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15" r:id="rId2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D9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5"/>
    <p:restoredTop sz="94485"/>
  </p:normalViewPr>
  <p:slideViewPr>
    <p:cSldViewPr snapToGrid="0" snapToObjects="1">
      <p:cViewPr varScale="1">
        <p:scale>
          <a:sx n="61" d="100"/>
          <a:sy n="61" d="100"/>
        </p:scale>
        <p:origin x="888" y="67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334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b="0" i="0" u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61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3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2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18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57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92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2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09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89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84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02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005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551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879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09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64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66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05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0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5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2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08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tephen.marquard@uct.ac.z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inf.com/code/mbox-short.t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Czytanie plików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7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96400" y="7077663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</a:t>
            </a:r>
            <a:r>
              <a:rPr lang="pl" sz="3200" b="0" i="0" u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dla wszystkich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4575" y="7327262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149062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Przetwarzanie pliku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781050" y="2695025"/>
            <a:ext cx="14306650" cy="122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 końcu każdej linii w pliku tekstowym znajduje się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 końca linii</a:t>
            </a:r>
            <a:r>
              <a:rPr lang="pl" sz="36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stephen.marquard@uct.ac.za Sat Jan  5 09:14:16 2008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&lt;postmaster@collab.sakaiproject.org&gt;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source@collab.sakaiproject.org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stephen.marquard@uct.ac.za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pl" sz="24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[sakai] svn commit: r39772 - content/branches/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pl" sz="24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http://source.sakaiproject.org/viewsvn/?view=rev&amp;rev=39772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pl" sz="24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b="0" i="0" u="none" baseline="0">
                <a:solidFill>
                  <a:srgbClr val="FFD966"/>
                </a:solidFill>
              </a:rPr>
              <a:t>Czytanie plików w Pythonie</a:t>
            </a:r>
            <a:endParaRPr lang="pl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83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Uchwyt pliku jako sekwencja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81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uchwyt pliku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otwartego do czytania można traktować jak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sekwencję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ciągów znaków, w której każda linia pliku jest jednym ciągiem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użyć instrukcji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4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żeby przejść przez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Pamiętaj, że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sekwencja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uporządkowanym zbiorem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9286875" y="3490925"/>
            <a:ext cx="6534699" cy="272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xfile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('mbox.txt')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cheese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xfile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cheese</a:t>
            </a:r>
            <a:r>
              <a:rPr lang="pl" sz="34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Liczenie linii w pliku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73875" cy="47872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Otwórz 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plik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 trybie do odczytu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Użyj pętli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4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żeby wczytać każdą linię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Zlicz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linie i wypisz ich liczbę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('mbox.txt')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'liczba linii:',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python open.py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liczba linii: 132045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Wczytywanie *całego* pliku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145088" cy="33456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wczytać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cały plik (razem ze znakami końca linii) do </a:t>
            </a:r>
            <a:r>
              <a:rPr lang="pl" sz="34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jednego ciągu znaków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449875" y="2671475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1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.read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94626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[:20])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stephen.marquar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Przeszukiwanie pliku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155700" y="2892894"/>
            <a:ext cx="6116638" cy="289071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umieścić instrukcję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wewnątrz pętli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4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żeby wypisać tylko linie spełniające pewne kryteria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8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247638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Ups!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tu robią te wszystkie puste linie?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stephen.marquard@uct.ac.za</a:t>
            </a:r>
            <a:endParaRPr lang="pl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louis@media.berkeley.edu</a:t>
            </a:r>
            <a:endParaRPr lang="pl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zqian@umich.edu</a:t>
            </a:r>
            <a:endParaRPr lang="pl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rjlowe@iupui.edu</a:t>
            </a:r>
            <a:endParaRPr lang="pl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155700" y="3289300"/>
            <a:ext cx="5407024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Każda </a:t>
            </a:r>
            <a:r>
              <a:rPr lang="pl" sz="3400" b="0" i="0" u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linia 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 pliku kończy się </a:t>
            </a:r>
            <a:r>
              <a:rPr lang="pl" sz="34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znakiem końca linii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Instrukcja </a:t>
            </a:r>
            <a:r>
              <a:rPr lang="pl" sz="34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dodaje </a:t>
            </a:r>
            <a:r>
              <a:rPr lang="pl" sz="34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 końca linii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każdej linii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tu robią te wszystkie puste linie?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579425" y="290080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stephen.marquard@uct.ac.za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louis@media.berkeley.edu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zqian@umich.edu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rjlowe@iupui.edu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</p:txBody>
      </p:sp>
      <p:sp>
        <p:nvSpPr>
          <p:cNvPr id="7" name="Shape 31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247638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Ups!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Przeszukiwanie pliku (poprawione)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973763" cy="52791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usunąć białe znaki z prawej</a:t>
            </a:r>
            <a:r>
              <a:rPr lang="pl" sz="3400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strony ciągu, używając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z biblioteki ciągów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 końca linii jest 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białym znakiem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zostanie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usunięty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91500" y="278350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8388425" y="539175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stephen.marquard@uct.ac.za</a:t>
            </a:r>
            <a:endParaRPr lang="pl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louis@media.berkeley.edu</a:t>
            </a:r>
            <a:endParaRPr lang="pl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zqian@umich.edu</a:t>
            </a:r>
            <a:endParaRPr lang="pl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rjlowe@iupui.edu</a:t>
            </a:r>
            <a:endParaRPr lang="pl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Pomijanie za pomocą </a:t>
            </a:r>
            <a:r>
              <a:rPr lang="pl" sz="7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3237425"/>
            <a:ext cx="4942803" cy="312361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wygodnie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pominąć linię, używając instrukcji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857027" y="3253850"/>
            <a:ext cx="88601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281661"/>
            <a:ext cx="3454499" cy="64895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Oprogramowanie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20309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wyjścia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400" y="213256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(CPU)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359400" y="516786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32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główna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3300" y="33390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pomocnicza</a:t>
            </a: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8" y="3158086"/>
            <a:ext cx="10589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4142185"/>
            <a:ext cx="0" cy="9717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6973886" y="4159798"/>
            <a:ext cx="0" cy="9192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781973"/>
            <a:ext cx="15620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786861"/>
            <a:ext cx="157949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722861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Pora poszukać jakichś danych do zabawy!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1822289"/>
            <a:ext cx="1803300" cy="1269899"/>
          </a:xfrm>
          <a:prstGeom prst="wedgeEllipseCallout">
            <a:avLst>
              <a:gd name="adj1" fmla="val -66356"/>
              <a:gd name="adj2" fmla="val 96966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0211" y="5409161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4177311"/>
            <a:ext cx="2768700" cy="1269899"/>
          </a:xfrm>
          <a:prstGeom prst="wedgeEllipseCallout">
            <a:avLst>
              <a:gd name="adj1" fmla="val -16423"/>
              <a:gd name="adj2" fmla="val 86316"/>
            </a:avLst>
          </a:prstGeom>
          <a:solidFill>
            <a:schemeClr val="accent3">
              <a:lumMod val="75000"/>
            </a:schemeClr>
          </a:solidFill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 &lt; 3: print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334500" y="6139411"/>
            <a:ext cx="4927500" cy="16509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13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13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13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13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792961"/>
            <a:ext cx="1955699" cy="1003199"/>
          </a:xfrm>
          <a:prstGeom prst="wedgeEllipseCallout">
            <a:avLst>
              <a:gd name="adj1" fmla="val -56870"/>
              <a:gd name="adj2" fmla="val 11109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 są pliki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209550" y="789708"/>
            <a:ext cx="15773400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Korzystanie z</a:t>
            </a:r>
            <a:r>
              <a:rPr lang="pl" sz="7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pl" sz="7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wybierania </a:t>
            </a:r>
            <a:r>
              <a:rPr lang="pl" sz="7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linii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412675" y="2820874"/>
            <a:ext cx="5892476" cy="1839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użyć wyszukania ciągu gdziekolwiek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linii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jako kryterium wyboru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547100" y="2516175"/>
            <a:ext cx="6947100" cy="26550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@uct.ac.za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412675" y="5606277"/>
            <a:ext cx="13932000" cy="24144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stephen.marquard@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X-Authentication-Warning: set sender to stephen.marquard@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using –f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pl" sz="2400" b="0" i="0" u="sng" strike="noStrike" cap="none" baseline="0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Author: </a:t>
            </a:r>
            <a:r>
              <a:rPr lang="pl" sz="2400" b="0" i="0" u="sng" strike="noStrike" cap="none" baseline="0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david.horwitz@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Fri Jan  4 07:02:32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X-Authentication-Warning: set sender to david.horwitz@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995718" y="4500618"/>
            <a:ext cx="755095" cy="1300737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0134600" y="1196478"/>
            <a:ext cx="551189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Pytanie o nazwę pliku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1"/>
            <a:ext cx="10186113" cy="3398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('Podaj nazwę pliku: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'Mamy',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'linii z tematem w pliku', fname)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7059611" y="4843464"/>
            <a:ext cx="8643899" cy="30506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pliku:  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Mamy 1797 linii z tematem wiadomości w pliku mbox.txt</a:t>
            </a:r>
            <a:endParaRPr lang="pl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pliku:  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Mamy 27 linii z tematem wiadomości w pliku mbox-short.txt</a:t>
            </a:r>
            <a:endParaRPr lang="pl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58" name="Shape 358"/>
          <p:cNvCxnSpPr/>
          <p:nvPr/>
        </p:nvCxnSpPr>
        <p:spPr>
          <a:xfrm>
            <a:off x="8061023" y="1465955"/>
            <a:ext cx="1744675" cy="414224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 rot="10800000" flipH="1">
            <a:off x="12581419" y="3981564"/>
            <a:ext cx="1065300" cy="67140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469362" y="1661246"/>
            <a:ext cx="4845587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Błędne nazwy pliku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580938" y="887400"/>
            <a:ext cx="10205700" cy="47358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('Podaj nazwę pliku: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'Nie można otworzyć pliku:',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quit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'Mamy',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'linii z tematem w pliku', fname)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633014" y="5988297"/>
            <a:ext cx="7502399" cy="261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pliku: 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pl" sz="2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Mamy 1797 linii z tematem wiadomości w pliku mbox.txt</a:t>
            </a:r>
            <a:endParaRPr lang="pl"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pliku: 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trele morele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 można otworzyć pliku: trele morele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642975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374650" y="26416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 pomocnicza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Otwieranie pliku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uchwyt pliku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Struktura pliku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znak końca linii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Czytanie pliku linia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linii z użyciem pętli </a:t>
            </a:r>
            <a:br>
              <a:rPr lang="pl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4294967295"/>
          </p:nvPr>
        </p:nvSpPr>
        <p:spPr>
          <a:xfrm>
            <a:off x="9529762" y="2603500"/>
            <a:ext cx="6351587" cy="400060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Wyszukiwanie linii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Czytanie nazw plików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Radzenie sobie z błędnymi nazwami plików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University of Michigan School of Information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</a:t>
            </a:r>
            <a:r>
              <a:rPr lang="pl" sz="1800" b="0" i="0" u="none" baseline="0">
                <a:solidFill>
                  <a:srgbClr val="FFFFFF"/>
                </a:solidFill>
              </a:rPr>
              <a:t>: Agata i Krzysztof Wierzbiccy</a:t>
            </a:r>
            <a:r>
              <a:rPr lang="pl" sz="1800" b="0" i="0" u="none" baseline="0" dirty="0">
                <a:solidFill>
                  <a:srgbClr val="FFFFFF"/>
                </a:solidFill>
              </a:rPr>
              <a:t>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Przetwarzanie pliku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8939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Plik tekstowy może być uważany za sekwencję linii.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16050" y="3497450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source@collab.sakaiproject.org</a:t>
            </a:r>
            <a:endParaRPr lang="pl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stephen.marquard@uct.ac.za</a:t>
            </a:r>
            <a:endParaRPr lang="pl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[sakai] svn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pl" sz="24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http://source.sakaiproject.org/viewsvn/?view=rev&amp;rev=39772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116263" y="7194550"/>
            <a:ext cx="960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http://www.py4e.com/code/mbox-short.txt</a:t>
            </a:r>
            <a:endParaRPr lang="pl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Otwieranie pliku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Zanim wczytamy zawartość pliku, musimy powiedzieć Pythonowi, z którym plikiem chcemy pracować i co chcemy z nim robić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tego służy funkcja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zwraca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uchwyt pliku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zmienną służącą do wykonywania operacji na pliku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podobne do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Plik -&gt; Otwórz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 edytorze tekstu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Używanie </a:t>
            </a:r>
            <a:r>
              <a:rPr lang="pl" sz="7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open()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155700" y="3106015"/>
            <a:ext cx="12837675" cy="519988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1041400" lvl="1" indent="-371094" algn="l" rtl="0">
              <a:buClr>
                <a:srgbClr val="FF7F00"/>
              </a:buClr>
              <a:buSzPct val="100000"/>
            </a:pPr>
            <a:r>
              <a:rPr lang="pl" sz="3600" b="0" i="0" u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uchwyt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otwórz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pl" sz="36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nazwa pliku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pl" sz="36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tryb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zwraca uchwyt do obsługi pliku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nazwa pliku jest ciągiem znaków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wybór trybu jest opcjonalny i należy ustawić 'r’, jeśli chcemy czytać (read) plik, i ‚w’ </a:t>
            </a:r>
            <a:r>
              <a:rPr lang="pl" sz="3600" b="0" i="0" u="none" baseline="0" dirty="0">
                <a:solidFill>
                  <a:srgbClr val="FFFF00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jeśli chcemy do niego zapisywać (write)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998075" y="2874962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fhand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'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Czym jest uchwyt?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14392275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'mbox.txt'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&lt;_io.TextIOWrapper name='mbox.txt' mode='r' encoding='UTF-8'&gt;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5276" y="4647657"/>
            <a:ext cx="7072312" cy="346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 można odnaleźć pliku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stuff.txt'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File "&lt;stdin&gt;", line 1, in &lt;module&gt;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FileNotFoundError: [Errno 2]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No such file or directory: 'stuff.txt'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 końca linii</a:t>
            </a:r>
            <a:r>
              <a:rPr lang="pl" sz="7600" b="0" i="0" u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596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Aby zaznaczyć, gdzie kończy się linia,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używamy specjalnego “</a:t>
            </a:r>
            <a:r>
              <a:rPr lang="pl" sz="36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znaku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ciągach jest reprezentowany przez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\n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 końca linii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w rzeczywistości jeden znak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nie dwa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'Witaj świecie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World!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Witaj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Świecie!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'X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Przetwarzanie pliku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55721"/>
            <a:ext cx="13932000" cy="1333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Plik tekstowy może być uważany za sekwencję linii.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source@collab.sakaiproject.org</a:t>
            </a:r>
            <a:endParaRPr lang="pl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stephen.marquard@uct.ac.za</a:t>
            </a:r>
            <a:endParaRPr lang="pl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[sakai] svn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pl" sz="24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http://source.sakaiproject.org/viewsvn/?view=rev&amp;rev=39772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1748</Words>
  <Application>Microsoft Office PowerPoint</Application>
  <PresentationFormat>Niestandardowy</PresentationFormat>
  <Paragraphs>234</Paragraphs>
  <Slides>24</Slides>
  <Notes>23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9" baseType="lpstr">
      <vt:lpstr>Arial</vt:lpstr>
      <vt:lpstr>Cabin</vt:lpstr>
      <vt:lpstr>Courier</vt:lpstr>
      <vt:lpstr>Gill Sans</vt:lpstr>
      <vt:lpstr>Title &amp; Subtitle</vt:lpstr>
      <vt:lpstr>Czytanie plików</vt:lpstr>
      <vt:lpstr>Prezentacja programu PowerPoint</vt:lpstr>
      <vt:lpstr>Przetwarzanie pliku</vt:lpstr>
      <vt:lpstr>Otwieranie pliku</vt:lpstr>
      <vt:lpstr>Używanie open()</vt:lpstr>
      <vt:lpstr>Czym jest uchwyt?</vt:lpstr>
      <vt:lpstr>Nie można odnaleźć pliku</vt:lpstr>
      <vt:lpstr>Znak końca linii </vt:lpstr>
      <vt:lpstr>Przetwarzanie pliku</vt:lpstr>
      <vt:lpstr>Przetwarzanie pliku</vt:lpstr>
      <vt:lpstr>Czytanie plików w Pythonie</vt:lpstr>
      <vt:lpstr>Uchwyt pliku jako sekwencja</vt:lpstr>
      <vt:lpstr>Liczenie linii w pliku</vt:lpstr>
      <vt:lpstr>Wczytywanie *całego* pliku</vt:lpstr>
      <vt:lpstr>Przeszukiwanie pliku</vt:lpstr>
      <vt:lpstr>Ups!</vt:lpstr>
      <vt:lpstr>Ups!</vt:lpstr>
      <vt:lpstr>Przeszukiwanie pliku (poprawione)</vt:lpstr>
      <vt:lpstr>Pomijanie za pomocą continue</vt:lpstr>
      <vt:lpstr>Korzystanie z in do wybierania linii</vt:lpstr>
      <vt:lpstr>Pytanie o nazwę pliku</vt:lpstr>
      <vt:lpstr>Błędne nazwy pliku</vt:lpstr>
      <vt:lpstr>Podsumowanie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</dc:title>
  <cp:lastModifiedBy>EnglishT</cp:lastModifiedBy>
  <cp:revision>40</cp:revision>
  <dcterms:modified xsi:type="dcterms:W3CDTF">2021-01-29T10:44:42Z</dcterms:modified>
</cp:coreProperties>
</file>