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5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7"/>
    <p:restoredTop sz="94485"/>
  </p:normalViewPr>
  <p:slideViewPr>
    <p:cSldViewPr snapToGrid="0" snapToObjects="1">
      <p:cViewPr varScale="1">
        <p:scale>
          <a:sx n="61" d="100"/>
          <a:sy n="61" d="100"/>
        </p:scale>
        <p:origin x="941" y="6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pl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list krotek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wykorzystać możliwość sortowania listy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uzyskać posortowaną wersję słownika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Najpierw sortujemy słownik według klucza, używając metody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i funkcji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dict_items([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pl" sz="3000" b="0" i="0" u="none" baseline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</a:t>
            </a:r>
            <a:r>
              <a:rPr lang="pl" sz="7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 algn="l" rtl="0">
              <a:buNone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zrobić to jeszcze bardziej bezpośrednio, korzystając z wbudowanej funkcji </a:t>
            </a:r>
            <a:r>
              <a:rPr lang="pl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pl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przyjmuje sekwencję jako parametr i zwraca posortowaną sekwencję</a:t>
            </a:r>
            <a:endParaRPr lang="pl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0" y="789708"/>
            <a:ext cx="162560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</a:t>
            </a:r>
            <a:r>
              <a:rPr lang="pl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wg.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wartości zamiast kluczy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Gdybyśmy mogli stworzyć listę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formie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(wartość, klucz)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moglibyśmy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według wartości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Osiągniemy to pętlą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która tworzy listę krotek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val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pl" sz="3000" b="0" i="0" u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(val, key)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 = </a:t>
            </a:r>
            <a:r>
              <a:rPr lang="pl" sz="3000" b="0" i="0" u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val, key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 najczęstszych słów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Jeszcze krótsza wersja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6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(v,k)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504950" y="5959475"/>
            <a:ext cx="132189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składana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tworzona dynamicznie. W tym przypadku tworzymy listę odwróconych krotek i sortujemy ją.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Składnia krotek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Niezmienność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Porównywalność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w instrukcjach przypisania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słowników po kluczach lub wartościach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jak listy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to kolejny typ sekwencji, które działają podobnie do list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mają elementy indeksowane od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('Gienek', 'Staszek', 'Józek')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ale... krotki są "niezmienne"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Inaczej niż listy, raz stworzona 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krotka </a:t>
            </a: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może zmienić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swojej zawartości </a:t>
            </a:r>
            <a:r>
              <a:rPr lang="pl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podobnie jak ciąg znaków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Czego</a:t>
            </a:r>
            <a:r>
              <a:rPr lang="pl" sz="7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7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robić z krotkami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dwóch takich... sekwencjach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bardziej wydajne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Python nie musi tworzyć struktury krotek tak, aby były zmienne, są one prostsze i działają oraz wykorzystują pamięć wydajniej niż listy.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Dlatego w programach, w których tworzymy "tymczasowe zmienne", od list wolimy krotki.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i operacja przypisania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także umieścić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krotkę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lewej stronie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operacji przypisania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nawet opuścić nawiasy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'fred')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3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pl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3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pl" sz="3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i słowniki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 przypadku słownika zwraca listę par (klucz, wartość), czyli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['csev']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['cwen']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(k,v)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dict_items([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('csev', 2)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('cwen', 4)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porównywalne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8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porównania działają z </a:t>
            </a:r>
            <a:r>
              <a:rPr lang="pl" sz="38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krotkami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innymi sekwencjami. Jeśli pierwsze elementy są równe, Python przechodzi dalej, aż znajdzie takie elementy, które się różnią.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1247</Words>
  <Application>Microsoft Office PowerPoint</Application>
  <PresentationFormat>Niestandardowy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Cabin</vt:lpstr>
      <vt:lpstr>Courier</vt:lpstr>
      <vt:lpstr>Courier New</vt:lpstr>
      <vt:lpstr>Gill Sans</vt:lpstr>
      <vt:lpstr>Title &amp; Subtitle</vt:lpstr>
      <vt:lpstr>Krotki</vt:lpstr>
      <vt:lpstr>Krotki są jak listy</vt:lpstr>
      <vt:lpstr>ale... krotki są "niezmienne"</vt:lpstr>
      <vt:lpstr>Czego nie robić z krotkami</vt:lpstr>
      <vt:lpstr>O dwóch takich... sekwencjach</vt:lpstr>
      <vt:lpstr>Krotki są bardziej wydajne</vt:lpstr>
      <vt:lpstr>Krotki i operacja przypisania</vt:lpstr>
      <vt:lpstr>Krotki i słowniki</vt:lpstr>
      <vt:lpstr>Krotki są porównywalne</vt:lpstr>
      <vt:lpstr>Sortowanie list krotek</vt:lpstr>
      <vt:lpstr>Używanie sorted()</vt:lpstr>
      <vt:lpstr>Sortowanie wg. wartości zamiast kluczy</vt:lpstr>
      <vt:lpstr>Prezentacja programu PowerPoint</vt:lpstr>
      <vt:lpstr>Jeszcze krótsza wersja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EnglishT</cp:lastModifiedBy>
  <cp:revision>45</cp:revision>
  <dcterms:modified xsi:type="dcterms:W3CDTF">2021-01-29T11:12:25Z</dcterms:modified>
</cp:coreProperties>
</file>