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5"/>
    <p:restoredTop sz="94444"/>
  </p:normalViewPr>
  <p:slideViewPr>
    <p:cSldViewPr snapToGrid="0" snapToObjects="1">
      <p:cViewPr varScale="1">
        <p:scale>
          <a:sx n="61" d="100"/>
          <a:sy n="61" d="100"/>
        </p:scale>
        <p:origin x="850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Rozdział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pl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Dostosowujemy dopasowanie, dodając do ciągów specjalne znaki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Wieloznaczniki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kropki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dopasowuje dowolny znak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dodasz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gwiazdkę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dopasujesz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dowolną liczbę wystąpień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95044" y="7785100"/>
            <a:ext cx="580145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0252954" y="7785100"/>
            <a:ext cx="5843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>
            <a:cxnSpLocks/>
          </p:cNvCxnSpPr>
          <p:nvPr/>
        </p:nvCxnSpPr>
        <p:spPr>
          <a:xfrm flipH="1" flipV="1">
            <a:off x="12067923" y="6068837"/>
            <a:ext cx="530551" cy="3610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niebiały znak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razy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3151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Prawdę/Fałsz w zależności od tego, czy wyrażenie regularne znajdzie dopasowanie w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chcemy też wyodrębnić dopasowania, używamy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33919" y="7286625"/>
            <a:ext cx="48238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Jedna lub więcej cyfr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3012056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listę zero lub więcej podciągów, które pasują do wyrażenia regularnego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Uwaga: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zachłanne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467315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powtórzeń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działają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 zewnątrz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obu kierunkach (zachłannie), żeby dopasować najdłuższy możliwy ciąg znaków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405172" y="7051670"/>
            <a:ext cx="505012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Dlaczego nie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Niezachłanne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 wszystkie kody powtórzeń w wyrażeniach regularnych są zachłanne! Jeśli dodasz znak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+ i * trochę się ograniczą...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znaków, ale niezachłannie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973146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dostosować 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 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określić, która część dopasowania ma być wyodrębniona za pomocą nawiasów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['stephen.marquard@uct.ac.za’]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57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 najmniej jeden niebiały znak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87587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Nawiasy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 są częścią dopasowania, ale mówią, gdzie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zacząć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skończyć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wyodrębniany ciąg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pl" sz="48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informatyce wyrażenie regularne, nazywane też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zwięzła ale zaawansowana metoda wyszukiwania pasujących fragmentów tekstu, poszczególnych znaków, słów lub ich kombinacji. Wyrażenia regularne zapisuje się w formalnym języku, który może być przetwarzany przez interpretator wyrażeń regularnych.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/>
              <a:t>Przykłady parsowania ciągów...</a:t>
            </a:r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Wyodrębnianie nazwy hosta przy użyciu find i wycinania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Wzorzec podwójnego dzielenia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Przeszukuj ciąg znaków, aż znajdziesz </a:t>
            </a:r>
            <a:r>
              <a:rPr lang="pl" sz="3600" b="0" i="0" u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niebiały znak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Wyodrębnij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niebiałe znaki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Zaczynając od początku linii,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szukaj ciągu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Pomiń parę znaków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szukaj @</a:t>
            </a:r>
            <a:r>
              <a:rPr lang="pl" sz="3600" b="0" i="0" u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>
            <a:cxnSpLocks/>
          </p:cNvCxnSpPr>
          <p:nvPr/>
        </p:nvCxnSpPr>
        <p:spPr>
          <a:xfrm>
            <a:off x="11352211" y="6651625"/>
            <a:ext cx="415719" cy="10112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pl" sz="57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Zacznij wyodrębnianie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niebiały znak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pl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wieloznacznikowe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wyrażenia do wyszukiwania i parsowania ciągów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.*@([^ ]+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Zakończ wyodrębnianie</a:t>
            </a:r>
          </a:p>
        </p:txBody>
      </p:sp>
      <p:cxnSp>
        <p:nvCxnSpPr>
          <p:cNvPr id="497" name="Shape 497"/>
          <p:cNvCxnSpPr>
            <a:cxnSpLocks/>
          </p:cNvCxnSpPr>
          <p:nvPr/>
        </p:nvCxnSpPr>
        <p:spPr>
          <a:xfrm flipH="1">
            <a:off x="13941425" y="6731000"/>
            <a:ext cx="144462" cy="9927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Prawdopodobieństwo spamu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len(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 = float(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max(numlist))</a:t>
            </a:r>
            <a:endParaRPr lang="pl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9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900" b="0" i="0" u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900" b="0" i="0" u="none" strike="noStrike" cap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4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ucieczki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14009" y="2603500"/>
            <a:ext cx="1487369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chcesz, żeby znak o specjalnym znaczeniu w wyrażeniach regularnych był traktowany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(zazwyczaj) poprzedzasz 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'Uzyskaliśmy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za ciasteczka.'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pl" sz="49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pl" sz="49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Cyfra lub kropka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Prawdziwy znak dolara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1188838" y="4276588"/>
            <a:ext cx="4519574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Przynajmniej </a:t>
            </a:r>
            <a:r>
              <a:rPr lang="pl" sz="38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więcej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Podsumowanie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to enigmatyczny, ale potężny język do dopasowywania ciągów znaków i wyodrębniania ich elementów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mają znaki o specjalnym znaczeniu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"Znajdź" lub "Zamień"</a:t>
            </a:r>
            <a:endParaRPr lang="pl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Jak zrozumieć wyrażenia regularne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Bardzo potężne i enigmatyczne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Przyjemne, kiedy je zrozumiesz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są zupełnie odrębnym językiem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znaków - znaczników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programowanie za pomocą znaków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starym stylu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zwięzły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b="0" i="0" u="sng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Krótki przewodnik po wyrażeniach regularnych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początek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koniec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dowolny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biały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dowolny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niebiały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[aeiou]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Dopasowuje pojedynczy znak z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Dopasowuje pojedynczy znak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spoza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Określa zestaw znaków za pomocą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zakresu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początek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koniec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2400" b="0" i="0" u="none" baseline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Moduł wyrażeń regularnych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Zanim zaczniesz używać wyrażeń regularnych w swoim programie, musisz zaimportować bibliotekę za pomocą 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 re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pl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sprawdzić, czy ciąg znaków pasuje do wyrażenia regularnego, podobnie jak metoda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 ciągów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wyodrębnić fragmenty ciągu pasujące do twojego wyrażenia regularnego, podobnie jak kombinacja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wycinków: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2202</Words>
  <Application>Microsoft Office PowerPoint</Application>
  <PresentationFormat>Niestandardowy</PresentationFormat>
  <Paragraphs>302</Paragraphs>
  <Slides>34</Slides>
  <Notes>33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Wyrażenia regularne</vt:lpstr>
      <vt:lpstr>Wyrażenia regularne</vt:lpstr>
      <vt:lpstr>Wyrażenia regularne</vt:lpstr>
      <vt:lpstr>Prezentacja programu PowerPoint</vt:lpstr>
      <vt:lpstr>Jak zrozumieć wyrażenia regularne</vt:lpstr>
      <vt:lpstr>Prezentacja programu PowerPoint</vt:lpstr>
      <vt:lpstr>Krótki przewodnik po wyrażeniach regularnych</vt:lpstr>
      <vt:lpstr>Moduł wyrażeń regularnych</vt:lpstr>
      <vt:lpstr>Używanie re.search() jak find()</vt:lpstr>
      <vt:lpstr>Używanie re.search() jak startswith()</vt:lpstr>
      <vt:lpstr>Wieloznaczniki</vt:lpstr>
      <vt:lpstr>Dostosowanie dopasowania</vt:lpstr>
      <vt:lpstr>Dostosowanie dopasowania</vt:lpstr>
      <vt:lpstr>Dopasowywanie i wyodrębnianie danych</vt:lpstr>
      <vt:lpstr>Dopasowywanie i wyodrębnianie danych</vt:lpstr>
      <vt:lpstr>Uwaga: zachłanne dopasowanie</vt:lpstr>
      <vt:lpstr>Niezachłanne dopasowanie</vt:lpstr>
      <vt:lpstr>Dostosowywanie wyodrębniania ciągów</vt:lpstr>
      <vt:lpstr>Dostosowywanie wyodrębniania ciągów</vt:lpstr>
      <vt:lpstr>Przykłady parsowania ciągów...</vt:lpstr>
      <vt:lpstr>Prezentacja programu PowerPoint</vt:lpstr>
      <vt:lpstr>Wzorzec podwójnego dzielenia</vt:lpstr>
      <vt:lpstr>Wersja regex</vt:lpstr>
      <vt:lpstr>Wersja regex</vt:lpstr>
      <vt:lpstr>Wersja regex</vt:lpstr>
      <vt:lpstr>Fajniejsza wersja regex</vt:lpstr>
      <vt:lpstr>Fajniejsza wersja regex</vt:lpstr>
      <vt:lpstr>Fajniejsza wersja regex</vt:lpstr>
      <vt:lpstr>Fajniejsza wersja regex</vt:lpstr>
      <vt:lpstr>Fajniejsza wersja regex</vt:lpstr>
      <vt:lpstr>Prawdopodobieństwo spamu</vt:lpstr>
      <vt:lpstr>Znak ucieczki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EnglishT</cp:lastModifiedBy>
  <cp:revision>56</cp:revision>
  <dcterms:modified xsi:type="dcterms:W3CDTF">2021-01-29T11:19:38Z</dcterms:modified>
</cp:coreProperties>
</file>