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485"/>
  </p:normalViewPr>
  <p:slideViewPr>
    <p:cSldViewPr snapToGrid="0" snapToObjects="1">
      <p:cViewPr varScale="1">
        <p:scale>
          <a:sx n="62" d="100"/>
          <a:sy n="62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Moje podejście nazwiemy "pobieraniem na własny użytek" - głównie po to, by być lepszymi programistami Pythona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864394"/>
            <a:ext cx="9077325" cy="173593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Pobieranie i wizualizacja danych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pl" sz="18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Roboty internetowe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374332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Pobierz stronę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Znajdź linki na stronie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Dodaj linki do listy stron "do pobrania"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Powtórz...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562351" y="4076499"/>
            <a:ext cx="5324474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SzPct val="25000"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http://en.wikipedia.org/wiki/Web_crawler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pl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Polityka robotów intenetowych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wyboru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które strony pobrać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powrotu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po jakim czasie sprawdzić zmiany na stronie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uprzejmości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nie przeciążać odwiedzanych stron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współdziałania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koordynować pracę wielu robotów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robots.txt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36294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Sposób, w jaki strony komunikują się z robotami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Nieformalny, dobrowolny standard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Czasami ludzie tworzą "pułapki na złe roboty":</a:t>
            </a:r>
          </a:p>
        </p:txBody>
      </p:sp>
      <p:sp>
        <p:nvSpPr>
          <p:cNvPr id="229" name="Shape 229"/>
          <p:cNvSpPr/>
          <p:nvPr/>
        </p:nvSpPr>
        <p:spPr>
          <a:xfrm>
            <a:off x="1381125" y="4029168"/>
            <a:ext cx="6625200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http://en.wikipedia.org/wiki/Robots_Exclusion_Standard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http://en.wikipedia.org/wiki/Spider_trap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/cgi-bin/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/tmp/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91251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Google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Roboty internetowe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B00"/>
                </a:solidFill>
                <a:sym typeface="Cabin"/>
              </a:rPr>
              <a:t>Tworzenie indeksu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http://infolab.stanford.edu/~backrub/google.html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355800" y="1514475"/>
            <a:ext cx="6429300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Indeksowanie przez wyszukiwarki polega na zbieraniu, przetwarzaniu i przechowywaniu danych pozwalających na szybki dostęp do informacji. Celem przechowywania indeksu jest optymalizacja szybkości i wydajności odnajdywania dokumentów odpowiadających zapytaniu. Bez indeksu wyszukiwarka musiałaby skanować każdy dokument w korpusie, co wymagałoby wiele czasu i mocy obliczeniowej. 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Indeksowanie wyszukiwań</a:t>
            </a:r>
          </a:p>
        </p:txBody>
      </p:sp>
      <p:sp>
        <p:nvSpPr>
          <p:cNvPr id="245" name="Shape 245"/>
          <p:cNvSpPr/>
          <p:nvPr/>
        </p:nvSpPr>
        <p:spPr>
          <a:xfrm>
            <a:off x="1548425" y="4148150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http://en.wikipedia.org/wiki/Index_(search_engine)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pl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[5, 1.0, 3, 3]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rows.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202699" y="3289573"/>
              <a:ext cx="1259210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Sieć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http://www.py4e.com/code3/pagerank.zip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95301" y="464695"/>
            <a:ext cx="4819650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Listy mailingowe </a:t>
            </a:r>
            <a:r>
              <a:rPr lang="pl" sz="3200" b="0" i="0" u="none" baseline="0" dirty="0">
                <a:solidFill>
                  <a:srgbClr val="FFC000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 Gmane</a:t>
            </a:r>
            <a:endParaRPr lang="pl" sz="3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313163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Przeskanuj archiwum listy mailingowej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Zrób analizę/ oczyść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dane jako chmurę słów i linie</a:t>
            </a: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http://www.py4e.com/code3/gmane.zip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0000"/>
                </a:solidFill>
                <a:sym typeface="Cabin"/>
              </a:rPr>
              <a:t>Uwaga:  </a:t>
            </a: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Zbiór danych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Nie uruchamiaj tej aplikacji na </a:t>
            </a:r>
            <a:r>
              <a:rPr lang="pl" sz="2000" b="0" i="0" u="none" strike="noStrike" cap="none" baseline="0">
                <a:solidFill>
                  <a:srgbClr val="FFFF00"/>
                </a:solidFill>
                <a:sym typeface="Cabin"/>
              </a:rPr>
              <a:t>gmane.org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Nie ma limitu zapytań – miło z ich strony</a:t>
            </a:r>
            <a:endParaRPr lang="pl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Do testów użyj:</a:t>
            </a:r>
          </a:p>
          <a:p>
            <a:pPr lvl="0" algn="ctr" rtl="0">
              <a:spcBef>
                <a:spcPts val="0"/>
              </a:spcBef>
              <a:buNone/>
            </a:pPr>
            <a:endParaRPr lang="pl" sz="18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http://mbox.dr-chuck.net/sakai.devel/4/5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34921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pl" b="0" i="0" u="none" baseline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pl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2119312" y="2144526"/>
            <a:ext cx="172020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http://www.py4e.com/code3/gmane.zip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pl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 rtl="0">
              <a:buClr>
                <a:srgbClr val="660066"/>
              </a:buClr>
              <a:buSzPct val="25000"/>
            </a:pPr>
            <a:r>
              <a:rPr lang="pl" sz="1500" b="0" i="0" u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/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</a:t>
            </a:r>
            <a:r>
              <a:rPr lang="pl" sz="1013">
                <a:solidFill>
                  <a:srgbClr val="FFFFFF"/>
                </a:solidFill>
              </a:rPr>
              <a:t>: Agata i Krzysztof Wierzbiccy</a:t>
            </a:r>
            <a:r>
              <a:rPr lang="pl" sz="1013" dirty="0">
                <a:solidFill>
                  <a:srgbClr val="FFFFFF"/>
                </a:solidFill>
              </a:rPr>
              <a:t>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Etapy analizy danych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Zbieranie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096961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Wizualizacja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812256"/>
            <a:ext cx="1746299" cy="565394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Czyszczenie/ Przetwarzanie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7706" y="1810296"/>
            <a:ext cx="943300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Źródło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600" b="0" i="0" u="none" strike="noStrike" cap="none" baseline="0">
                <a:solidFill>
                  <a:srgbClr val="FFD966"/>
                </a:solidFill>
                <a:sym typeface="Cabin"/>
              </a:rPr>
              <a:t>Wiele technologii ekstrakcji danych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>
                <a:solidFill>
                  <a:srgbClr val="FFFFFF"/>
                </a:solidFill>
                <a:sym typeface="Cabin"/>
              </a:rPr>
              <a:t>https://hadoop.apache.org/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>
                <a:solidFill>
                  <a:srgbClr val="FFFFFF"/>
                </a:solidFill>
                <a:sym typeface="Cabin"/>
              </a:rPr>
              <a:t>http://spark.apache.org/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>
                <a:solidFill>
                  <a:srgbClr val="FFFFFF"/>
                </a:solidFill>
                <a:sym typeface="Cabin"/>
              </a:rPr>
              <a:t>https://aws.amazon.com/redshift/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>
                <a:solidFill>
                  <a:srgbClr val="FFFFFF"/>
                </a:solidFill>
                <a:sym typeface="Cabin"/>
              </a:rPr>
              <a:t>http://community.pentaho.com/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"Pobieranie na własny użytek"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Naszym celem jest zostanie lepszymi programistami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nie ekspertami w pozyskiwaniu danych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218698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Budowanie mapy Google z danych wprowadzonych przez użytkowników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Wykorzystuje API Google Geodata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Zapisuje dane w bazie, aby unikać limitu zapytań i pozwalać na wznawianie pobierania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Wizualizacja w przeglądarce przy użyciu API Google Maps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http://www.py4e.com/code3/geodata.zip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629141" y="2819696"/>
            <a:ext cx="982011" cy="597837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474596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records written to 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http://www.py4e.com/code3/geodata.zip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Page Rank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Napisz prostego robota internetowego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Uruchom prostą wersję algorytmu Google PageRank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otrzymaną sieć</a:t>
            </a: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http://www.py4e.com/code3/pagerank.zip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wyszukiwarki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B00"/>
                </a:solidFill>
                <a:sym typeface="Cabin"/>
              </a:rPr>
              <a:t>Roboty internetowe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Tworzenie indeksu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1800" b="0" i="0" u="none" strike="noStrike" cap="none" baseline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http://infolab.stanford.edu/~backrub/google.html</a:t>
            </a:r>
            <a:endParaRPr lang="pl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807368"/>
            <a:ext cx="6791325" cy="152161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Robot internetowy to program, który przeszukuje strony sieci web w metodyczny, zautomatyzowany sposób. Roboty służą głównie do tworzenia kopii odwiedzonych stron w celu późniejszego przetworzenia i zindeksowania, co pozwala na szybkie wyszukiwanie.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Robot internetowy</a:t>
            </a: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1106</Words>
  <Application>Microsoft Office PowerPoint</Application>
  <PresentationFormat>Pokaz na ekranie (16:9)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7" baseType="lpstr">
      <vt:lpstr>Arial</vt:lpstr>
      <vt:lpstr>Arial Regular</vt:lpstr>
      <vt:lpstr>Cabin</vt:lpstr>
      <vt:lpstr>Courier</vt:lpstr>
      <vt:lpstr>Gill Sans</vt:lpstr>
      <vt:lpstr>Helvetica Neue</vt:lpstr>
      <vt:lpstr>Merriweather Sans</vt:lpstr>
      <vt:lpstr>Title &amp; Subtitle</vt:lpstr>
      <vt:lpstr>Pobieranie i wizualizacja danych</vt:lpstr>
      <vt:lpstr>Etapy analizy danych</vt:lpstr>
      <vt:lpstr>Wiele technologii ekstrakcji danych</vt:lpstr>
      <vt:lpstr>"Pobieranie na własny użytek"</vt:lpstr>
      <vt:lpstr>GeoData</vt:lpstr>
      <vt:lpstr>Prezentacja programu PowerPoint</vt:lpstr>
      <vt:lpstr>Page Rank</vt:lpstr>
      <vt:lpstr>Architektura wyszukiwarki</vt:lpstr>
      <vt:lpstr>Robot internetowy</vt:lpstr>
      <vt:lpstr>Roboty internetowe</vt:lpstr>
      <vt:lpstr>Polityka robotów intenetowych</vt:lpstr>
      <vt:lpstr>robots.txt</vt:lpstr>
      <vt:lpstr>Architektura Google</vt:lpstr>
      <vt:lpstr>Indeksowanie wyszukiwań</vt:lpstr>
      <vt:lpstr>Prezentacja programu PowerPoint</vt:lpstr>
      <vt:lpstr>Listy mailingowe – Gmane</vt:lpstr>
      <vt:lpstr>Uwaga:  Zbiór danych &gt; 1GB </vt:lpstr>
      <vt:lpstr>Prezentacja programu PowerPoint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EnglishT</cp:lastModifiedBy>
  <cp:revision>27</cp:revision>
  <dcterms:modified xsi:type="dcterms:W3CDTF">2021-01-29T11:38:18Z</dcterms:modified>
</cp:coreProperties>
</file>