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63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183D-ADE7-4780-9579-6FD3F86F4AD7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13A05-F3D7-4CB6-97D7-D6B98C310C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16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AE98-C9A0-4F64-B722-000F8AEAB3B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01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05F4A0-3171-4EF1-BD87-F6257937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519" y="4215395"/>
            <a:ext cx="2425064" cy="1594537"/>
          </a:xfrm>
        </p:spPr>
        <p:txBody>
          <a:bodyPr>
            <a:noAutofit/>
          </a:bodyPr>
          <a:lstStyle/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Luca Taddeo (referente)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Andrea Landi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Antonio Scaldaferri</a:t>
            </a:r>
          </a:p>
          <a:p>
            <a:pPr marL="171450" indent="-171450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Filippo Somma</a:t>
            </a:r>
          </a:p>
        </p:txBody>
      </p:sp>
      <p:pic>
        <p:nvPicPr>
          <p:cNvPr id="5" name="Picture 2" descr="UNISA | Home">
            <a:extLst>
              <a:ext uri="{FF2B5EF4-FFF2-40B4-BE49-F238E27FC236}">
                <a16:creationId xmlns:a16="http://schemas.microsoft.com/office/drawing/2014/main" id="{8E454368-B67A-43DA-BA77-68BD0D260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695799"/>
            <a:ext cx="3458249" cy="3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0A944FF8-9DF7-427F-957A-D61AE801316A}"/>
              </a:ext>
            </a:extLst>
          </p:cNvPr>
          <p:cNvSpPr txBox="1"/>
          <p:nvPr/>
        </p:nvSpPr>
        <p:spPr>
          <a:xfrm>
            <a:off x="9282545" y="757382"/>
            <a:ext cx="2909455" cy="267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920CD3AB-EE98-483D-A4E5-E7429FB7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14" y="757382"/>
            <a:ext cx="7552943" cy="2909454"/>
          </a:xfrm>
        </p:spPr>
        <p:txBody>
          <a:bodyPr>
            <a:normAutofit fontScale="90000"/>
          </a:bodyPr>
          <a:lstStyle/>
          <a:p>
            <a:pPr algn="ctr"/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>
                <a:solidFill>
                  <a:schemeClr val="tx1"/>
                </a:solidFill>
              </a:rPr>
              <a:t>Scientific </a:t>
            </a:r>
            <a:r>
              <a:rPr lang="it-IT" sz="4600" dirty="0" err="1">
                <a:solidFill>
                  <a:schemeClr val="tx1"/>
                </a:solidFill>
              </a:rPr>
              <a:t>calculator</a:t>
            </a:r>
            <a:r>
              <a:rPr lang="it-IT" sz="4600" dirty="0">
                <a:solidFill>
                  <a:schemeClr val="tx1"/>
                </a:solidFill>
              </a:rPr>
              <a:t> project</a:t>
            </a:r>
            <a:br>
              <a:rPr lang="it-IT" sz="4600" dirty="0">
                <a:solidFill>
                  <a:schemeClr val="tx1"/>
                </a:solidFill>
              </a:rPr>
            </a:br>
            <a:br>
              <a:rPr lang="it-IT" sz="4600" dirty="0">
                <a:solidFill>
                  <a:schemeClr val="tx1"/>
                </a:solidFill>
              </a:rPr>
            </a:br>
            <a:r>
              <a:rPr lang="it-IT" sz="4600" dirty="0">
                <a:solidFill>
                  <a:schemeClr val="tx1"/>
                </a:solidFill>
              </a:rPr>
              <a:t>Sprint 2</a:t>
            </a:r>
            <a:br>
              <a:rPr lang="it-IT" sz="4600" dirty="0">
                <a:solidFill>
                  <a:schemeClr val="tx1"/>
                </a:solidFill>
              </a:rPr>
            </a:br>
            <a:endParaRPr lang="it-IT" sz="4600" dirty="0">
              <a:solidFill>
                <a:schemeClr val="tx1"/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99FC620-77E0-4FC6-B488-2B3105C60DB6}"/>
              </a:ext>
            </a:extLst>
          </p:cNvPr>
          <p:cNvSpPr txBox="1">
            <a:spLocks/>
          </p:cNvSpPr>
          <p:nvPr/>
        </p:nvSpPr>
        <p:spPr>
          <a:xfrm>
            <a:off x="3942563" y="4215395"/>
            <a:ext cx="2828352" cy="15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>
                <a:solidFill>
                  <a:schemeClr val="tx1"/>
                </a:solidFill>
              </a:rPr>
              <a:t>l.taddeo5@studenti.unisa.it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a.landi88@studenti.unisa.it 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a.scaldaferri4@studenti.unisa.it</a:t>
            </a:r>
          </a:p>
          <a:p>
            <a:pPr marL="171450" indent="-171450" algn="r">
              <a:buFontTx/>
              <a:buChar char="-"/>
            </a:pPr>
            <a:r>
              <a:rPr lang="it-IT" sz="1400" dirty="0">
                <a:solidFill>
                  <a:schemeClr val="tx1"/>
                </a:solidFill>
              </a:rPr>
              <a:t>f.somma13@studenti.unisa.it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243843-D7FD-42DA-AD4D-873315D33F58}"/>
              </a:ext>
            </a:extLst>
          </p:cNvPr>
          <p:cNvSpPr txBox="1"/>
          <p:nvPr/>
        </p:nvSpPr>
        <p:spPr>
          <a:xfrm>
            <a:off x="944301" y="3672920"/>
            <a:ext cx="129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Gruppo 6: </a:t>
            </a:r>
          </a:p>
        </p:txBody>
      </p:sp>
    </p:spTree>
    <p:extLst>
      <p:ext uri="{BB962C8B-B14F-4D97-AF65-F5344CB8AC3E}">
        <p14:creationId xmlns:p14="http://schemas.microsoft.com/office/powerpoint/2010/main" val="40980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EAAD4F-CDE8-4367-BA6C-F7242284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Design dettagliato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AE25527-EBF9-4BF9-8FB4-37233836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291889"/>
            <a:ext cx="6367271" cy="42660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1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1A0-7579-4110-9982-7DE7510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9"/>
            <a:ext cx="3435927" cy="5357091"/>
          </a:xfrm>
        </p:spPr>
        <p:txBody>
          <a:bodyPr>
            <a:normAutofit/>
          </a:bodyPr>
          <a:lstStyle/>
          <a:p>
            <a:r>
              <a:rPr lang="it-IT" sz="2600" dirty="0">
                <a:solidFill>
                  <a:schemeClr val="tx1"/>
                </a:solidFill>
              </a:rPr>
              <a:t>Unità sviluppate e relativo funzionamento</a:t>
            </a: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br>
              <a:rPr lang="it-IT" sz="2600" dirty="0">
                <a:solidFill>
                  <a:schemeClr val="tx1"/>
                </a:solidFill>
              </a:rPr>
            </a:b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6" name="Presentazione 3">
            <a:hlinkClick r:id="" action="ppaction://media"/>
            <a:extLst>
              <a:ext uri="{FF2B5EF4-FFF2-40B4-BE49-F238E27FC236}">
                <a16:creationId xmlns:a16="http://schemas.microsoft.com/office/drawing/2014/main" id="{025CEB11-14FC-4783-B85F-78CE1ABD056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75225" y="863600"/>
            <a:ext cx="5102225" cy="5121275"/>
          </a:xfrm>
        </p:spPr>
      </p:pic>
    </p:spTree>
    <p:extLst>
      <p:ext uri="{BB962C8B-B14F-4D97-AF65-F5344CB8AC3E}">
        <p14:creationId xmlns:p14="http://schemas.microsoft.com/office/powerpoint/2010/main" val="33732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25ED42-BAC2-4FE8-9637-E09203C4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2" y="1123837"/>
            <a:ext cx="3585486" cy="10381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spc="-100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BC87D54-6907-4251-886E-17C34BF1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65" y="587906"/>
            <a:ext cx="6724138" cy="59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9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DB6F1A-5C4B-4B59-AE60-29D287C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FINE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19545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{9D2952B9-5541-440D-B184-591AE9632CED}tf03457475</Template>
  <TotalTime>247</TotalTime>
  <Words>83</Words>
  <Application>Microsoft Office PowerPoint</Application>
  <PresentationFormat>Widescreen</PresentationFormat>
  <Paragraphs>16</Paragraphs>
  <Slides>5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Cornice</vt:lpstr>
      <vt:lpstr>  Scientific calculator project  Sprint 2 </vt:lpstr>
      <vt:lpstr>Design dettagliato</vt:lpstr>
      <vt:lpstr>Unità sviluppate e relativo funzionamento           </vt:lpstr>
      <vt:lpstr>Sprint retrospective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Scientific calculator project  Sprint 1 </dc:title>
  <dc:creator>ANTONIO SCALDAFERRI</dc:creator>
  <cp:lastModifiedBy>FILIPPO SOMMA</cp:lastModifiedBy>
  <cp:revision>10</cp:revision>
  <dcterms:created xsi:type="dcterms:W3CDTF">2021-11-27T09:36:37Z</dcterms:created>
  <dcterms:modified xsi:type="dcterms:W3CDTF">2021-12-06T12:00:04Z</dcterms:modified>
</cp:coreProperties>
</file>