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53528" y="0"/>
            <a:ext cx="1388364" cy="131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D6D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D6D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53528" y="0"/>
            <a:ext cx="1388364" cy="131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D6D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3" y="0"/>
            <a:ext cx="9142476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6410" y="359790"/>
            <a:ext cx="309117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D6D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2733" y="1646377"/>
            <a:ext cx="5018532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564" y="4915722"/>
            <a:ext cx="183007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08593" y="4863982"/>
            <a:ext cx="17589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fcarida@gmail.com" TargetMode="Externa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6858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2613" y="2103196"/>
            <a:ext cx="207454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r>
              <a:rPr dirty="0" sz="15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74188" y="1106481"/>
            <a:ext cx="6219319" cy="360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58467" y="1136903"/>
            <a:ext cx="6227063" cy="3616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500312" y="1308855"/>
            <a:ext cx="5971859" cy="330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70660" y="1011936"/>
            <a:ext cx="6202679" cy="362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507236" y="1048511"/>
            <a:ext cx="6252971" cy="3704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511808" y="1053083"/>
            <a:ext cx="6234684" cy="374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504144" y="1281536"/>
            <a:ext cx="5969794" cy="3297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94460" y="1072895"/>
            <a:ext cx="6355079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86439" y="1291234"/>
            <a:ext cx="6081613" cy="3360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551945" y="1340685"/>
            <a:ext cx="5924791" cy="327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8605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288" y="484860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7051" y="484860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4816" y="484860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264" y="4928422"/>
            <a:ext cx="18046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>
                <a:solidFill>
                  <a:srgbClr val="006FC0"/>
                </a:solidFill>
                <a:latin typeface="Arial"/>
                <a:cs typeface="Arial"/>
              </a:rPr>
              <a:t>Prof. </a:t>
            </a:r>
            <a:r>
              <a:rPr dirty="0" sz="1200" spc="-5">
                <a:solidFill>
                  <a:srgbClr val="006FC0"/>
                </a:solidFill>
                <a:latin typeface="Arial"/>
                <a:cs typeface="Arial"/>
              </a:rPr>
              <a:t>Dr. Vinicius </a:t>
            </a:r>
            <a:r>
              <a:rPr dirty="0" sz="1200">
                <a:solidFill>
                  <a:srgbClr val="006FC0"/>
                </a:solidFill>
                <a:latin typeface="Arial"/>
                <a:cs typeface="Arial"/>
              </a:rPr>
              <a:t>F.</a:t>
            </a:r>
            <a:r>
              <a:rPr dirty="0" sz="1200" spc="-3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6FC0"/>
                </a:solidFill>
                <a:latin typeface="Arial"/>
                <a:cs typeface="Arial"/>
              </a:rPr>
              <a:t>Caridá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64" y="4915722"/>
            <a:ext cx="19519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Prof.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Vinicius F.</a:t>
            </a: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Caridá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542027" y="1259535"/>
            <a:ext cx="6068791" cy="3351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43227" y="1037844"/>
            <a:ext cx="6283452" cy="3718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42060" y="1181100"/>
            <a:ext cx="6839711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42644" y="1124711"/>
            <a:ext cx="6858000" cy="3678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31975" y="1175003"/>
            <a:ext cx="6886956" cy="3509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95400" y="1103375"/>
            <a:ext cx="6755892" cy="3403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95983" y="1188719"/>
            <a:ext cx="6547104" cy="3617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04544" y="1117091"/>
            <a:ext cx="6534911" cy="383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30270" y="1545493"/>
            <a:ext cx="6383545" cy="159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139952" y="1211580"/>
            <a:ext cx="6566916" cy="3186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1627758"/>
            <a:ext cx="51860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>
                <a:latin typeface="Noto Sans"/>
                <a:cs typeface="Noto Sans"/>
              </a:rPr>
              <a:t>Arvore </a:t>
            </a:r>
            <a:r>
              <a:rPr dirty="0" sz="4800" spc="-15">
                <a:latin typeface="Noto Sans"/>
                <a:cs typeface="Noto Sans"/>
              </a:rPr>
              <a:t>de</a:t>
            </a:r>
            <a:r>
              <a:rPr dirty="0" sz="4800" spc="-25">
                <a:latin typeface="Noto Sans"/>
                <a:cs typeface="Noto Sans"/>
              </a:rPr>
              <a:t> </a:t>
            </a:r>
            <a:r>
              <a:rPr dirty="0" sz="4800" spc="-20">
                <a:latin typeface="Noto Sans"/>
                <a:cs typeface="Noto Sans"/>
              </a:rPr>
              <a:t>Decisão</a:t>
            </a:r>
            <a:endParaRPr sz="48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03603" y="1065275"/>
            <a:ext cx="6615683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31036" y="1088136"/>
            <a:ext cx="6420612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99972" y="1080516"/>
            <a:ext cx="6361176" cy="383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21308" y="1121663"/>
            <a:ext cx="6911340" cy="221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85316" y="1184147"/>
            <a:ext cx="6579108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72539" y="1242060"/>
            <a:ext cx="6681216" cy="329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088136" y="1161288"/>
            <a:ext cx="6707123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07591" y="1092707"/>
            <a:ext cx="6611111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133855" y="1167383"/>
            <a:ext cx="6958583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49324" y="1171955"/>
            <a:ext cx="6484620" cy="307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078244" y="1339423"/>
            <a:ext cx="6215953" cy="3175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46275" y="1075944"/>
            <a:ext cx="6603492" cy="3131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79219" y="1082039"/>
            <a:ext cx="6539483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388363" y="1188719"/>
            <a:ext cx="6603492" cy="3617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883695" y="1370177"/>
            <a:ext cx="4342578" cy="317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75232" y="1242060"/>
            <a:ext cx="6714744" cy="2755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470660" y="1030224"/>
            <a:ext cx="6355079" cy="3790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942615" y="1220232"/>
            <a:ext cx="5159396" cy="3487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621376" y="1166940"/>
            <a:ext cx="5730472" cy="3533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9372" y="359790"/>
            <a:ext cx="34442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Mineração</a:t>
            </a:r>
            <a:r>
              <a:rPr dirty="0" spc="-844"/>
              <a:t> </a:t>
            </a:r>
            <a:r>
              <a:rPr dirty="0" spc="-204"/>
              <a:t>de </a:t>
            </a:r>
            <a:r>
              <a:rPr dirty="0" spc="-190"/>
              <a:t>Dados</a:t>
            </a:r>
          </a:p>
        </p:txBody>
      </p:sp>
      <p:sp>
        <p:nvSpPr>
          <p:cNvPr id="5" name="object 5"/>
          <p:cNvSpPr/>
          <p:nvPr/>
        </p:nvSpPr>
        <p:spPr>
          <a:xfrm>
            <a:off x="1418457" y="1398105"/>
            <a:ext cx="5616113" cy="885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604772" y="1179575"/>
            <a:ext cx="6230111" cy="367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2147384" y="1203000"/>
            <a:ext cx="5170216" cy="315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819441" y="1168057"/>
            <a:ext cx="5247787" cy="353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747985" y="1320414"/>
            <a:ext cx="5711586" cy="3292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3993" y="4876682"/>
            <a:ext cx="125095" cy="13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0"/>
              </a:lnSpc>
            </a:pP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52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6885" y="130555"/>
            <a:ext cx="4109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>
                <a:solidFill>
                  <a:srgbClr val="464646"/>
                </a:solidFill>
              </a:rPr>
              <a:t>Questions </a:t>
            </a:r>
            <a:r>
              <a:rPr dirty="0" spc="-235">
                <a:solidFill>
                  <a:srgbClr val="464646"/>
                </a:solidFill>
              </a:rPr>
              <a:t>and</a:t>
            </a:r>
            <a:r>
              <a:rPr dirty="0" spc="-875">
                <a:solidFill>
                  <a:srgbClr val="464646"/>
                </a:solidFill>
              </a:rPr>
              <a:t> </a:t>
            </a:r>
            <a:r>
              <a:rPr dirty="0" spc="-190">
                <a:solidFill>
                  <a:srgbClr val="464646"/>
                </a:solidFill>
              </a:rPr>
              <a:t>Feedback</a:t>
            </a:r>
          </a:p>
        </p:txBody>
      </p:sp>
      <p:sp>
        <p:nvSpPr>
          <p:cNvPr id="6" name="object 6"/>
          <p:cNvSpPr/>
          <p:nvPr/>
        </p:nvSpPr>
        <p:spPr>
          <a:xfrm>
            <a:off x="3084576" y="1248155"/>
            <a:ext cx="2974848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92321" y="4456887"/>
            <a:ext cx="9671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Arial"/>
                <a:cs typeface="Arial"/>
              </a:rPr>
              <a:t>Thank</a:t>
            </a:r>
            <a:r>
              <a:rPr dirty="0" u="heavy" sz="1400" spc="-9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spc="-15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Arial"/>
                <a:cs typeface="Arial"/>
              </a:rPr>
              <a:t>you!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236725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3993" y="4876682"/>
            <a:ext cx="125095" cy="13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0"/>
              </a:lnSpc>
            </a:pP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6420" y="1423416"/>
            <a:ext cx="893444" cy="1199515"/>
          </a:xfrm>
          <a:custGeom>
            <a:avLst/>
            <a:gdLst/>
            <a:ahLst/>
            <a:cxnLst/>
            <a:rect l="l" t="t" r="r" b="b"/>
            <a:pathLst>
              <a:path w="893444" h="1199514">
                <a:moveTo>
                  <a:pt x="506094" y="1115060"/>
                </a:moveTo>
                <a:lnTo>
                  <a:pt x="386969" y="1115060"/>
                </a:lnTo>
                <a:lnTo>
                  <a:pt x="446531" y="1199388"/>
                </a:lnTo>
                <a:lnTo>
                  <a:pt x="506094" y="1115060"/>
                </a:lnTo>
                <a:close/>
              </a:path>
              <a:path w="893444" h="1199514">
                <a:moveTo>
                  <a:pt x="834898" y="0"/>
                </a:moveTo>
                <a:lnTo>
                  <a:pt x="58166" y="0"/>
                </a:lnTo>
                <a:lnTo>
                  <a:pt x="35522" y="3811"/>
                </a:lnTo>
                <a:lnTo>
                  <a:pt x="17033" y="14208"/>
                </a:lnTo>
                <a:lnTo>
                  <a:pt x="4570" y="29628"/>
                </a:lnTo>
                <a:lnTo>
                  <a:pt x="0" y="48513"/>
                </a:lnTo>
                <a:lnTo>
                  <a:pt x="0" y="1066546"/>
                </a:lnTo>
                <a:lnTo>
                  <a:pt x="4570" y="1085431"/>
                </a:lnTo>
                <a:lnTo>
                  <a:pt x="17033" y="1100851"/>
                </a:lnTo>
                <a:lnTo>
                  <a:pt x="35522" y="1111248"/>
                </a:lnTo>
                <a:lnTo>
                  <a:pt x="58166" y="1115060"/>
                </a:lnTo>
                <a:lnTo>
                  <a:pt x="834898" y="1115060"/>
                </a:lnTo>
                <a:lnTo>
                  <a:pt x="857541" y="1111248"/>
                </a:lnTo>
                <a:lnTo>
                  <a:pt x="876030" y="1100851"/>
                </a:lnTo>
                <a:lnTo>
                  <a:pt x="888493" y="1085431"/>
                </a:lnTo>
                <a:lnTo>
                  <a:pt x="893063" y="1066546"/>
                </a:lnTo>
                <a:lnTo>
                  <a:pt x="893063" y="48513"/>
                </a:lnTo>
                <a:lnTo>
                  <a:pt x="888493" y="29628"/>
                </a:lnTo>
                <a:lnTo>
                  <a:pt x="876030" y="14208"/>
                </a:lnTo>
                <a:lnTo>
                  <a:pt x="857541" y="3811"/>
                </a:lnTo>
                <a:lnTo>
                  <a:pt x="834898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1944" y="1338072"/>
            <a:ext cx="893444" cy="1198245"/>
          </a:xfrm>
          <a:custGeom>
            <a:avLst/>
            <a:gdLst/>
            <a:ahLst/>
            <a:cxnLst/>
            <a:rect l="l" t="t" r="r" b="b"/>
            <a:pathLst>
              <a:path w="893445" h="1198245">
                <a:moveTo>
                  <a:pt x="834897" y="84200"/>
                </a:moveTo>
                <a:lnTo>
                  <a:pt x="58165" y="84200"/>
                </a:lnTo>
                <a:lnTo>
                  <a:pt x="35522" y="88012"/>
                </a:lnTo>
                <a:lnTo>
                  <a:pt x="17033" y="98409"/>
                </a:lnTo>
                <a:lnTo>
                  <a:pt x="4570" y="113829"/>
                </a:lnTo>
                <a:lnTo>
                  <a:pt x="0" y="132714"/>
                </a:lnTo>
                <a:lnTo>
                  <a:pt x="0" y="1149477"/>
                </a:lnTo>
                <a:lnTo>
                  <a:pt x="4570" y="1168288"/>
                </a:lnTo>
                <a:lnTo>
                  <a:pt x="17033" y="1183671"/>
                </a:lnTo>
                <a:lnTo>
                  <a:pt x="35522" y="1194053"/>
                </a:lnTo>
                <a:lnTo>
                  <a:pt x="58165" y="1197864"/>
                </a:lnTo>
                <a:lnTo>
                  <a:pt x="834897" y="1197864"/>
                </a:lnTo>
                <a:lnTo>
                  <a:pt x="857541" y="1194053"/>
                </a:lnTo>
                <a:lnTo>
                  <a:pt x="876030" y="1183671"/>
                </a:lnTo>
                <a:lnTo>
                  <a:pt x="888493" y="1168288"/>
                </a:lnTo>
                <a:lnTo>
                  <a:pt x="893063" y="1149477"/>
                </a:lnTo>
                <a:lnTo>
                  <a:pt x="893063" y="132714"/>
                </a:lnTo>
                <a:lnTo>
                  <a:pt x="888493" y="113829"/>
                </a:lnTo>
                <a:lnTo>
                  <a:pt x="876030" y="98409"/>
                </a:lnTo>
                <a:lnTo>
                  <a:pt x="857541" y="88012"/>
                </a:lnTo>
                <a:lnTo>
                  <a:pt x="834897" y="84200"/>
                </a:lnTo>
                <a:close/>
              </a:path>
              <a:path w="893445" h="1198245">
                <a:moveTo>
                  <a:pt x="446531" y="0"/>
                </a:moveTo>
                <a:lnTo>
                  <a:pt x="386968" y="84200"/>
                </a:lnTo>
                <a:lnTo>
                  <a:pt x="506094" y="84200"/>
                </a:lnTo>
                <a:lnTo>
                  <a:pt x="446531" y="0"/>
                </a:lnTo>
                <a:close/>
              </a:path>
            </a:pathLst>
          </a:custGeom>
          <a:solidFill>
            <a:srgbClr val="F4B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88991" y="1423416"/>
            <a:ext cx="893444" cy="1199515"/>
          </a:xfrm>
          <a:custGeom>
            <a:avLst/>
            <a:gdLst/>
            <a:ahLst/>
            <a:cxnLst/>
            <a:rect l="l" t="t" r="r" b="b"/>
            <a:pathLst>
              <a:path w="893445" h="1199514">
                <a:moveTo>
                  <a:pt x="506095" y="1115060"/>
                </a:moveTo>
                <a:lnTo>
                  <a:pt x="386969" y="1115060"/>
                </a:lnTo>
                <a:lnTo>
                  <a:pt x="446532" y="1199388"/>
                </a:lnTo>
                <a:lnTo>
                  <a:pt x="506095" y="1115060"/>
                </a:lnTo>
                <a:close/>
              </a:path>
              <a:path w="893445" h="1199514">
                <a:moveTo>
                  <a:pt x="834898" y="0"/>
                </a:moveTo>
                <a:lnTo>
                  <a:pt x="58166" y="0"/>
                </a:lnTo>
                <a:lnTo>
                  <a:pt x="35522" y="3811"/>
                </a:lnTo>
                <a:lnTo>
                  <a:pt x="17033" y="14208"/>
                </a:lnTo>
                <a:lnTo>
                  <a:pt x="4570" y="29628"/>
                </a:lnTo>
                <a:lnTo>
                  <a:pt x="0" y="48513"/>
                </a:lnTo>
                <a:lnTo>
                  <a:pt x="0" y="1066546"/>
                </a:lnTo>
                <a:lnTo>
                  <a:pt x="4570" y="1085431"/>
                </a:lnTo>
                <a:lnTo>
                  <a:pt x="17033" y="1100851"/>
                </a:lnTo>
                <a:lnTo>
                  <a:pt x="35522" y="1111248"/>
                </a:lnTo>
                <a:lnTo>
                  <a:pt x="58166" y="1115060"/>
                </a:lnTo>
                <a:lnTo>
                  <a:pt x="834898" y="1115060"/>
                </a:lnTo>
                <a:lnTo>
                  <a:pt x="857541" y="1111248"/>
                </a:lnTo>
                <a:lnTo>
                  <a:pt x="876030" y="1100851"/>
                </a:lnTo>
                <a:lnTo>
                  <a:pt x="888493" y="1085431"/>
                </a:lnTo>
                <a:lnTo>
                  <a:pt x="893063" y="1066546"/>
                </a:lnTo>
                <a:lnTo>
                  <a:pt x="893063" y="48513"/>
                </a:lnTo>
                <a:lnTo>
                  <a:pt x="888493" y="29628"/>
                </a:lnTo>
                <a:lnTo>
                  <a:pt x="876030" y="14208"/>
                </a:lnTo>
                <a:lnTo>
                  <a:pt x="857541" y="3811"/>
                </a:lnTo>
                <a:lnTo>
                  <a:pt x="834898" y="0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4515" y="1338072"/>
            <a:ext cx="893444" cy="1198245"/>
          </a:xfrm>
          <a:custGeom>
            <a:avLst/>
            <a:gdLst/>
            <a:ahLst/>
            <a:cxnLst/>
            <a:rect l="l" t="t" r="r" b="b"/>
            <a:pathLst>
              <a:path w="893445" h="1198245">
                <a:moveTo>
                  <a:pt x="834898" y="84200"/>
                </a:moveTo>
                <a:lnTo>
                  <a:pt x="58166" y="84200"/>
                </a:lnTo>
                <a:lnTo>
                  <a:pt x="35522" y="88012"/>
                </a:lnTo>
                <a:lnTo>
                  <a:pt x="17033" y="98409"/>
                </a:lnTo>
                <a:lnTo>
                  <a:pt x="4570" y="113829"/>
                </a:lnTo>
                <a:lnTo>
                  <a:pt x="0" y="132714"/>
                </a:lnTo>
                <a:lnTo>
                  <a:pt x="0" y="1149477"/>
                </a:lnTo>
                <a:lnTo>
                  <a:pt x="4570" y="1168288"/>
                </a:lnTo>
                <a:lnTo>
                  <a:pt x="17033" y="1183671"/>
                </a:lnTo>
                <a:lnTo>
                  <a:pt x="35522" y="1194053"/>
                </a:lnTo>
                <a:lnTo>
                  <a:pt x="58166" y="1197864"/>
                </a:lnTo>
                <a:lnTo>
                  <a:pt x="834898" y="1197864"/>
                </a:lnTo>
                <a:lnTo>
                  <a:pt x="857541" y="1194053"/>
                </a:lnTo>
                <a:lnTo>
                  <a:pt x="876030" y="1183671"/>
                </a:lnTo>
                <a:lnTo>
                  <a:pt x="888493" y="1168288"/>
                </a:lnTo>
                <a:lnTo>
                  <a:pt x="893063" y="1149477"/>
                </a:lnTo>
                <a:lnTo>
                  <a:pt x="893063" y="132714"/>
                </a:lnTo>
                <a:lnTo>
                  <a:pt x="888493" y="113829"/>
                </a:lnTo>
                <a:lnTo>
                  <a:pt x="876030" y="98409"/>
                </a:lnTo>
                <a:lnTo>
                  <a:pt x="857541" y="88012"/>
                </a:lnTo>
                <a:lnTo>
                  <a:pt x="834898" y="84200"/>
                </a:lnTo>
                <a:close/>
              </a:path>
              <a:path w="893445" h="1198245">
                <a:moveTo>
                  <a:pt x="446532" y="0"/>
                </a:moveTo>
                <a:lnTo>
                  <a:pt x="386968" y="84200"/>
                </a:lnTo>
                <a:lnTo>
                  <a:pt x="506094" y="84200"/>
                </a:lnTo>
                <a:lnTo>
                  <a:pt x="446532" y="0"/>
                </a:lnTo>
                <a:close/>
              </a:path>
            </a:pathLst>
          </a:custGeom>
          <a:solidFill>
            <a:srgbClr val="DB44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81805" y="420700"/>
            <a:ext cx="180975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>
                <a:solidFill>
                  <a:srgbClr val="464646"/>
                </a:solidFill>
              </a:rPr>
              <a:t>Obrigado</a:t>
            </a:r>
            <a:r>
              <a:rPr dirty="0" spc="-580">
                <a:solidFill>
                  <a:srgbClr val="464646"/>
                </a:solidFill>
              </a:rPr>
              <a:t> </a:t>
            </a:r>
            <a:r>
              <a:rPr dirty="0" spc="-155">
                <a:solidFill>
                  <a:srgbClr val="464646"/>
                </a:solidFill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2733" y="1646377"/>
            <a:ext cx="4904105" cy="187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350" algn="l"/>
                <a:tab pos="3046730" algn="l"/>
                <a:tab pos="4703445" algn="l"/>
              </a:tabLst>
            </a:pPr>
            <a:r>
              <a:rPr dirty="0" sz="4800" spc="-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4800" spc="-2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800" spc="-5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800" spc="-5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800" spc="4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800" spc="-5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4800">
              <a:latin typeface="Verdana"/>
              <a:cs typeface="Verdana"/>
            </a:endParaRPr>
          </a:p>
          <a:p>
            <a:pPr algn="ctr" marL="250190">
              <a:lnSpc>
                <a:spcPct val="100000"/>
              </a:lnSpc>
              <a:spcBef>
                <a:spcPts val="4460"/>
              </a:spcBef>
            </a:pPr>
            <a:r>
              <a:rPr dirty="0" sz="1800" spc="-85">
                <a:solidFill>
                  <a:srgbClr val="464646"/>
                </a:solidFill>
                <a:latin typeface="Verdana"/>
                <a:cs typeface="Verdana"/>
              </a:rPr>
              <a:t>Vinicius </a:t>
            </a:r>
            <a:r>
              <a:rPr dirty="0" sz="1800" spc="-120">
                <a:solidFill>
                  <a:srgbClr val="464646"/>
                </a:solidFill>
                <a:latin typeface="Verdana"/>
                <a:cs typeface="Verdana"/>
              </a:rPr>
              <a:t>Fernandes</a:t>
            </a:r>
            <a:r>
              <a:rPr dirty="0" sz="1800" spc="-484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64646"/>
                </a:solidFill>
                <a:latin typeface="Verdana"/>
                <a:cs typeface="Verdana"/>
              </a:rPr>
              <a:t>Caridá</a:t>
            </a:r>
            <a:endParaRPr sz="1800">
              <a:latin typeface="Verdana"/>
              <a:cs typeface="Verdana"/>
            </a:endParaRPr>
          </a:p>
          <a:p>
            <a:pPr algn="ctr" marL="251460">
              <a:lnSpc>
                <a:spcPct val="100000"/>
              </a:lnSpc>
              <a:spcBef>
                <a:spcPts val="5"/>
              </a:spcBef>
            </a:pPr>
            <a:r>
              <a:rPr dirty="0" sz="1800" spc="-145">
                <a:solidFill>
                  <a:srgbClr val="464646"/>
                </a:solidFill>
                <a:latin typeface="Verdana"/>
                <a:cs typeface="Verdana"/>
                <a:hlinkClick r:id="rId2"/>
              </a:rPr>
              <a:t>vfcarida@gmail.com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7888" y="3852671"/>
            <a:ext cx="489203" cy="489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03264" y="3852671"/>
            <a:ext cx="489204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70404" y="3880103"/>
            <a:ext cx="435863" cy="435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15866" y="4309059"/>
            <a:ext cx="1304290" cy="29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465">
              <a:lnSpc>
                <a:spcPts val="1070"/>
              </a:lnSpc>
              <a:spcBef>
                <a:spcPts val="100"/>
              </a:spcBef>
            </a:pPr>
            <a:r>
              <a:rPr dirty="0" sz="900" spc="-55">
                <a:solidFill>
                  <a:srgbClr val="DB4437"/>
                </a:solidFill>
                <a:latin typeface="Verdana"/>
                <a:cs typeface="Verdana"/>
              </a:rPr>
              <a:t>@Vinicius</a:t>
            </a:r>
            <a:r>
              <a:rPr dirty="0" sz="900" spc="-180">
                <a:solidFill>
                  <a:srgbClr val="DB4437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DB4437"/>
                </a:solidFill>
                <a:latin typeface="Verdana"/>
                <a:cs typeface="Verdana"/>
              </a:rPr>
              <a:t>Caridá</a:t>
            </a:r>
            <a:endParaRPr sz="900">
              <a:latin typeface="Verdana"/>
              <a:cs typeface="Verdana"/>
            </a:endParaRPr>
          </a:p>
          <a:p>
            <a:pPr algn="ctr">
              <a:lnSpc>
                <a:spcPts val="1070"/>
              </a:lnSpc>
            </a:pPr>
            <a:r>
              <a:rPr dirty="0" sz="900" spc="-20">
                <a:solidFill>
                  <a:srgbClr val="DB4437"/>
                </a:solidFill>
                <a:latin typeface="Verdana"/>
                <a:cs typeface="Verdana"/>
              </a:rPr>
              <a:t>@</a:t>
            </a:r>
            <a:r>
              <a:rPr dirty="0" sz="900" spc="-20">
                <a:solidFill>
                  <a:srgbClr val="DB4437"/>
                </a:solidFill>
                <a:latin typeface="Arial"/>
                <a:cs typeface="Arial"/>
              </a:rPr>
              <a:t>machine </a:t>
            </a:r>
            <a:r>
              <a:rPr dirty="0" sz="900" spc="-5">
                <a:solidFill>
                  <a:srgbClr val="DB4437"/>
                </a:solidFill>
                <a:latin typeface="Arial"/>
                <a:cs typeface="Arial"/>
              </a:rPr>
              <a:t>learning</a:t>
            </a:r>
            <a:r>
              <a:rPr dirty="0" sz="900" spc="-90">
                <a:solidFill>
                  <a:srgbClr val="DB443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DB4437"/>
                </a:solidFill>
                <a:latin typeface="Arial"/>
                <a:cs typeface="Arial"/>
              </a:rPr>
              <a:t>Brasil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997" y="4363313"/>
            <a:ext cx="866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4285F4"/>
                </a:solidFill>
                <a:latin typeface="Verdana"/>
                <a:cs typeface="Verdana"/>
              </a:rPr>
              <a:t>@Vinicius</a:t>
            </a:r>
            <a:r>
              <a:rPr dirty="0" sz="900" spc="-215">
                <a:solidFill>
                  <a:srgbClr val="4285F4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4285F4"/>
                </a:solidFill>
                <a:latin typeface="Verdana"/>
                <a:cs typeface="Verdana"/>
              </a:rPr>
              <a:t>Caridá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0116" y="4363313"/>
            <a:ext cx="5245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65">
                <a:solidFill>
                  <a:srgbClr val="4285F4"/>
                </a:solidFill>
                <a:latin typeface="Verdana"/>
                <a:cs typeface="Verdana"/>
              </a:rPr>
              <a:t>@</a:t>
            </a:r>
            <a:r>
              <a:rPr dirty="0" sz="900" spc="-80">
                <a:solidFill>
                  <a:srgbClr val="4285F4"/>
                </a:solidFill>
                <a:latin typeface="Verdana"/>
                <a:cs typeface="Verdana"/>
              </a:rPr>
              <a:t>v</a:t>
            </a:r>
            <a:r>
              <a:rPr dirty="0" sz="900" spc="-20">
                <a:solidFill>
                  <a:srgbClr val="4285F4"/>
                </a:solidFill>
                <a:latin typeface="Verdana"/>
                <a:cs typeface="Verdana"/>
              </a:rPr>
              <a:t>f</a:t>
            </a:r>
            <a:r>
              <a:rPr dirty="0" sz="900" spc="-60">
                <a:solidFill>
                  <a:srgbClr val="4285F4"/>
                </a:solidFill>
                <a:latin typeface="Verdana"/>
                <a:cs typeface="Verdana"/>
              </a:rPr>
              <a:t>ca</a:t>
            </a:r>
            <a:r>
              <a:rPr dirty="0" sz="900" spc="-50">
                <a:solidFill>
                  <a:srgbClr val="4285F4"/>
                </a:solidFill>
                <a:latin typeface="Verdana"/>
                <a:cs typeface="Verdana"/>
              </a:rPr>
              <a:t>r</a:t>
            </a:r>
            <a:r>
              <a:rPr dirty="0" sz="900" spc="-55">
                <a:solidFill>
                  <a:srgbClr val="4285F4"/>
                </a:solidFill>
                <a:latin typeface="Verdana"/>
                <a:cs typeface="Verdana"/>
              </a:rPr>
              <a:t>ida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247" y="1941957"/>
            <a:ext cx="3230245" cy="826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Copyright © </a:t>
            </a:r>
            <a:r>
              <a:rPr dirty="0" sz="1050" b="1">
                <a:solidFill>
                  <a:srgbClr val="D9D9D9"/>
                </a:solidFill>
                <a:latin typeface="Arial"/>
                <a:cs typeface="Arial"/>
              </a:rPr>
              <a:t>2018 Prof. Vinicius Fernandes Caridá  </a:t>
            </a: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Todos direitos reservados. Reprodução ou</a:t>
            </a:r>
            <a:r>
              <a:rPr dirty="0" sz="1050" spc="-6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divulgação  </a:t>
            </a:r>
            <a:r>
              <a:rPr dirty="0" sz="1050" spc="-5">
                <a:solidFill>
                  <a:srgbClr val="D9D9D9"/>
                </a:solidFill>
                <a:latin typeface="Arial"/>
                <a:cs typeface="Arial"/>
              </a:rPr>
              <a:t>total </a:t>
            </a: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ou parcial deste documento é expressamente  proíbido sem o consentimento formal, por escrito, do  Professor</a:t>
            </a:r>
            <a:r>
              <a:rPr dirty="0" sz="1050" spc="-3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D9D9D9"/>
                </a:solidFill>
                <a:latin typeface="Arial"/>
                <a:cs typeface="Arial"/>
              </a:rPr>
              <a:t>(autor).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2420" y="359790"/>
            <a:ext cx="34378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Exemplo </a:t>
            </a:r>
            <a:r>
              <a:rPr dirty="0" spc="-175"/>
              <a:t>Jogar</a:t>
            </a:r>
            <a:r>
              <a:rPr dirty="0" spc="-805"/>
              <a:t> </a:t>
            </a:r>
            <a:r>
              <a:rPr dirty="0" spc="-170"/>
              <a:t>Tênis</a:t>
            </a:r>
          </a:p>
        </p:txBody>
      </p:sp>
      <p:sp>
        <p:nvSpPr>
          <p:cNvPr id="5" name="object 5"/>
          <p:cNvSpPr/>
          <p:nvPr/>
        </p:nvSpPr>
        <p:spPr>
          <a:xfrm>
            <a:off x="6286500" y="2880360"/>
            <a:ext cx="822960" cy="878205"/>
          </a:xfrm>
          <a:custGeom>
            <a:avLst/>
            <a:gdLst/>
            <a:ahLst/>
            <a:cxnLst/>
            <a:rect l="l" t="t" r="r" b="b"/>
            <a:pathLst>
              <a:path w="822959" h="878204">
                <a:moveTo>
                  <a:pt x="0" y="0"/>
                </a:moveTo>
                <a:lnTo>
                  <a:pt x="822959" y="877823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0388" y="2948939"/>
            <a:ext cx="695325" cy="822960"/>
          </a:xfrm>
          <a:custGeom>
            <a:avLst/>
            <a:gdLst/>
            <a:ahLst/>
            <a:cxnLst/>
            <a:rect l="l" t="t" r="r" b="b"/>
            <a:pathLst>
              <a:path w="695325" h="822960">
                <a:moveTo>
                  <a:pt x="694944" y="0"/>
                </a:moveTo>
                <a:lnTo>
                  <a:pt x="0" y="82296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2059" y="3771900"/>
            <a:ext cx="822960" cy="411480"/>
          </a:xfrm>
          <a:custGeom>
            <a:avLst/>
            <a:gdLst/>
            <a:ahLst/>
            <a:cxnLst/>
            <a:rect l="l" t="t" r="r" b="b"/>
            <a:pathLst>
              <a:path w="822960" h="411479">
                <a:moveTo>
                  <a:pt x="0" y="411480"/>
                </a:moveTo>
                <a:lnTo>
                  <a:pt x="822960" y="411480"/>
                </a:lnTo>
                <a:lnTo>
                  <a:pt x="822960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52059" y="3771900"/>
            <a:ext cx="822960" cy="411480"/>
          </a:xfrm>
          <a:prstGeom prst="rect">
            <a:avLst/>
          </a:prstGeom>
          <a:ln w="36575">
            <a:solidFill>
              <a:srgbClr val="008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1050">
                <a:latin typeface="Arial"/>
                <a:cs typeface="Arial"/>
              </a:rPr>
              <a:t>Não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97980" y="3758184"/>
            <a:ext cx="822960" cy="411480"/>
          </a:xfrm>
          <a:custGeom>
            <a:avLst/>
            <a:gdLst/>
            <a:ahLst/>
            <a:cxnLst/>
            <a:rect l="l" t="t" r="r" b="b"/>
            <a:pathLst>
              <a:path w="822959" h="411479">
                <a:moveTo>
                  <a:pt x="0" y="411480"/>
                </a:moveTo>
                <a:lnTo>
                  <a:pt x="822959" y="411480"/>
                </a:lnTo>
                <a:lnTo>
                  <a:pt x="822959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97980" y="3758184"/>
            <a:ext cx="822960" cy="411480"/>
          </a:xfrm>
          <a:prstGeom prst="rect">
            <a:avLst/>
          </a:prstGeom>
          <a:ln w="36576">
            <a:solidFill>
              <a:srgbClr val="008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050">
                <a:latin typeface="Arial"/>
                <a:cs typeface="Arial"/>
              </a:rPr>
              <a:t>Sim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6079" y="2880360"/>
            <a:ext cx="822960" cy="891540"/>
          </a:xfrm>
          <a:custGeom>
            <a:avLst/>
            <a:gdLst/>
            <a:ahLst/>
            <a:cxnLst/>
            <a:rect l="l" t="t" r="r" b="b"/>
            <a:pathLst>
              <a:path w="822960" h="891539">
                <a:moveTo>
                  <a:pt x="0" y="0"/>
                </a:moveTo>
                <a:lnTo>
                  <a:pt x="822959" y="891539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61388" y="2948939"/>
            <a:ext cx="763905" cy="822960"/>
          </a:xfrm>
          <a:custGeom>
            <a:avLst/>
            <a:gdLst/>
            <a:ahLst/>
            <a:cxnLst/>
            <a:rect l="l" t="t" r="r" b="b"/>
            <a:pathLst>
              <a:path w="763905" h="822960">
                <a:moveTo>
                  <a:pt x="763524" y="0"/>
                </a:moveTo>
                <a:lnTo>
                  <a:pt x="0" y="82296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09159" y="1577339"/>
            <a:ext cx="1234440" cy="1028700"/>
          </a:xfrm>
          <a:custGeom>
            <a:avLst/>
            <a:gdLst/>
            <a:ahLst/>
            <a:cxnLst/>
            <a:rect l="l" t="t" r="r" b="b"/>
            <a:pathLst>
              <a:path w="1234439" h="1028700">
                <a:moveTo>
                  <a:pt x="0" y="0"/>
                </a:moveTo>
                <a:lnTo>
                  <a:pt x="1234439" y="102870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19983" y="1645920"/>
            <a:ext cx="1245235" cy="1028700"/>
          </a:xfrm>
          <a:custGeom>
            <a:avLst/>
            <a:gdLst/>
            <a:ahLst/>
            <a:cxnLst/>
            <a:rect l="l" t="t" r="r" b="b"/>
            <a:pathLst>
              <a:path w="1245235" h="1028700">
                <a:moveTo>
                  <a:pt x="1245108" y="0"/>
                </a:moveTo>
                <a:lnTo>
                  <a:pt x="0" y="1028699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6200" y="1234439"/>
            <a:ext cx="1028700" cy="411480"/>
          </a:xfrm>
          <a:custGeom>
            <a:avLst/>
            <a:gdLst/>
            <a:ahLst/>
            <a:cxnLst/>
            <a:rect l="l" t="t" r="r" b="b"/>
            <a:pathLst>
              <a:path w="1028700" h="411480">
                <a:moveTo>
                  <a:pt x="514350" y="0"/>
                </a:moveTo>
                <a:lnTo>
                  <a:pt x="449824" y="1602"/>
                </a:lnTo>
                <a:lnTo>
                  <a:pt x="387693" y="6281"/>
                </a:lnTo>
                <a:lnTo>
                  <a:pt x="328436" y="13843"/>
                </a:lnTo>
                <a:lnTo>
                  <a:pt x="272537" y="24098"/>
                </a:lnTo>
                <a:lnTo>
                  <a:pt x="220477" y="36851"/>
                </a:lnTo>
                <a:lnTo>
                  <a:pt x="172737" y="51911"/>
                </a:lnTo>
                <a:lnTo>
                  <a:pt x="129799" y="69084"/>
                </a:lnTo>
                <a:lnTo>
                  <a:pt x="92145" y="88179"/>
                </a:lnTo>
                <a:lnTo>
                  <a:pt x="34617" y="131364"/>
                </a:lnTo>
                <a:lnTo>
                  <a:pt x="4007" y="179924"/>
                </a:lnTo>
                <a:lnTo>
                  <a:pt x="0" y="205739"/>
                </a:lnTo>
                <a:lnTo>
                  <a:pt x="4007" y="231555"/>
                </a:lnTo>
                <a:lnTo>
                  <a:pt x="34617" y="280115"/>
                </a:lnTo>
                <a:lnTo>
                  <a:pt x="92145" y="323300"/>
                </a:lnTo>
                <a:lnTo>
                  <a:pt x="129799" y="342395"/>
                </a:lnTo>
                <a:lnTo>
                  <a:pt x="172737" y="359568"/>
                </a:lnTo>
                <a:lnTo>
                  <a:pt x="220477" y="374628"/>
                </a:lnTo>
                <a:lnTo>
                  <a:pt x="272537" y="387381"/>
                </a:lnTo>
                <a:lnTo>
                  <a:pt x="328436" y="397636"/>
                </a:lnTo>
                <a:lnTo>
                  <a:pt x="387693" y="405198"/>
                </a:lnTo>
                <a:lnTo>
                  <a:pt x="449824" y="409877"/>
                </a:lnTo>
                <a:lnTo>
                  <a:pt x="514350" y="411480"/>
                </a:lnTo>
                <a:lnTo>
                  <a:pt x="578875" y="409877"/>
                </a:lnTo>
                <a:lnTo>
                  <a:pt x="641006" y="405198"/>
                </a:lnTo>
                <a:lnTo>
                  <a:pt x="700263" y="397636"/>
                </a:lnTo>
                <a:lnTo>
                  <a:pt x="756162" y="387381"/>
                </a:lnTo>
                <a:lnTo>
                  <a:pt x="808222" y="374628"/>
                </a:lnTo>
                <a:lnTo>
                  <a:pt x="855962" y="359568"/>
                </a:lnTo>
                <a:lnTo>
                  <a:pt x="898900" y="342395"/>
                </a:lnTo>
                <a:lnTo>
                  <a:pt x="936554" y="323300"/>
                </a:lnTo>
                <a:lnTo>
                  <a:pt x="994082" y="280115"/>
                </a:lnTo>
                <a:lnTo>
                  <a:pt x="1024692" y="231555"/>
                </a:lnTo>
                <a:lnTo>
                  <a:pt x="1028700" y="205739"/>
                </a:lnTo>
                <a:lnTo>
                  <a:pt x="1024692" y="179924"/>
                </a:lnTo>
                <a:lnTo>
                  <a:pt x="994082" y="131364"/>
                </a:lnTo>
                <a:lnTo>
                  <a:pt x="936554" y="88179"/>
                </a:lnTo>
                <a:lnTo>
                  <a:pt x="898900" y="69084"/>
                </a:lnTo>
                <a:lnTo>
                  <a:pt x="855962" y="51911"/>
                </a:lnTo>
                <a:lnTo>
                  <a:pt x="808222" y="36851"/>
                </a:lnTo>
                <a:lnTo>
                  <a:pt x="756162" y="24098"/>
                </a:lnTo>
                <a:lnTo>
                  <a:pt x="700263" y="13843"/>
                </a:lnTo>
                <a:lnTo>
                  <a:pt x="641006" y="6281"/>
                </a:lnTo>
                <a:lnTo>
                  <a:pt x="578875" y="1602"/>
                </a:lnTo>
                <a:lnTo>
                  <a:pt x="51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200" y="1234439"/>
            <a:ext cx="1028700" cy="411480"/>
          </a:xfrm>
          <a:custGeom>
            <a:avLst/>
            <a:gdLst/>
            <a:ahLst/>
            <a:cxnLst/>
            <a:rect l="l" t="t" r="r" b="b"/>
            <a:pathLst>
              <a:path w="1028700" h="411480">
                <a:moveTo>
                  <a:pt x="0" y="205739"/>
                </a:moveTo>
                <a:lnTo>
                  <a:pt x="15706" y="155068"/>
                </a:lnTo>
                <a:lnTo>
                  <a:pt x="60258" y="109003"/>
                </a:lnTo>
                <a:lnTo>
                  <a:pt x="129799" y="69084"/>
                </a:lnTo>
                <a:lnTo>
                  <a:pt x="172737" y="51911"/>
                </a:lnTo>
                <a:lnTo>
                  <a:pt x="220477" y="36851"/>
                </a:lnTo>
                <a:lnTo>
                  <a:pt x="272537" y="24098"/>
                </a:lnTo>
                <a:lnTo>
                  <a:pt x="328436" y="13843"/>
                </a:lnTo>
                <a:lnTo>
                  <a:pt x="387693" y="6281"/>
                </a:lnTo>
                <a:lnTo>
                  <a:pt x="449824" y="1602"/>
                </a:lnTo>
                <a:lnTo>
                  <a:pt x="514350" y="0"/>
                </a:lnTo>
                <a:lnTo>
                  <a:pt x="578875" y="1602"/>
                </a:lnTo>
                <a:lnTo>
                  <a:pt x="641006" y="6281"/>
                </a:lnTo>
                <a:lnTo>
                  <a:pt x="700263" y="13843"/>
                </a:lnTo>
                <a:lnTo>
                  <a:pt x="756162" y="24098"/>
                </a:lnTo>
                <a:lnTo>
                  <a:pt x="808222" y="36851"/>
                </a:lnTo>
                <a:lnTo>
                  <a:pt x="855962" y="51911"/>
                </a:lnTo>
                <a:lnTo>
                  <a:pt x="898900" y="69084"/>
                </a:lnTo>
                <a:lnTo>
                  <a:pt x="936554" y="88179"/>
                </a:lnTo>
                <a:lnTo>
                  <a:pt x="994082" y="131364"/>
                </a:lnTo>
                <a:lnTo>
                  <a:pt x="1024692" y="179924"/>
                </a:lnTo>
                <a:lnTo>
                  <a:pt x="1028700" y="205739"/>
                </a:lnTo>
                <a:lnTo>
                  <a:pt x="1024692" y="231555"/>
                </a:lnTo>
                <a:lnTo>
                  <a:pt x="994082" y="280115"/>
                </a:lnTo>
                <a:lnTo>
                  <a:pt x="936554" y="323300"/>
                </a:lnTo>
                <a:lnTo>
                  <a:pt x="898900" y="342395"/>
                </a:lnTo>
                <a:lnTo>
                  <a:pt x="855962" y="359568"/>
                </a:lnTo>
                <a:lnTo>
                  <a:pt x="808222" y="374628"/>
                </a:lnTo>
                <a:lnTo>
                  <a:pt x="756162" y="387381"/>
                </a:lnTo>
                <a:lnTo>
                  <a:pt x="700263" y="397636"/>
                </a:lnTo>
                <a:lnTo>
                  <a:pt x="641006" y="405198"/>
                </a:lnTo>
                <a:lnTo>
                  <a:pt x="578875" y="409877"/>
                </a:lnTo>
                <a:lnTo>
                  <a:pt x="514350" y="411480"/>
                </a:lnTo>
                <a:lnTo>
                  <a:pt x="449824" y="409877"/>
                </a:lnTo>
                <a:lnTo>
                  <a:pt x="387693" y="405198"/>
                </a:lnTo>
                <a:lnTo>
                  <a:pt x="328436" y="397636"/>
                </a:lnTo>
                <a:lnTo>
                  <a:pt x="272537" y="387381"/>
                </a:lnTo>
                <a:lnTo>
                  <a:pt x="220477" y="374628"/>
                </a:lnTo>
                <a:lnTo>
                  <a:pt x="172737" y="359568"/>
                </a:lnTo>
                <a:lnTo>
                  <a:pt x="129799" y="342395"/>
                </a:lnTo>
                <a:lnTo>
                  <a:pt x="92145" y="323300"/>
                </a:lnTo>
                <a:lnTo>
                  <a:pt x="34617" y="280115"/>
                </a:lnTo>
                <a:lnTo>
                  <a:pt x="4007" y="231555"/>
                </a:lnTo>
                <a:lnTo>
                  <a:pt x="0" y="205739"/>
                </a:lnTo>
                <a:close/>
              </a:path>
            </a:pathLst>
          </a:custGeom>
          <a:ln w="36576">
            <a:solidFill>
              <a:srgbClr val="3464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85971" y="1343355"/>
            <a:ext cx="63246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Aparência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8860" y="2606039"/>
            <a:ext cx="1028700" cy="411480"/>
          </a:xfrm>
          <a:custGeom>
            <a:avLst/>
            <a:gdLst/>
            <a:ahLst/>
            <a:cxnLst/>
            <a:rect l="l" t="t" r="r" b="b"/>
            <a:pathLst>
              <a:path w="1028700" h="411480">
                <a:moveTo>
                  <a:pt x="514350" y="0"/>
                </a:moveTo>
                <a:lnTo>
                  <a:pt x="449824" y="1602"/>
                </a:lnTo>
                <a:lnTo>
                  <a:pt x="387693" y="6281"/>
                </a:lnTo>
                <a:lnTo>
                  <a:pt x="328436" y="13843"/>
                </a:lnTo>
                <a:lnTo>
                  <a:pt x="272537" y="24098"/>
                </a:lnTo>
                <a:lnTo>
                  <a:pt x="220477" y="36851"/>
                </a:lnTo>
                <a:lnTo>
                  <a:pt x="172737" y="51911"/>
                </a:lnTo>
                <a:lnTo>
                  <a:pt x="129799" y="69084"/>
                </a:lnTo>
                <a:lnTo>
                  <a:pt x="92145" y="88179"/>
                </a:lnTo>
                <a:lnTo>
                  <a:pt x="34617" y="131364"/>
                </a:lnTo>
                <a:lnTo>
                  <a:pt x="4007" y="179924"/>
                </a:lnTo>
                <a:lnTo>
                  <a:pt x="0" y="205740"/>
                </a:lnTo>
                <a:lnTo>
                  <a:pt x="4007" y="231555"/>
                </a:lnTo>
                <a:lnTo>
                  <a:pt x="34617" y="280115"/>
                </a:lnTo>
                <a:lnTo>
                  <a:pt x="92145" y="323300"/>
                </a:lnTo>
                <a:lnTo>
                  <a:pt x="129799" y="342395"/>
                </a:lnTo>
                <a:lnTo>
                  <a:pt x="172737" y="359568"/>
                </a:lnTo>
                <a:lnTo>
                  <a:pt x="220477" y="374628"/>
                </a:lnTo>
                <a:lnTo>
                  <a:pt x="272537" y="387381"/>
                </a:lnTo>
                <a:lnTo>
                  <a:pt x="328436" y="397636"/>
                </a:lnTo>
                <a:lnTo>
                  <a:pt x="387693" y="405198"/>
                </a:lnTo>
                <a:lnTo>
                  <a:pt x="449824" y="409877"/>
                </a:lnTo>
                <a:lnTo>
                  <a:pt x="514350" y="411480"/>
                </a:lnTo>
                <a:lnTo>
                  <a:pt x="578875" y="409877"/>
                </a:lnTo>
                <a:lnTo>
                  <a:pt x="641006" y="405198"/>
                </a:lnTo>
                <a:lnTo>
                  <a:pt x="700263" y="397636"/>
                </a:lnTo>
                <a:lnTo>
                  <a:pt x="756162" y="387381"/>
                </a:lnTo>
                <a:lnTo>
                  <a:pt x="808222" y="374628"/>
                </a:lnTo>
                <a:lnTo>
                  <a:pt x="855962" y="359568"/>
                </a:lnTo>
                <a:lnTo>
                  <a:pt x="898900" y="342395"/>
                </a:lnTo>
                <a:lnTo>
                  <a:pt x="936554" y="323300"/>
                </a:lnTo>
                <a:lnTo>
                  <a:pt x="994082" y="280115"/>
                </a:lnTo>
                <a:lnTo>
                  <a:pt x="1024692" y="231555"/>
                </a:lnTo>
                <a:lnTo>
                  <a:pt x="1028700" y="205740"/>
                </a:lnTo>
                <a:lnTo>
                  <a:pt x="1024692" y="179924"/>
                </a:lnTo>
                <a:lnTo>
                  <a:pt x="994082" y="131364"/>
                </a:lnTo>
                <a:lnTo>
                  <a:pt x="936554" y="88179"/>
                </a:lnTo>
                <a:lnTo>
                  <a:pt x="898900" y="69084"/>
                </a:lnTo>
                <a:lnTo>
                  <a:pt x="855962" y="51911"/>
                </a:lnTo>
                <a:lnTo>
                  <a:pt x="808222" y="36851"/>
                </a:lnTo>
                <a:lnTo>
                  <a:pt x="756162" y="24098"/>
                </a:lnTo>
                <a:lnTo>
                  <a:pt x="700263" y="13843"/>
                </a:lnTo>
                <a:lnTo>
                  <a:pt x="641006" y="6281"/>
                </a:lnTo>
                <a:lnTo>
                  <a:pt x="578875" y="1602"/>
                </a:lnTo>
                <a:lnTo>
                  <a:pt x="51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08860" y="2606039"/>
            <a:ext cx="1028700" cy="411480"/>
          </a:xfrm>
          <a:custGeom>
            <a:avLst/>
            <a:gdLst/>
            <a:ahLst/>
            <a:cxnLst/>
            <a:rect l="l" t="t" r="r" b="b"/>
            <a:pathLst>
              <a:path w="1028700" h="411480">
                <a:moveTo>
                  <a:pt x="0" y="205740"/>
                </a:moveTo>
                <a:lnTo>
                  <a:pt x="15706" y="155068"/>
                </a:lnTo>
                <a:lnTo>
                  <a:pt x="60258" y="109003"/>
                </a:lnTo>
                <a:lnTo>
                  <a:pt x="129799" y="69084"/>
                </a:lnTo>
                <a:lnTo>
                  <a:pt x="172737" y="51911"/>
                </a:lnTo>
                <a:lnTo>
                  <a:pt x="220477" y="36851"/>
                </a:lnTo>
                <a:lnTo>
                  <a:pt x="272537" y="24098"/>
                </a:lnTo>
                <a:lnTo>
                  <a:pt x="328436" y="13843"/>
                </a:lnTo>
                <a:lnTo>
                  <a:pt x="387693" y="6281"/>
                </a:lnTo>
                <a:lnTo>
                  <a:pt x="449824" y="1602"/>
                </a:lnTo>
                <a:lnTo>
                  <a:pt x="514350" y="0"/>
                </a:lnTo>
                <a:lnTo>
                  <a:pt x="578875" y="1602"/>
                </a:lnTo>
                <a:lnTo>
                  <a:pt x="641006" y="6281"/>
                </a:lnTo>
                <a:lnTo>
                  <a:pt x="700263" y="13843"/>
                </a:lnTo>
                <a:lnTo>
                  <a:pt x="756162" y="24098"/>
                </a:lnTo>
                <a:lnTo>
                  <a:pt x="808222" y="36851"/>
                </a:lnTo>
                <a:lnTo>
                  <a:pt x="855962" y="51911"/>
                </a:lnTo>
                <a:lnTo>
                  <a:pt x="898900" y="69084"/>
                </a:lnTo>
                <a:lnTo>
                  <a:pt x="936554" y="88179"/>
                </a:lnTo>
                <a:lnTo>
                  <a:pt x="994082" y="131364"/>
                </a:lnTo>
                <a:lnTo>
                  <a:pt x="1024692" y="179924"/>
                </a:lnTo>
                <a:lnTo>
                  <a:pt x="1028700" y="205740"/>
                </a:lnTo>
                <a:lnTo>
                  <a:pt x="1024692" y="231555"/>
                </a:lnTo>
                <a:lnTo>
                  <a:pt x="994082" y="280115"/>
                </a:lnTo>
                <a:lnTo>
                  <a:pt x="936554" y="323300"/>
                </a:lnTo>
                <a:lnTo>
                  <a:pt x="898900" y="342395"/>
                </a:lnTo>
                <a:lnTo>
                  <a:pt x="855962" y="359568"/>
                </a:lnTo>
                <a:lnTo>
                  <a:pt x="808222" y="374628"/>
                </a:lnTo>
                <a:lnTo>
                  <a:pt x="756162" y="387381"/>
                </a:lnTo>
                <a:lnTo>
                  <a:pt x="700263" y="397636"/>
                </a:lnTo>
                <a:lnTo>
                  <a:pt x="641006" y="405198"/>
                </a:lnTo>
                <a:lnTo>
                  <a:pt x="578875" y="409877"/>
                </a:lnTo>
                <a:lnTo>
                  <a:pt x="514350" y="411480"/>
                </a:lnTo>
                <a:lnTo>
                  <a:pt x="449824" y="409877"/>
                </a:lnTo>
                <a:lnTo>
                  <a:pt x="387693" y="405198"/>
                </a:lnTo>
                <a:lnTo>
                  <a:pt x="328436" y="397636"/>
                </a:lnTo>
                <a:lnTo>
                  <a:pt x="272537" y="387381"/>
                </a:lnTo>
                <a:lnTo>
                  <a:pt x="220477" y="374628"/>
                </a:lnTo>
                <a:lnTo>
                  <a:pt x="172737" y="359568"/>
                </a:lnTo>
                <a:lnTo>
                  <a:pt x="129799" y="342395"/>
                </a:lnTo>
                <a:lnTo>
                  <a:pt x="92145" y="323300"/>
                </a:lnTo>
                <a:lnTo>
                  <a:pt x="34617" y="280115"/>
                </a:lnTo>
                <a:lnTo>
                  <a:pt x="4007" y="231555"/>
                </a:lnTo>
                <a:lnTo>
                  <a:pt x="0" y="205740"/>
                </a:lnTo>
                <a:close/>
              </a:path>
            </a:pathLst>
          </a:custGeom>
          <a:ln w="36576">
            <a:solidFill>
              <a:srgbClr val="3464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40254" y="2715895"/>
            <a:ext cx="5645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Umidade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8132" y="2606039"/>
            <a:ext cx="1028700" cy="411480"/>
          </a:xfrm>
          <a:custGeom>
            <a:avLst/>
            <a:gdLst/>
            <a:ahLst/>
            <a:cxnLst/>
            <a:rect l="l" t="t" r="r" b="b"/>
            <a:pathLst>
              <a:path w="1028700" h="411480">
                <a:moveTo>
                  <a:pt x="514350" y="0"/>
                </a:moveTo>
                <a:lnTo>
                  <a:pt x="449824" y="1602"/>
                </a:lnTo>
                <a:lnTo>
                  <a:pt x="387693" y="6281"/>
                </a:lnTo>
                <a:lnTo>
                  <a:pt x="328436" y="13843"/>
                </a:lnTo>
                <a:lnTo>
                  <a:pt x="272537" y="24098"/>
                </a:lnTo>
                <a:lnTo>
                  <a:pt x="220477" y="36851"/>
                </a:lnTo>
                <a:lnTo>
                  <a:pt x="172737" y="51911"/>
                </a:lnTo>
                <a:lnTo>
                  <a:pt x="129799" y="69084"/>
                </a:lnTo>
                <a:lnTo>
                  <a:pt x="92145" y="88179"/>
                </a:lnTo>
                <a:lnTo>
                  <a:pt x="34617" y="131364"/>
                </a:lnTo>
                <a:lnTo>
                  <a:pt x="4007" y="179924"/>
                </a:lnTo>
                <a:lnTo>
                  <a:pt x="0" y="205740"/>
                </a:lnTo>
                <a:lnTo>
                  <a:pt x="4007" y="231555"/>
                </a:lnTo>
                <a:lnTo>
                  <a:pt x="34617" y="280115"/>
                </a:lnTo>
                <a:lnTo>
                  <a:pt x="92145" y="323300"/>
                </a:lnTo>
                <a:lnTo>
                  <a:pt x="129799" y="342395"/>
                </a:lnTo>
                <a:lnTo>
                  <a:pt x="172737" y="359568"/>
                </a:lnTo>
                <a:lnTo>
                  <a:pt x="220477" y="374628"/>
                </a:lnTo>
                <a:lnTo>
                  <a:pt x="272537" y="387381"/>
                </a:lnTo>
                <a:lnTo>
                  <a:pt x="328436" y="397636"/>
                </a:lnTo>
                <a:lnTo>
                  <a:pt x="387693" y="405198"/>
                </a:lnTo>
                <a:lnTo>
                  <a:pt x="449824" y="409877"/>
                </a:lnTo>
                <a:lnTo>
                  <a:pt x="514350" y="411480"/>
                </a:lnTo>
                <a:lnTo>
                  <a:pt x="578875" y="409877"/>
                </a:lnTo>
                <a:lnTo>
                  <a:pt x="641006" y="405198"/>
                </a:lnTo>
                <a:lnTo>
                  <a:pt x="700263" y="397636"/>
                </a:lnTo>
                <a:lnTo>
                  <a:pt x="756162" y="387381"/>
                </a:lnTo>
                <a:lnTo>
                  <a:pt x="808222" y="374628"/>
                </a:lnTo>
                <a:lnTo>
                  <a:pt x="855962" y="359568"/>
                </a:lnTo>
                <a:lnTo>
                  <a:pt x="898900" y="342395"/>
                </a:lnTo>
                <a:lnTo>
                  <a:pt x="936554" y="323300"/>
                </a:lnTo>
                <a:lnTo>
                  <a:pt x="994082" y="280115"/>
                </a:lnTo>
                <a:lnTo>
                  <a:pt x="1024692" y="231555"/>
                </a:lnTo>
                <a:lnTo>
                  <a:pt x="1028699" y="205740"/>
                </a:lnTo>
                <a:lnTo>
                  <a:pt x="1024692" y="179924"/>
                </a:lnTo>
                <a:lnTo>
                  <a:pt x="994082" y="131364"/>
                </a:lnTo>
                <a:lnTo>
                  <a:pt x="936554" y="88179"/>
                </a:lnTo>
                <a:lnTo>
                  <a:pt x="898900" y="69084"/>
                </a:lnTo>
                <a:lnTo>
                  <a:pt x="855962" y="51911"/>
                </a:lnTo>
                <a:lnTo>
                  <a:pt x="808222" y="36851"/>
                </a:lnTo>
                <a:lnTo>
                  <a:pt x="756162" y="24098"/>
                </a:lnTo>
                <a:lnTo>
                  <a:pt x="700263" y="13843"/>
                </a:lnTo>
                <a:lnTo>
                  <a:pt x="641006" y="6281"/>
                </a:lnTo>
                <a:lnTo>
                  <a:pt x="578875" y="1602"/>
                </a:lnTo>
                <a:lnTo>
                  <a:pt x="51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28132" y="2606039"/>
            <a:ext cx="1028700" cy="411480"/>
          </a:xfrm>
          <a:custGeom>
            <a:avLst/>
            <a:gdLst/>
            <a:ahLst/>
            <a:cxnLst/>
            <a:rect l="l" t="t" r="r" b="b"/>
            <a:pathLst>
              <a:path w="1028700" h="411480">
                <a:moveTo>
                  <a:pt x="0" y="205740"/>
                </a:moveTo>
                <a:lnTo>
                  <a:pt x="15706" y="155068"/>
                </a:lnTo>
                <a:lnTo>
                  <a:pt x="60258" y="109003"/>
                </a:lnTo>
                <a:lnTo>
                  <a:pt x="129799" y="69084"/>
                </a:lnTo>
                <a:lnTo>
                  <a:pt x="172737" y="51911"/>
                </a:lnTo>
                <a:lnTo>
                  <a:pt x="220477" y="36851"/>
                </a:lnTo>
                <a:lnTo>
                  <a:pt x="272537" y="24098"/>
                </a:lnTo>
                <a:lnTo>
                  <a:pt x="328436" y="13843"/>
                </a:lnTo>
                <a:lnTo>
                  <a:pt x="387693" y="6281"/>
                </a:lnTo>
                <a:lnTo>
                  <a:pt x="449824" y="1602"/>
                </a:lnTo>
                <a:lnTo>
                  <a:pt x="514350" y="0"/>
                </a:lnTo>
                <a:lnTo>
                  <a:pt x="578875" y="1602"/>
                </a:lnTo>
                <a:lnTo>
                  <a:pt x="641006" y="6281"/>
                </a:lnTo>
                <a:lnTo>
                  <a:pt x="700263" y="13843"/>
                </a:lnTo>
                <a:lnTo>
                  <a:pt x="756162" y="24098"/>
                </a:lnTo>
                <a:lnTo>
                  <a:pt x="808222" y="36851"/>
                </a:lnTo>
                <a:lnTo>
                  <a:pt x="855962" y="51911"/>
                </a:lnTo>
                <a:lnTo>
                  <a:pt x="898900" y="69084"/>
                </a:lnTo>
                <a:lnTo>
                  <a:pt x="936554" y="88179"/>
                </a:lnTo>
                <a:lnTo>
                  <a:pt x="994082" y="131364"/>
                </a:lnTo>
                <a:lnTo>
                  <a:pt x="1024692" y="179924"/>
                </a:lnTo>
                <a:lnTo>
                  <a:pt x="1028699" y="205740"/>
                </a:lnTo>
                <a:lnTo>
                  <a:pt x="1024692" y="231555"/>
                </a:lnTo>
                <a:lnTo>
                  <a:pt x="994082" y="280115"/>
                </a:lnTo>
                <a:lnTo>
                  <a:pt x="936554" y="323300"/>
                </a:lnTo>
                <a:lnTo>
                  <a:pt x="898900" y="342395"/>
                </a:lnTo>
                <a:lnTo>
                  <a:pt x="855962" y="359568"/>
                </a:lnTo>
                <a:lnTo>
                  <a:pt x="808222" y="374628"/>
                </a:lnTo>
                <a:lnTo>
                  <a:pt x="756162" y="387381"/>
                </a:lnTo>
                <a:lnTo>
                  <a:pt x="700263" y="397636"/>
                </a:lnTo>
                <a:lnTo>
                  <a:pt x="641006" y="405198"/>
                </a:lnTo>
                <a:lnTo>
                  <a:pt x="578875" y="409877"/>
                </a:lnTo>
                <a:lnTo>
                  <a:pt x="514350" y="411480"/>
                </a:lnTo>
                <a:lnTo>
                  <a:pt x="449824" y="409877"/>
                </a:lnTo>
                <a:lnTo>
                  <a:pt x="387693" y="405198"/>
                </a:lnTo>
                <a:lnTo>
                  <a:pt x="328436" y="397636"/>
                </a:lnTo>
                <a:lnTo>
                  <a:pt x="272537" y="387381"/>
                </a:lnTo>
                <a:lnTo>
                  <a:pt x="220477" y="374628"/>
                </a:lnTo>
                <a:lnTo>
                  <a:pt x="172737" y="359568"/>
                </a:lnTo>
                <a:lnTo>
                  <a:pt x="129799" y="342395"/>
                </a:lnTo>
                <a:lnTo>
                  <a:pt x="92145" y="323300"/>
                </a:lnTo>
                <a:lnTo>
                  <a:pt x="34617" y="280115"/>
                </a:lnTo>
                <a:lnTo>
                  <a:pt x="4007" y="231555"/>
                </a:lnTo>
                <a:lnTo>
                  <a:pt x="0" y="205740"/>
                </a:lnTo>
                <a:close/>
              </a:path>
            </a:pathLst>
          </a:custGeom>
          <a:ln w="36576">
            <a:solidFill>
              <a:srgbClr val="3464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54648" y="2715895"/>
            <a:ext cx="3759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V</a:t>
            </a:r>
            <a:r>
              <a:rPr dirty="0" sz="1050">
                <a:latin typeface="Arial"/>
                <a:cs typeface="Arial"/>
              </a:rPr>
              <a:t>en</a:t>
            </a:r>
            <a:r>
              <a:rPr dirty="0" sz="1050" spc="-5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54480" y="3771900"/>
            <a:ext cx="822960" cy="411480"/>
          </a:xfrm>
          <a:custGeom>
            <a:avLst/>
            <a:gdLst/>
            <a:ahLst/>
            <a:cxnLst/>
            <a:rect l="l" t="t" r="r" b="b"/>
            <a:pathLst>
              <a:path w="822960" h="411479">
                <a:moveTo>
                  <a:pt x="0" y="411480"/>
                </a:moveTo>
                <a:lnTo>
                  <a:pt x="822959" y="411480"/>
                </a:lnTo>
                <a:lnTo>
                  <a:pt x="822959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54480" y="3771900"/>
            <a:ext cx="822960" cy="411480"/>
          </a:xfrm>
          <a:prstGeom prst="rect">
            <a:avLst/>
          </a:prstGeom>
          <a:ln w="36575">
            <a:solidFill>
              <a:srgbClr val="008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1050">
                <a:latin typeface="Arial"/>
                <a:cs typeface="Arial"/>
              </a:rPr>
              <a:t>Não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7559" y="3771900"/>
            <a:ext cx="822960" cy="411480"/>
          </a:xfrm>
          <a:custGeom>
            <a:avLst/>
            <a:gdLst/>
            <a:ahLst/>
            <a:cxnLst/>
            <a:rect l="l" t="t" r="r" b="b"/>
            <a:pathLst>
              <a:path w="822960" h="411479">
                <a:moveTo>
                  <a:pt x="0" y="411480"/>
                </a:moveTo>
                <a:lnTo>
                  <a:pt x="822960" y="411480"/>
                </a:lnTo>
                <a:lnTo>
                  <a:pt x="822960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37559" y="3771900"/>
            <a:ext cx="822960" cy="411480"/>
          </a:xfrm>
          <a:prstGeom prst="rect">
            <a:avLst/>
          </a:prstGeom>
          <a:ln w="36575">
            <a:solidFill>
              <a:srgbClr val="008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1050">
                <a:latin typeface="Arial"/>
                <a:cs typeface="Arial"/>
              </a:rPr>
              <a:t>Sim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23359" y="2606039"/>
            <a:ext cx="822960" cy="411480"/>
          </a:xfrm>
          <a:custGeom>
            <a:avLst/>
            <a:gdLst/>
            <a:ahLst/>
            <a:cxnLst/>
            <a:rect l="l" t="t" r="r" b="b"/>
            <a:pathLst>
              <a:path w="822960" h="411480">
                <a:moveTo>
                  <a:pt x="0" y="411480"/>
                </a:moveTo>
                <a:lnTo>
                  <a:pt x="822960" y="411480"/>
                </a:lnTo>
                <a:lnTo>
                  <a:pt x="822960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23359" y="2606039"/>
            <a:ext cx="822960" cy="411480"/>
          </a:xfrm>
          <a:custGeom>
            <a:avLst/>
            <a:gdLst/>
            <a:ahLst/>
            <a:cxnLst/>
            <a:rect l="l" t="t" r="r" b="b"/>
            <a:pathLst>
              <a:path w="822960" h="411480">
                <a:moveTo>
                  <a:pt x="0" y="411480"/>
                </a:moveTo>
                <a:lnTo>
                  <a:pt x="822960" y="411480"/>
                </a:lnTo>
                <a:lnTo>
                  <a:pt x="822960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023359" y="2606039"/>
            <a:ext cx="822960" cy="411480"/>
          </a:xfrm>
          <a:prstGeom prst="rect">
            <a:avLst/>
          </a:prstGeom>
          <a:ln w="36575">
            <a:solidFill>
              <a:srgbClr val="008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1050">
                <a:latin typeface="Arial"/>
                <a:cs typeface="Arial"/>
              </a:rPr>
              <a:t>Sim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35602" y="1627632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35602" y="2331720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360546" y="2074545"/>
            <a:ext cx="219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S</a:t>
            </a:r>
            <a:r>
              <a:rPr dirty="0" sz="1050">
                <a:latin typeface="Arial"/>
                <a:cs typeface="Arial"/>
              </a:rPr>
              <a:t>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23359" y="2058923"/>
            <a:ext cx="771525" cy="273050"/>
          </a:xfrm>
          <a:custGeom>
            <a:avLst/>
            <a:gdLst/>
            <a:ahLst/>
            <a:cxnLst/>
            <a:rect l="l" t="t" r="r" b="b"/>
            <a:pathLst>
              <a:path w="771525" h="273050">
                <a:moveTo>
                  <a:pt x="0" y="272795"/>
                </a:moveTo>
                <a:lnTo>
                  <a:pt x="771143" y="272795"/>
                </a:lnTo>
                <a:lnTo>
                  <a:pt x="771143" y="0"/>
                </a:lnTo>
                <a:lnTo>
                  <a:pt x="0" y="0"/>
                </a:lnTo>
                <a:lnTo>
                  <a:pt x="0" y="27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78604" y="2075814"/>
            <a:ext cx="5264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N</a:t>
            </a:r>
            <a:r>
              <a:rPr dirty="0" sz="1050">
                <a:latin typeface="Arial"/>
                <a:cs typeface="Arial"/>
              </a:rPr>
              <a:t>ub</a:t>
            </a:r>
            <a:r>
              <a:rPr dirty="0" sz="1050" spc="5">
                <a:latin typeface="Arial"/>
                <a:cs typeface="Arial"/>
              </a:rPr>
              <a:t>l</a:t>
            </a:r>
            <a:r>
              <a:rPr dirty="0" sz="1050">
                <a:latin typeface="Arial"/>
                <a:cs typeface="Arial"/>
              </a:rPr>
              <a:t>ado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89220" y="2058923"/>
            <a:ext cx="809625" cy="273050"/>
          </a:xfrm>
          <a:custGeom>
            <a:avLst/>
            <a:gdLst/>
            <a:ahLst/>
            <a:cxnLst/>
            <a:rect l="l" t="t" r="r" b="b"/>
            <a:pathLst>
              <a:path w="809625" h="273050">
                <a:moveTo>
                  <a:pt x="0" y="272795"/>
                </a:moveTo>
                <a:lnTo>
                  <a:pt x="809244" y="272795"/>
                </a:lnTo>
                <a:lnTo>
                  <a:pt x="809244" y="0"/>
                </a:lnTo>
                <a:lnTo>
                  <a:pt x="0" y="0"/>
                </a:lnTo>
                <a:lnTo>
                  <a:pt x="0" y="27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244210" y="2075814"/>
            <a:ext cx="41338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Arial"/>
                <a:cs typeface="Arial"/>
              </a:rPr>
              <a:t>C</a:t>
            </a:r>
            <a:r>
              <a:rPr dirty="0" sz="1050">
                <a:latin typeface="Arial"/>
                <a:cs typeface="Arial"/>
              </a:rPr>
              <a:t>hu</a:t>
            </a:r>
            <a:r>
              <a:rPr dirty="0" sz="1050" spc="-10">
                <a:latin typeface="Arial"/>
                <a:cs typeface="Arial"/>
              </a:rPr>
              <a:t>v</a:t>
            </a:r>
            <a:r>
              <a:rPr dirty="0" sz="105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82800" y="3309620"/>
            <a:ext cx="2571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A</a:t>
            </a:r>
            <a:r>
              <a:rPr dirty="0" sz="1050">
                <a:latin typeface="Arial"/>
                <a:cs typeface="Arial"/>
              </a:rPr>
              <a:t>l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11829" y="3309620"/>
            <a:ext cx="4591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N</a:t>
            </a:r>
            <a:r>
              <a:rPr dirty="0" sz="1050">
                <a:latin typeface="Arial"/>
                <a:cs typeface="Arial"/>
              </a:rPr>
              <a:t>orm</a:t>
            </a:r>
            <a:r>
              <a:rPr dirty="0" sz="105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87490" y="3295269"/>
            <a:ext cx="354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Fa</a:t>
            </a:r>
            <a:r>
              <a:rPr dirty="0" sz="1050">
                <a:latin typeface="Arial"/>
                <a:cs typeface="Arial"/>
              </a:rPr>
              <a:t>l</a:t>
            </a:r>
            <a:r>
              <a:rPr dirty="0" sz="1050">
                <a:latin typeface="Arial"/>
                <a:cs typeface="Arial"/>
              </a:rPr>
              <a:t>so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42559" y="3265932"/>
            <a:ext cx="975360" cy="274320"/>
          </a:xfrm>
          <a:custGeom>
            <a:avLst/>
            <a:gdLst/>
            <a:ahLst/>
            <a:cxnLst/>
            <a:rect l="l" t="t" r="r" b="b"/>
            <a:pathLst>
              <a:path w="975360" h="274320">
                <a:moveTo>
                  <a:pt x="0" y="274320"/>
                </a:moveTo>
                <a:lnTo>
                  <a:pt x="975360" y="274320"/>
                </a:lnTo>
                <a:lnTo>
                  <a:pt x="97536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297804" y="3283458"/>
            <a:ext cx="681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V</a:t>
            </a:r>
            <a:r>
              <a:rPr dirty="0" sz="1050">
                <a:latin typeface="Arial"/>
                <a:cs typeface="Arial"/>
              </a:rPr>
              <a:t>erdade</a:t>
            </a:r>
            <a:r>
              <a:rPr dirty="0" sz="1050" spc="5">
                <a:latin typeface="Arial"/>
                <a:cs typeface="Arial"/>
              </a:rPr>
              <a:t>i</a:t>
            </a:r>
            <a:r>
              <a:rPr dirty="0" sz="1050" spc="-5">
                <a:latin typeface="Arial"/>
                <a:cs typeface="Arial"/>
              </a:rPr>
              <a:t>r</a:t>
            </a:r>
            <a:r>
              <a:rPr dirty="0" sz="105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8324" y="1216152"/>
            <a:ext cx="6858000" cy="323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0167" y="359790"/>
            <a:ext cx="44265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Representação</a:t>
            </a:r>
            <a:r>
              <a:rPr dirty="0" spc="-490"/>
              <a:t> </a:t>
            </a:r>
            <a:r>
              <a:rPr dirty="0" spc="-204"/>
              <a:t>de</a:t>
            </a:r>
            <a:r>
              <a:rPr dirty="0" spc="-509"/>
              <a:t> </a:t>
            </a:r>
            <a:r>
              <a:rPr dirty="0" spc="-325"/>
              <a:t>uma</a:t>
            </a:r>
            <a:r>
              <a:rPr dirty="0" spc="-495"/>
              <a:t> </a:t>
            </a:r>
            <a:r>
              <a:rPr dirty="0" spc="-35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32916" y="1188719"/>
            <a:ext cx="6678168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Árvore</a:t>
            </a:r>
            <a:r>
              <a:rPr dirty="0" spc="-830"/>
              <a:t> </a:t>
            </a:r>
            <a:r>
              <a:rPr dirty="0" spc="-204"/>
              <a:t>de </a:t>
            </a:r>
            <a:r>
              <a:rPr dirty="0" spc="-170"/>
              <a:t>Decisão</a:t>
            </a:r>
          </a:p>
        </p:txBody>
      </p:sp>
      <p:sp>
        <p:nvSpPr>
          <p:cNvPr id="5" name="object 5"/>
          <p:cNvSpPr/>
          <p:nvPr/>
        </p:nvSpPr>
        <p:spPr>
          <a:xfrm>
            <a:off x="1255775" y="1249680"/>
            <a:ext cx="6574535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terms:created xsi:type="dcterms:W3CDTF">2019-03-07T17:14:33Z</dcterms:created>
  <dcterms:modified xsi:type="dcterms:W3CDTF">2019-03-07T17:14:33Z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2019-03-07T00:00:00Z</vt:filetime>
  </property>
</Properties>
</file>