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  <p:sldMasterId id="214748423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97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01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054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576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36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036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384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74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607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319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27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966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525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411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1445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71064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610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0267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1226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422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71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34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8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6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77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0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38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47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C3680-BEFF-4CE4-92E3-81925219FA4A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74A6-8F3D-4935-9EC9-86DBC0379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286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  <p:sldLayoutId id="2147484243" r:id="rId13"/>
    <p:sldLayoutId id="2147484244" r:id="rId14"/>
    <p:sldLayoutId id="2147484245" r:id="rId15"/>
    <p:sldLayoutId id="2147484246" r:id="rId16"/>
    <p:sldLayoutId id="214748424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57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1993: O </a:t>
            </a:r>
            <a:r>
              <a:rPr lang="en-US" sz="6000" dirty="0" err="1">
                <a:solidFill>
                  <a:schemeClr val="bg1"/>
                </a:solidFill>
              </a:rPr>
              <a:t>inÍcio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4" name="Subtítulo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40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9744" y="1500189"/>
            <a:ext cx="6858000" cy="38576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64988" y="1500026"/>
            <a:ext cx="6857263" cy="385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5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chemeClr val="bg1"/>
                </a:solidFill>
              </a:rPr>
              <a:t>Família</a:t>
            </a:r>
          </a:p>
        </p:txBody>
      </p:sp>
      <p:sp>
        <p:nvSpPr>
          <p:cNvPr id="11" name="Subtítulo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34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2" b="775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Texto Explicativo: Linha 10"/>
          <p:cNvSpPr/>
          <p:nvPr/>
        </p:nvSpPr>
        <p:spPr>
          <a:xfrm>
            <a:off x="4286251" y="985839"/>
            <a:ext cx="966797" cy="457200"/>
          </a:xfrm>
          <a:prstGeom prst="borderCallout1">
            <a:avLst>
              <a:gd name="adj1" fmla="val 84375"/>
              <a:gd name="adj2" fmla="val 93636"/>
              <a:gd name="adj3" fmla="val 200000"/>
              <a:gd name="adj4" fmla="val 16265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AMOR</a:t>
            </a:r>
          </a:p>
        </p:txBody>
      </p:sp>
      <p:sp>
        <p:nvSpPr>
          <p:cNvPr id="12" name="Texto Explicativo: Linha 11"/>
          <p:cNvSpPr/>
          <p:nvPr/>
        </p:nvSpPr>
        <p:spPr>
          <a:xfrm>
            <a:off x="5612611" y="528639"/>
            <a:ext cx="966797" cy="457200"/>
          </a:xfrm>
          <a:prstGeom prst="borderCallout1">
            <a:avLst>
              <a:gd name="adj1" fmla="val 84375"/>
              <a:gd name="adj2" fmla="val 93636"/>
              <a:gd name="adj3" fmla="val 200000"/>
              <a:gd name="adj4" fmla="val 16265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IRMÃ + VELHA</a:t>
            </a:r>
          </a:p>
        </p:txBody>
      </p:sp>
      <p:sp>
        <p:nvSpPr>
          <p:cNvPr id="13" name="Texto Explicativo: Linha 12"/>
          <p:cNvSpPr/>
          <p:nvPr/>
        </p:nvSpPr>
        <p:spPr>
          <a:xfrm>
            <a:off x="7069936" y="300039"/>
            <a:ext cx="966797" cy="457200"/>
          </a:xfrm>
          <a:prstGeom prst="borderCallout1">
            <a:avLst>
              <a:gd name="adj1" fmla="val 84375"/>
              <a:gd name="adj2" fmla="val 93636"/>
              <a:gd name="adj3" fmla="val 200000"/>
              <a:gd name="adj4" fmla="val 16265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MÃE</a:t>
            </a:r>
          </a:p>
        </p:txBody>
      </p:sp>
      <p:sp>
        <p:nvSpPr>
          <p:cNvPr id="14" name="Texto Explicativo: Linha 13"/>
          <p:cNvSpPr/>
          <p:nvPr/>
        </p:nvSpPr>
        <p:spPr>
          <a:xfrm>
            <a:off x="8664171" y="71439"/>
            <a:ext cx="966797" cy="457200"/>
          </a:xfrm>
          <a:prstGeom prst="borderCallout1">
            <a:avLst>
              <a:gd name="adj1" fmla="val 84375"/>
              <a:gd name="adj2" fmla="val 93636"/>
              <a:gd name="adj3" fmla="val 200000"/>
              <a:gd name="adj4" fmla="val 16265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IRMÃ + NOVA</a:t>
            </a:r>
          </a:p>
        </p:txBody>
      </p:sp>
      <p:sp>
        <p:nvSpPr>
          <p:cNvPr id="17" name="Texto Explicativo: Linha 16"/>
          <p:cNvSpPr/>
          <p:nvPr/>
        </p:nvSpPr>
        <p:spPr>
          <a:xfrm>
            <a:off x="1176338" y="1557339"/>
            <a:ext cx="966797" cy="457200"/>
          </a:xfrm>
          <a:prstGeom prst="borderCallout1">
            <a:avLst>
              <a:gd name="adj1" fmla="val 84375"/>
              <a:gd name="adj2" fmla="val 93636"/>
              <a:gd name="adj3" fmla="val 200000"/>
              <a:gd name="adj4" fmla="val 16265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EU</a:t>
            </a:r>
          </a:p>
        </p:txBody>
      </p:sp>
    </p:spTree>
    <p:extLst>
      <p:ext uri="{BB962C8B-B14F-4D97-AF65-F5344CB8AC3E}">
        <p14:creationId xmlns:p14="http://schemas.microsoft.com/office/powerpoint/2010/main" val="363974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1" b="18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o Explicativo: Linha 3"/>
          <p:cNvSpPr/>
          <p:nvPr/>
        </p:nvSpPr>
        <p:spPr>
          <a:xfrm>
            <a:off x="3090863" y="514352"/>
            <a:ext cx="966797" cy="457200"/>
          </a:xfrm>
          <a:prstGeom prst="borderCallout1">
            <a:avLst>
              <a:gd name="adj1" fmla="val 84375"/>
              <a:gd name="adj2" fmla="val 93636"/>
              <a:gd name="adj3" fmla="val 200000"/>
              <a:gd name="adj4" fmla="val 16265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PAI</a:t>
            </a:r>
          </a:p>
        </p:txBody>
      </p:sp>
      <p:sp>
        <p:nvSpPr>
          <p:cNvPr id="5" name="Texto Explicativo: Linha 4"/>
          <p:cNvSpPr/>
          <p:nvPr/>
        </p:nvSpPr>
        <p:spPr>
          <a:xfrm>
            <a:off x="7191375" y="2814639"/>
            <a:ext cx="966797" cy="457200"/>
          </a:xfrm>
          <a:prstGeom prst="borderCallout1">
            <a:avLst>
              <a:gd name="adj1" fmla="val 96875"/>
              <a:gd name="adj2" fmla="val 3489"/>
              <a:gd name="adj3" fmla="val 218750"/>
              <a:gd name="adj4" fmla="val -23555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VÓ</a:t>
            </a:r>
          </a:p>
        </p:txBody>
      </p:sp>
    </p:spTree>
    <p:extLst>
      <p:ext uri="{BB962C8B-B14F-4D97-AF65-F5344CB8AC3E}">
        <p14:creationId xmlns:p14="http://schemas.microsoft.com/office/powerpoint/2010/main" val="211442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chemeClr val="bg1"/>
                </a:solidFill>
              </a:rPr>
              <a:t>2009: AMOR S2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402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8" b="463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0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0"/>
            <a:ext cx="5381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2976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132</TotalTime>
  <Words>20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Tw Cen MT</vt:lpstr>
      <vt:lpstr>Wingdings 2</vt:lpstr>
      <vt:lpstr>HDOfficeLightV0</vt:lpstr>
      <vt:lpstr>Circuito</vt:lpstr>
      <vt:lpstr>Apresentação do PowerPoint</vt:lpstr>
      <vt:lpstr>1993: O inÍcio</vt:lpstr>
      <vt:lpstr>Apresentação do PowerPoint</vt:lpstr>
      <vt:lpstr>Família</vt:lpstr>
      <vt:lpstr>Apresentação do PowerPoint</vt:lpstr>
      <vt:lpstr>Apresentação do PowerPoint</vt:lpstr>
      <vt:lpstr>2009: AMOR S2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Oliveira da Silva</dc:creator>
  <cp:lastModifiedBy>Andre Oliveira da Silva</cp:lastModifiedBy>
  <cp:revision>6</cp:revision>
  <dcterms:created xsi:type="dcterms:W3CDTF">2017-08-31T01:23:10Z</dcterms:created>
  <dcterms:modified xsi:type="dcterms:W3CDTF">2017-08-31T03:35:17Z</dcterms:modified>
</cp:coreProperties>
</file>