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698"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page_tableau_de_bord/PageTableauDeBordUserStories.pdf" TargetMode="External"/><Relationship Id="rId2" Type="http://schemas.openxmlformats.org/officeDocument/2006/relationships/hyperlink" Target="page_de_connexion/PageDeConnexionUserStories.pdf" TargetMode="External"/><Relationship Id="rId1" Type="http://schemas.openxmlformats.org/officeDocument/2006/relationships/slideLayout" Target="../slideLayouts/slideLayout2.xml"/><Relationship Id="rId6" Type="http://schemas.openxmlformats.org/officeDocument/2006/relationships/hyperlink" Target="page_de_gestion_des_taches/PageGestionDesTachesUserStories.pdf" TargetMode="External"/><Relationship Id="rId5" Type="http://schemas.openxmlformats.org/officeDocument/2006/relationships/hyperlink" Target="page_de_calendrier/PageDeCalendrierUserStories.pdf" TargetMode="External"/><Relationship Id="rId4" Type="http://schemas.openxmlformats.org/officeDocument/2006/relationships/hyperlink" Target="page_interface_de_chat/PageDeChatUserStories.pd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page_de_connexion/WireFramesConnexionWeb.pdf" TargetMode="External"/><Relationship Id="rId13" Type="http://schemas.openxmlformats.org/officeDocument/2006/relationships/hyperlink" Target="DesignFinalWeb.xd" TargetMode="External"/><Relationship Id="rId3" Type="http://schemas.openxmlformats.org/officeDocument/2006/relationships/hyperlink" Target="page_tableau_de_bord/WireframesTableaudeBordMobile.pdf" TargetMode="External"/><Relationship Id="rId7" Type="http://schemas.openxmlformats.org/officeDocument/2006/relationships/hyperlink" Target="DesignFinalMobile.xd" TargetMode="External"/><Relationship Id="rId12" Type="http://schemas.openxmlformats.org/officeDocument/2006/relationships/hyperlink" Target="page_de_gestion_des_taches/WireframesPageGestionTachesWeb.pdf" TargetMode="External"/><Relationship Id="rId2" Type="http://schemas.openxmlformats.org/officeDocument/2006/relationships/hyperlink" Target="page_de_connexion/WireFramesConnexionMobile.pdf" TargetMode="External"/><Relationship Id="rId1" Type="http://schemas.openxmlformats.org/officeDocument/2006/relationships/slideLayout" Target="../slideLayouts/slideLayout4.xml"/><Relationship Id="rId6" Type="http://schemas.openxmlformats.org/officeDocument/2006/relationships/hyperlink" Target="page_de_gestion_des_taches/WireframesPageGestionTachesMobile.pdf" TargetMode="External"/><Relationship Id="rId11" Type="http://schemas.openxmlformats.org/officeDocument/2006/relationships/hyperlink" Target="page_de_calendrier/WireframesCalendrierWeb.pdf" TargetMode="External"/><Relationship Id="rId5" Type="http://schemas.openxmlformats.org/officeDocument/2006/relationships/hyperlink" Target="page_de_calendrier/WireframesCalendrierMobile.pdf" TargetMode="External"/><Relationship Id="rId10" Type="http://schemas.openxmlformats.org/officeDocument/2006/relationships/hyperlink" Target="page_interface_de_chat/WireframesPageChatWeb.pdf" TargetMode="External"/><Relationship Id="rId4" Type="http://schemas.openxmlformats.org/officeDocument/2006/relationships/hyperlink" Target="page_interface_de_chat/WireframesPageChatMobile.pdf" TargetMode="External"/><Relationship Id="rId9" Type="http://schemas.openxmlformats.org/officeDocument/2006/relationships/hyperlink" Target="page_tableau_de_bord/WireframesTableaudeBordWeb.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github.com/maticha84/oc_p3_project/projects/1"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76424" y="107819"/>
            <a:ext cx="8791575" cy="2387600"/>
          </a:xfrm>
        </p:spPr>
        <p:txBody>
          <a:bodyPr/>
          <a:lstStyle/>
          <a:p>
            <a:pPr algn="ctr"/>
            <a:r>
              <a:rPr lang="fr-FR" dirty="0" smtClean="0"/>
              <a:t>Projet site web pour </a:t>
            </a:r>
            <a:br>
              <a:rPr lang="fr-FR" dirty="0" smtClean="0"/>
            </a:br>
            <a:endParaRPr lang="fr-FR" dirty="0"/>
          </a:p>
        </p:txBody>
      </p:sp>
      <p:sp>
        <p:nvSpPr>
          <p:cNvPr id="3" name="Sous-titre 2"/>
          <p:cNvSpPr>
            <a:spLocks noGrp="1"/>
          </p:cNvSpPr>
          <p:nvPr>
            <p:ph type="subTitle" idx="1"/>
          </p:nvPr>
        </p:nvSpPr>
        <p:spPr/>
        <p:txBody>
          <a:bodyPr/>
          <a:lstStyle/>
          <a:p>
            <a:pPr algn="ctr"/>
            <a:endParaRPr lang="fr-FR" dirty="0" smtClean="0"/>
          </a:p>
          <a:p>
            <a:pPr algn="ctr"/>
            <a:r>
              <a:rPr lang="fr-FR" dirty="0" smtClean="0"/>
              <a:t>By</a:t>
            </a:r>
          </a:p>
          <a:p>
            <a:endParaRPr lang="fr-FR" dirty="0"/>
          </a:p>
        </p:txBody>
      </p:sp>
      <p:pic>
        <p:nvPicPr>
          <p:cNvPr id="4" name="Image 3"/>
          <p:cNvPicPr>
            <a:picLocks noChangeAspect="1"/>
          </p:cNvPicPr>
          <p:nvPr/>
        </p:nvPicPr>
        <p:blipFill>
          <a:blip r:embed="rId2"/>
          <a:stretch>
            <a:fillRect/>
          </a:stretch>
        </p:blipFill>
        <p:spPr>
          <a:xfrm>
            <a:off x="4948152" y="4807943"/>
            <a:ext cx="2391109" cy="790685"/>
          </a:xfrm>
          <a:prstGeom prst="rect">
            <a:avLst/>
          </a:prstGeom>
        </p:spPr>
      </p:pic>
      <p:pic>
        <p:nvPicPr>
          <p:cNvPr id="5" name="Image 4"/>
          <p:cNvPicPr>
            <a:picLocks noChangeAspect="1"/>
          </p:cNvPicPr>
          <p:nvPr/>
        </p:nvPicPr>
        <p:blipFill>
          <a:blip r:embed="rId3"/>
          <a:stretch>
            <a:fillRect/>
          </a:stretch>
        </p:blipFill>
        <p:spPr>
          <a:xfrm>
            <a:off x="4252731" y="1835461"/>
            <a:ext cx="3781953" cy="1867161"/>
          </a:xfrm>
          <a:prstGeom prst="rect">
            <a:avLst/>
          </a:prstGeom>
        </p:spPr>
      </p:pic>
    </p:spTree>
    <p:extLst>
      <p:ext uri="{BB962C8B-B14F-4D97-AF65-F5344CB8AC3E}">
        <p14:creationId xmlns:p14="http://schemas.microsoft.com/office/powerpoint/2010/main" val="2118862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a:t>
            </a:r>
            <a:endParaRPr lang="fr-FR" dirty="0"/>
          </a:p>
        </p:txBody>
      </p:sp>
      <p:sp>
        <p:nvSpPr>
          <p:cNvPr id="3" name="Espace réservé du contenu 2"/>
          <p:cNvSpPr>
            <a:spLocks noGrp="1"/>
          </p:cNvSpPr>
          <p:nvPr>
            <p:ph idx="1"/>
          </p:nvPr>
        </p:nvSpPr>
        <p:spPr/>
        <p:txBody>
          <a:bodyPr/>
          <a:lstStyle/>
          <a:p>
            <a:r>
              <a:rPr lang="fr-FR" dirty="0" smtClean="0"/>
              <a:t>Objectifs</a:t>
            </a:r>
          </a:p>
          <a:p>
            <a:r>
              <a:rPr lang="fr-FR" dirty="0" smtClean="0"/>
              <a:t>Diagrammes de cas d’usage</a:t>
            </a:r>
          </a:p>
          <a:p>
            <a:r>
              <a:rPr lang="fr-FR" dirty="0" smtClean="0"/>
              <a:t>User stories</a:t>
            </a:r>
          </a:p>
          <a:p>
            <a:r>
              <a:rPr lang="fr-FR" dirty="0" smtClean="0"/>
              <a:t>Maquettes fonctionnelles</a:t>
            </a:r>
          </a:p>
          <a:p>
            <a:r>
              <a:rPr lang="fr-FR" dirty="0" smtClean="0"/>
              <a:t>Kanban</a:t>
            </a:r>
          </a:p>
        </p:txBody>
      </p:sp>
    </p:spTree>
    <p:extLst>
      <p:ext uri="{BB962C8B-B14F-4D97-AF65-F5344CB8AC3E}">
        <p14:creationId xmlns:p14="http://schemas.microsoft.com/office/powerpoint/2010/main" val="35786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err="1" smtClean="0"/>
              <a:t>Learn@Home</a:t>
            </a:r>
            <a:r>
              <a:rPr lang="fr-FR" dirty="0" smtClean="0"/>
              <a:t> veut, par le biais d’un site web, mettre en relation des élèves en difficulté avec des tuteurs bénévoles, pour leur permettent d’obtenir un soutien scolaire, où qu’ils se trouvent. Pour faciliter la communication, le site web devra être composé des pages suivantes : </a:t>
            </a:r>
          </a:p>
          <a:p>
            <a:pPr>
              <a:buFontTx/>
              <a:buChar char="-"/>
            </a:pPr>
            <a:r>
              <a:rPr lang="fr-FR" dirty="0" smtClean="0"/>
              <a:t>Page de connexion </a:t>
            </a:r>
          </a:p>
          <a:p>
            <a:pPr>
              <a:buFontTx/>
              <a:buChar char="-"/>
            </a:pPr>
            <a:r>
              <a:rPr lang="fr-FR" dirty="0" smtClean="0"/>
              <a:t>Page tableau de bord</a:t>
            </a:r>
          </a:p>
          <a:p>
            <a:pPr>
              <a:buFontTx/>
              <a:buChar char="-"/>
            </a:pPr>
            <a:r>
              <a:rPr lang="fr-FR" dirty="0" smtClean="0"/>
              <a:t>Page interface de chat</a:t>
            </a:r>
          </a:p>
          <a:p>
            <a:pPr>
              <a:buFontTx/>
              <a:buChar char="-"/>
            </a:pPr>
            <a:r>
              <a:rPr lang="fr-FR" dirty="0" smtClean="0"/>
              <a:t>Page calendrier</a:t>
            </a:r>
          </a:p>
          <a:p>
            <a:pPr>
              <a:buFontTx/>
              <a:buChar char="-"/>
            </a:pPr>
            <a:r>
              <a:rPr lang="fr-FR" dirty="0" smtClean="0"/>
              <a:t>Page gestion des tâches</a:t>
            </a:r>
          </a:p>
          <a:p>
            <a:pPr marL="0" indent="0">
              <a:buNone/>
            </a:pPr>
            <a:endParaRPr lang="fr-FR" dirty="0"/>
          </a:p>
        </p:txBody>
      </p:sp>
      <p:sp>
        <p:nvSpPr>
          <p:cNvPr id="5" name="ZoneTexte 4"/>
          <p:cNvSpPr txBox="1"/>
          <p:nvPr/>
        </p:nvSpPr>
        <p:spPr>
          <a:xfrm>
            <a:off x="5374432" y="3981060"/>
            <a:ext cx="5495697" cy="92333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Permettre à un élève ou un bénévole de se connecter</a:t>
            </a:r>
          </a:p>
          <a:p>
            <a:pPr marL="285750" indent="-285750">
              <a:buFontTx/>
              <a:buChar char="-"/>
            </a:pPr>
            <a:r>
              <a:rPr lang="fr-FR" dirty="0" smtClean="0"/>
              <a:t>Réinitialiser un mot de passe oublié</a:t>
            </a:r>
          </a:p>
          <a:p>
            <a:pPr marL="285750" indent="-285750">
              <a:buFontTx/>
              <a:buChar char="-"/>
            </a:pPr>
            <a:r>
              <a:rPr lang="fr-FR" dirty="0" smtClean="0"/>
              <a:t>Créer un nouveau compte</a:t>
            </a:r>
            <a:endParaRPr lang="fr-FR" dirty="0"/>
          </a:p>
        </p:txBody>
      </p:sp>
      <p:sp>
        <p:nvSpPr>
          <p:cNvPr id="6" name="ZoneTexte 5"/>
          <p:cNvSpPr txBox="1"/>
          <p:nvPr/>
        </p:nvSpPr>
        <p:spPr>
          <a:xfrm>
            <a:off x="5374432" y="3497066"/>
            <a:ext cx="5495697" cy="2585323"/>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principale du site : affichage des derniers évènements (nouveaux messages, tâches et éléments de calendrier à venir)</a:t>
            </a:r>
          </a:p>
          <a:p>
            <a:pPr marL="285750" indent="-285750">
              <a:buFontTx/>
              <a:buChar char="-"/>
            </a:pPr>
            <a:r>
              <a:rPr lang="fr-FR" dirty="0" smtClean="0"/>
              <a:t>Lien vers l’interface de chat </a:t>
            </a:r>
          </a:p>
          <a:p>
            <a:pPr marL="285750" indent="-285750">
              <a:buFontTx/>
              <a:buChar char="-"/>
            </a:pPr>
            <a:r>
              <a:rPr lang="fr-FR" dirty="0" smtClean="0"/>
              <a:t>Lien vers le calendrier</a:t>
            </a:r>
          </a:p>
          <a:p>
            <a:pPr marL="285750" indent="-285750">
              <a:buFontTx/>
              <a:buChar char="-"/>
            </a:pPr>
            <a:r>
              <a:rPr lang="fr-FR" dirty="0" smtClean="0"/>
              <a:t>Lien vers la gestion des tâches</a:t>
            </a:r>
          </a:p>
          <a:p>
            <a:pPr marL="285750" indent="-285750">
              <a:buFontTx/>
              <a:buChar char="-"/>
            </a:pPr>
            <a:r>
              <a:rPr lang="fr-FR" dirty="0" smtClean="0"/>
              <a:t>Lien vers la gestion du profil – prise en compte des informations et photo de profil</a:t>
            </a:r>
          </a:p>
          <a:p>
            <a:pPr marL="285750" indent="-285750">
              <a:buFontTx/>
              <a:buChar char="-"/>
            </a:pPr>
            <a:r>
              <a:rPr lang="fr-FR" dirty="0" smtClean="0"/>
              <a:t>Déconnexion</a:t>
            </a:r>
          </a:p>
        </p:txBody>
      </p:sp>
      <p:sp>
        <p:nvSpPr>
          <p:cNvPr id="7" name="ZoneTexte 6"/>
          <p:cNvSpPr txBox="1"/>
          <p:nvPr/>
        </p:nvSpPr>
        <p:spPr>
          <a:xfrm>
            <a:off x="5374432" y="3759876"/>
            <a:ext cx="5495697" cy="203132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de chat intégrant un système de discussion instantanée</a:t>
            </a:r>
          </a:p>
          <a:p>
            <a:pPr marL="285750" indent="-285750">
              <a:buFontTx/>
              <a:buChar char="-"/>
            </a:pPr>
            <a:r>
              <a:rPr lang="fr-FR" dirty="0" smtClean="0"/>
              <a:t>Accession à l’historique des conversations</a:t>
            </a:r>
          </a:p>
          <a:p>
            <a:pPr marL="285750" indent="-285750">
              <a:buFontTx/>
              <a:buChar char="-"/>
            </a:pPr>
            <a:r>
              <a:rPr lang="fr-FR" dirty="0" smtClean="0"/>
              <a:t>Affichage des photos de profil</a:t>
            </a:r>
          </a:p>
          <a:p>
            <a:pPr marL="285750" indent="-285750">
              <a:buFontTx/>
              <a:buChar char="-"/>
            </a:pPr>
            <a:r>
              <a:rPr lang="fr-FR" dirty="0" smtClean="0"/>
              <a:t>Indicateur de nouveaux messages</a:t>
            </a:r>
          </a:p>
          <a:p>
            <a:pPr marL="285750" indent="-285750">
              <a:buFontTx/>
              <a:buChar char="-"/>
            </a:pPr>
            <a:r>
              <a:rPr lang="fr-FR" dirty="0" smtClean="0"/>
              <a:t>Horodatage des messages</a:t>
            </a:r>
          </a:p>
          <a:p>
            <a:pPr marL="285750" indent="-285750">
              <a:buFontTx/>
              <a:buChar char="-"/>
            </a:pPr>
            <a:r>
              <a:rPr lang="fr-FR" dirty="0" smtClean="0"/>
              <a:t>Gestion des contacts</a:t>
            </a:r>
          </a:p>
        </p:txBody>
      </p:sp>
      <p:sp>
        <p:nvSpPr>
          <p:cNvPr id="8" name="ZoneTexte 7"/>
          <p:cNvSpPr txBox="1"/>
          <p:nvPr/>
        </p:nvSpPr>
        <p:spPr>
          <a:xfrm>
            <a:off x="5374432" y="3742777"/>
            <a:ext cx="5495697" cy="203132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de calendrier classique</a:t>
            </a:r>
          </a:p>
          <a:p>
            <a:pPr marL="285750" indent="-285750">
              <a:buFontTx/>
              <a:buChar char="-"/>
            </a:pPr>
            <a:r>
              <a:rPr lang="fr-FR" dirty="0" smtClean="0"/>
              <a:t>Affichage des évènements et rendez-vous de l’utilisateur</a:t>
            </a:r>
          </a:p>
          <a:p>
            <a:pPr marL="285750" indent="-285750">
              <a:buFontTx/>
              <a:buChar char="-"/>
            </a:pPr>
            <a:r>
              <a:rPr lang="fr-FR" dirty="0" smtClean="0"/>
              <a:t>Ajout/suppression d’élément de calendrier par l’utilisateur pour lui-même</a:t>
            </a:r>
          </a:p>
          <a:p>
            <a:pPr marL="285750" indent="-285750">
              <a:buFontTx/>
              <a:buChar char="-"/>
            </a:pPr>
            <a:r>
              <a:rPr lang="fr-FR" dirty="0" smtClean="0"/>
              <a:t>Ajout/suppression d’élément de calendrier des élèves par le tuteur</a:t>
            </a:r>
          </a:p>
        </p:txBody>
      </p:sp>
      <p:sp>
        <p:nvSpPr>
          <p:cNvPr id="10" name="ZoneTexte 9"/>
          <p:cNvSpPr txBox="1"/>
          <p:nvPr/>
        </p:nvSpPr>
        <p:spPr>
          <a:xfrm>
            <a:off x="5374432" y="3874947"/>
            <a:ext cx="5495697" cy="147732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Affichage des tâches de l’utilisateur</a:t>
            </a:r>
          </a:p>
          <a:p>
            <a:pPr marL="285750" indent="-285750">
              <a:buFontTx/>
              <a:buChar char="-"/>
            </a:pPr>
            <a:r>
              <a:rPr lang="fr-FR" dirty="0" smtClean="0"/>
              <a:t>Ajout/suppression de tâches par l’utilisateur pour lui-même</a:t>
            </a:r>
          </a:p>
          <a:p>
            <a:pPr marL="285750" indent="-285750">
              <a:buFontTx/>
              <a:buChar char="-"/>
            </a:pPr>
            <a:r>
              <a:rPr lang="fr-FR" dirty="0" smtClean="0"/>
              <a:t>Ajout/suppression de tâches pour les élèves par le tuteur</a:t>
            </a:r>
          </a:p>
        </p:txBody>
      </p:sp>
    </p:spTree>
    <p:extLst>
      <p:ext uri="{BB962C8B-B14F-4D97-AF65-F5344CB8AC3E}">
        <p14:creationId xmlns:p14="http://schemas.microsoft.com/office/powerpoint/2010/main" val="4006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 grpId="1"/>
      <p:bldP spid="6" grpId="0"/>
      <p:bldP spid="6" grpId="1"/>
      <p:bldP spid="7" grpId="0"/>
      <p:bldP spid="7" grpId="1"/>
      <p:bldP spid="8" grpId="0"/>
      <p:bldP spid="8" grpId="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cas d’usage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261937"/>
            <a:ext cx="8267700" cy="63341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44" y="0"/>
            <a:ext cx="5682512" cy="6858000"/>
          </a:xfrm>
          <a:prstGeom prst="rect">
            <a:avLst/>
          </a:prstGeom>
        </p:spPr>
      </p:pic>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17049"/>
          <a:stretch/>
        </p:blipFill>
        <p:spPr>
          <a:xfrm>
            <a:off x="2643187" y="0"/>
            <a:ext cx="6897118" cy="68580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3187" y="109537"/>
            <a:ext cx="6905625" cy="6638925"/>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8060" y="0"/>
            <a:ext cx="6635879" cy="6858000"/>
          </a:xfrm>
          <a:prstGeom prst="rect">
            <a:avLst/>
          </a:prstGeom>
        </p:spPr>
      </p:pic>
    </p:spTree>
    <p:extLst>
      <p:ext uri="{BB962C8B-B14F-4D97-AF65-F5344CB8AC3E}">
        <p14:creationId xmlns:p14="http://schemas.microsoft.com/office/powerpoint/2010/main" val="55441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User stories</a:t>
            </a:r>
            <a:endParaRPr lang="fr-FR" dirty="0"/>
          </a:p>
        </p:txBody>
      </p:sp>
      <p:sp>
        <p:nvSpPr>
          <p:cNvPr id="3" name="Espace réservé du contenu 2"/>
          <p:cNvSpPr>
            <a:spLocks noGrp="1"/>
          </p:cNvSpPr>
          <p:nvPr>
            <p:ph idx="1"/>
          </p:nvPr>
        </p:nvSpPr>
        <p:spPr/>
        <p:txBody>
          <a:bodyPr/>
          <a:lstStyle/>
          <a:p>
            <a:r>
              <a:rPr lang="fr-FR" dirty="0" smtClean="0"/>
              <a:t>Page de connexion </a:t>
            </a:r>
            <a:r>
              <a:rPr lang="fr-FR" dirty="0" smtClean="0">
                <a:sym typeface="Wingdings" panose="05000000000000000000" pitchFamily="2" charset="2"/>
                <a:hlinkClick r:id="rId2" action="ppaction://hlinkfile"/>
              </a:rPr>
              <a:t> 1 à 4</a:t>
            </a:r>
            <a:endParaRPr lang="fr-FR" dirty="0" smtClean="0"/>
          </a:p>
          <a:p>
            <a:r>
              <a:rPr lang="fr-FR" dirty="0" smtClean="0"/>
              <a:t>Page de tableau de bord </a:t>
            </a:r>
            <a:r>
              <a:rPr lang="fr-FR" dirty="0" smtClean="0">
                <a:sym typeface="Wingdings" panose="05000000000000000000" pitchFamily="2" charset="2"/>
                <a:hlinkClick r:id="rId3" action="ppaction://hlinkfile"/>
              </a:rPr>
              <a:t> 5 à 13</a:t>
            </a:r>
            <a:endParaRPr lang="fr-FR" dirty="0" smtClean="0"/>
          </a:p>
          <a:p>
            <a:r>
              <a:rPr lang="fr-FR" dirty="0" smtClean="0"/>
              <a:t>Page de chat </a:t>
            </a:r>
            <a:r>
              <a:rPr lang="fr-FR" dirty="0" smtClean="0">
                <a:sym typeface="Wingdings" panose="05000000000000000000" pitchFamily="2" charset="2"/>
                <a:hlinkClick r:id="rId4" action="ppaction://hlinkfile"/>
              </a:rPr>
              <a:t> 14 à 20</a:t>
            </a:r>
            <a:endParaRPr lang="fr-FR" dirty="0" smtClean="0"/>
          </a:p>
          <a:p>
            <a:r>
              <a:rPr lang="fr-FR" dirty="0" smtClean="0"/>
              <a:t>Page de calendrier </a:t>
            </a:r>
            <a:r>
              <a:rPr lang="fr-FR" dirty="0" smtClean="0">
                <a:sym typeface="Wingdings" panose="05000000000000000000" pitchFamily="2" charset="2"/>
                <a:hlinkClick r:id="rId5" action="ppaction://hlinkfile"/>
              </a:rPr>
              <a:t> 21 à 29</a:t>
            </a:r>
            <a:endParaRPr lang="fr-FR" dirty="0" smtClean="0"/>
          </a:p>
          <a:p>
            <a:r>
              <a:rPr lang="fr-FR" dirty="0" smtClean="0"/>
              <a:t>Page de gestion des tâches </a:t>
            </a:r>
            <a:r>
              <a:rPr lang="fr-FR" dirty="0" smtClean="0">
                <a:sym typeface="Wingdings" panose="05000000000000000000" pitchFamily="2" charset="2"/>
                <a:hlinkClick r:id="rId6" action="ppaction://hlinkfile"/>
              </a:rPr>
              <a:t> 30 à 35</a:t>
            </a:r>
            <a:endParaRPr lang="fr-FR" dirty="0" smtClean="0"/>
          </a:p>
        </p:txBody>
      </p:sp>
    </p:spTree>
    <p:extLst>
      <p:ext uri="{BB962C8B-B14F-4D97-AF65-F5344CB8AC3E}">
        <p14:creationId xmlns:p14="http://schemas.microsoft.com/office/powerpoint/2010/main" val="395682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Maquettes fonctionnelles</a:t>
            </a:r>
            <a:endParaRPr lang="fr-FR" dirty="0"/>
          </a:p>
        </p:txBody>
      </p:sp>
      <p:sp>
        <p:nvSpPr>
          <p:cNvPr id="3" name="Espace réservé du contenu 2"/>
          <p:cNvSpPr>
            <a:spLocks noGrp="1"/>
          </p:cNvSpPr>
          <p:nvPr>
            <p:ph sz="half" idx="1"/>
          </p:nvPr>
        </p:nvSpPr>
        <p:spPr/>
        <p:txBody>
          <a:bodyPr>
            <a:normAutofit fontScale="92500" lnSpcReduction="10000"/>
          </a:bodyPr>
          <a:lstStyle/>
          <a:p>
            <a:pPr marL="0" indent="0">
              <a:buNone/>
            </a:pPr>
            <a:r>
              <a:rPr lang="fr-FR" dirty="0" smtClean="0"/>
              <a:t>Mobile</a:t>
            </a:r>
          </a:p>
          <a:p>
            <a:pPr>
              <a:buFontTx/>
              <a:buChar char="-"/>
            </a:pPr>
            <a:r>
              <a:rPr lang="fr-FR" dirty="0" smtClean="0">
                <a:hlinkClick r:id="rId2" action="ppaction://hlinkfile"/>
              </a:rPr>
              <a:t>Page de connexion</a:t>
            </a:r>
            <a:endParaRPr lang="fr-FR" dirty="0" smtClean="0"/>
          </a:p>
          <a:p>
            <a:pPr>
              <a:buFontTx/>
              <a:buChar char="-"/>
            </a:pPr>
            <a:r>
              <a:rPr lang="fr-FR" dirty="0" smtClean="0">
                <a:hlinkClick r:id="rId3" action="ppaction://hlinkfile"/>
              </a:rPr>
              <a:t>Page de tableau de bord</a:t>
            </a:r>
            <a:endParaRPr lang="fr-FR" dirty="0" smtClean="0"/>
          </a:p>
          <a:p>
            <a:pPr>
              <a:buFontTx/>
              <a:buChar char="-"/>
            </a:pPr>
            <a:r>
              <a:rPr lang="fr-FR" dirty="0" smtClean="0">
                <a:hlinkClick r:id="rId4" action="ppaction://hlinkfile"/>
              </a:rPr>
              <a:t>Page d’interface de chat</a:t>
            </a:r>
            <a:endParaRPr lang="fr-FR" dirty="0" smtClean="0"/>
          </a:p>
          <a:p>
            <a:pPr>
              <a:buFontTx/>
              <a:buChar char="-"/>
            </a:pPr>
            <a:r>
              <a:rPr lang="fr-FR" dirty="0" smtClean="0">
                <a:hlinkClick r:id="rId5" action="ppaction://hlinkfile"/>
              </a:rPr>
              <a:t>Page de calendrier</a:t>
            </a:r>
            <a:endParaRPr lang="fr-FR" dirty="0" smtClean="0"/>
          </a:p>
          <a:p>
            <a:pPr>
              <a:buFontTx/>
              <a:buChar char="-"/>
            </a:pPr>
            <a:r>
              <a:rPr lang="fr-FR" dirty="0" smtClean="0">
                <a:hlinkClick r:id="rId6" action="ppaction://hlinkfile"/>
              </a:rPr>
              <a:t>Page de gestion des tâches</a:t>
            </a:r>
            <a:endParaRPr lang="fr-FR" dirty="0" smtClean="0"/>
          </a:p>
          <a:p>
            <a:pPr marL="0" indent="0">
              <a:buNone/>
            </a:pPr>
            <a:r>
              <a:rPr lang="fr-FR" dirty="0" smtClean="0">
                <a:sym typeface="Wingdings" panose="05000000000000000000" pitchFamily="2" charset="2"/>
                <a:hlinkClick r:id="rId7" action="ppaction://hlinkfile"/>
              </a:rPr>
              <a:t> </a:t>
            </a:r>
            <a:r>
              <a:rPr lang="fr-FR" dirty="0" smtClean="0">
                <a:sym typeface="Wingdings" panose="05000000000000000000" pitchFamily="2" charset="2"/>
              </a:rPr>
              <a:t>Démo</a:t>
            </a:r>
            <a:endParaRPr lang="fr-FR" dirty="0"/>
          </a:p>
        </p:txBody>
      </p:sp>
      <p:sp>
        <p:nvSpPr>
          <p:cNvPr id="4" name="Espace réservé du contenu 3"/>
          <p:cNvSpPr>
            <a:spLocks noGrp="1"/>
          </p:cNvSpPr>
          <p:nvPr>
            <p:ph sz="half" idx="2"/>
          </p:nvPr>
        </p:nvSpPr>
        <p:spPr/>
        <p:txBody>
          <a:bodyPr>
            <a:normAutofit fontScale="92500" lnSpcReduction="10000"/>
          </a:bodyPr>
          <a:lstStyle/>
          <a:p>
            <a:pPr marL="0" indent="0">
              <a:buNone/>
            </a:pPr>
            <a:r>
              <a:rPr lang="fr-FR" dirty="0" smtClean="0"/>
              <a:t>Web</a:t>
            </a:r>
          </a:p>
          <a:p>
            <a:pPr>
              <a:buFontTx/>
              <a:buChar char="-"/>
            </a:pPr>
            <a:r>
              <a:rPr lang="fr-FR" dirty="0">
                <a:hlinkClick r:id="rId8" action="ppaction://hlinkfile"/>
              </a:rPr>
              <a:t>Page de connexion</a:t>
            </a:r>
            <a:endParaRPr lang="fr-FR" dirty="0"/>
          </a:p>
          <a:p>
            <a:pPr>
              <a:buFontTx/>
              <a:buChar char="-"/>
            </a:pPr>
            <a:r>
              <a:rPr lang="fr-FR" dirty="0">
                <a:hlinkClick r:id="rId9" action="ppaction://hlinkfile"/>
              </a:rPr>
              <a:t>Page de tableau de bord</a:t>
            </a:r>
            <a:endParaRPr lang="fr-FR" dirty="0"/>
          </a:p>
          <a:p>
            <a:pPr>
              <a:buFontTx/>
              <a:buChar char="-"/>
            </a:pPr>
            <a:r>
              <a:rPr lang="fr-FR" dirty="0">
                <a:hlinkClick r:id="rId10" action="ppaction://hlinkfile"/>
              </a:rPr>
              <a:t>Page d’interface de chat</a:t>
            </a:r>
            <a:endParaRPr lang="fr-FR" dirty="0"/>
          </a:p>
          <a:p>
            <a:pPr>
              <a:buFontTx/>
              <a:buChar char="-"/>
            </a:pPr>
            <a:r>
              <a:rPr lang="fr-FR" dirty="0">
                <a:hlinkClick r:id="rId11" action="ppaction://hlinkfile"/>
              </a:rPr>
              <a:t>Page de calendrier</a:t>
            </a:r>
            <a:endParaRPr lang="fr-FR" dirty="0"/>
          </a:p>
          <a:p>
            <a:pPr>
              <a:buFontTx/>
              <a:buChar char="-"/>
            </a:pPr>
            <a:r>
              <a:rPr lang="fr-FR" dirty="0">
                <a:hlinkClick r:id="rId12" action="ppaction://hlinkfile"/>
              </a:rPr>
              <a:t>Page de gestion des </a:t>
            </a:r>
            <a:r>
              <a:rPr lang="fr-FR" dirty="0" smtClean="0">
                <a:hlinkClick r:id="rId12" action="ppaction://hlinkfile"/>
              </a:rPr>
              <a:t>tâches</a:t>
            </a:r>
            <a:endParaRPr lang="fr-FR" dirty="0" smtClean="0"/>
          </a:p>
          <a:p>
            <a:pPr marL="0" indent="0">
              <a:buNone/>
            </a:pPr>
            <a:r>
              <a:rPr lang="fr-FR" dirty="0" smtClean="0">
                <a:sym typeface="Wingdings" panose="05000000000000000000" pitchFamily="2" charset="2"/>
                <a:hlinkClick r:id="rId13" action="ppaction://hlinkfile"/>
              </a:rPr>
              <a:t> </a:t>
            </a:r>
            <a:r>
              <a:rPr lang="fr-FR" dirty="0" smtClean="0">
                <a:sym typeface="Wingdings" panose="05000000000000000000" pitchFamily="2" charset="2"/>
              </a:rPr>
              <a:t>Démo </a:t>
            </a:r>
            <a:endParaRPr lang="fr-FR" dirty="0"/>
          </a:p>
        </p:txBody>
      </p:sp>
    </p:spTree>
    <p:extLst>
      <p:ext uri="{BB962C8B-B14F-4D97-AF65-F5344CB8AC3E}">
        <p14:creationId xmlns:p14="http://schemas.microsoft.com/office/powerpoint/2010/main" val="31748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fade">
                                      <p:cBhvr>
                                        <p:cTn id="44" dur="500"/>
                                        <p:tgtEl>
                                          <p:spTgt spid="4">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kanban</a:t>
            </a:r>
            <a:endParaRPr lang="fr-FR" dirty="0"/>
          </a:p>
        </p:txBody>
      </p:sp>
      <p:sp>
        <p:nvSpPr>
          <p:cNvPr id="3" name="Espace réservé du contenu 2"/>
          <p:cNvSpPr>
            <a:spLocks noGrp="1"/>
          </p:cNvSpPr>
          <p:nvPr>
            <p:ph idx="1"/>
          </p:nvPr>
        </p:nvSpPr>
        <p:spPr>
          <a:xfrm>
            <a:off x="7278487" y="3027686"/>
            <a:ext cx="4413529" cy="637148"/>
          </a:xfrm>
        </p:spPr>
        <p:txBody>
          <a:bodyPr/>
          <a:lstStyle/>
          <a:p>
            <a:pPr marL="0" indent="0">
              <a:buNone/>
            </a:pPr>
            <a:r>
              <a:rPr lang="fr-FR" dirty="0" smtClean="0">
                <a:hlinkClick r:id="rId2"/>
              </a:rPr>
              <a:t>Lien vers le KANBAN – sur Git Hub </a:t>
            </a:r>
            <a:endParaRPr lang="fr-FR" dirty="0"/>
          </a:p>
        </p:txBody>
      </p:sp>
      <p:pic>
        <p:nvPicPr>
          <p:cNvPr id="5" name="Image 4"/>
          <p:cNvPicPr>
            <a:picLocks noChangeAspect="1"/>
          </p:cNvPicPr>
          <p:nvPr/>
        </p:nvPicPr>
        <p:blipFill>
          <a:blip r:embed="rId3"/>
          <a:stretch>
            <a:fillRect/>
          </a:stretch>
        </p:blipFill>
        <p:spPr>
          <a:xfrm>
            <a:off x="3500127" y="141938"/>
            <a:ext cx="3467584" cy="6716062"/>
          </a:xfrm>
          <a:prstGeom prst="rect">
            <a:avLst/>
          </a:prstGeom>
        </p:spPr>
      </p:pic>
      <p:pic>
        <p:nvPicPr>
          <p:cNvPr id="6" name="Image 5"/>
          <p:cNvPicPr>
            <a:picLocks noChangeAspect="1"/>
          </p:cNvPicPr>
          <p:nvPr/>
        </p:nvPicPr>
        <p:blipFill>
          <a:blip r:embed="rId4"/>
          <a:stretch>
            <a:fillRect/>
          </a:stretch>
        </p:blipFill>
        <p:spPr>
          <a:xfrm>
            <a:off x="3533469" y="251490"/>
            <a:ext cx="3400900" cy="6496957"/>
          </a:xfrm>
          <a:prstGeom prst="rect">
            <a:avLst/>
          </a:prstGeom>
        </p:spPr>
      </p:pic>
      <p:pic>
        <p:nvPicPr>
          <p:cNvPr id="7" name="Image 6"/>
          <p:cNvPicPr>
            <a:picLocks noChangeAspect="1"/>
          </p:cNvPicPr>
          <p:nvPr/>
        </p:nvPicPr>
        <p:blipFill>
          <a:blip r:embed="rId5"/>
          <a:stretch>
            <a:fillRect/>
          </a:stretch>
        </p:blipFill>
        <p:spPr>
          <a:xfrm>
            <a:off x="3585864" y="185949"/>
            <a:ext cx="3296110" cy="6430272"/>
          </a:xfrm>
          <a:prstGeom prst="rect">
            <a:avLst/>
          </a:prstGeom>
        </p:spPr>
      </p:pic>
      <p:pic>
        <p:nvPicPr>
          <p:cNvPr id="8" name="Image 7"/>
          <p:cNvPicPr>
            <a:picLocks noChangeAspect="1"/>
          </p:cNvPicPr>
          <p:nvPr/>
        </p:nvPicPr>
        <p:blipFill>
          <a:blip r:embed="rId6"/>
          <a:stretch>
            <a:fillRect/>
          </a:stretch>
        </p:blipFill>
        <p:spPr>
          <a:xfrm>
            <a:off x="3647785" y="337799"/>
            <a:ext cx="3286584" cy="6344535"/>
          </a:xfrm>
          <a:prstGeom prst="rect">
            <a:avLst/>
          </a:prstGeom>
        </p:spPr>
      </p:pic>
      <p:pic>
        <p:nvPicPr>
          <p:cNvPr id="9" name="Image 8"/>
          <p:cNvPicPr>
            <a:picLocks noChangeAspect="1"/>
          </p:cNvPicPr>
          <p:nvPr/>
        </p:nvPicPr>
        <p:blipFill>
          <a:blip r:embed="rId7"/>
          <a:stretch>
            <a:fillRect/>
          </a:stretch>
        </p:blipFill>
        <p:spPr>
          <a:xfrm>
            <a:off x="3542996" y="185949"/>
            <a:ext cx="3391373" cy="6468378"/>
          </a:xfrm>
          <a:prstGeom prst="rect">
            <a:avLst/>
          </a:prstGeom>
        </p:spPr>
      </p:pic>
    </p:spTree>
    <p:extLst>
      <p:ext uri="{BB962C8B-B14F-4D97-AF65-F5344CB8AC3E}">
        <p14:creationId xmlns:p14="http://schemas.microsoft.com/office/powerpoint/2010/main" val="28996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Fin</a:t>
            </a:r>
            <a:endParaRPr lang="fr-FR" dirty="0"/>
          </a:p>
        </p:txBody>
      </p:sp>
      <p:sp>
        <p:nvSpPr>
          <p:cNvPr id="3" name="Sous-titre 2"/>
          <p:cNvSpPr>
            <a:spLocks noGrp="1"/>
          </p:cNvSpPr>
          <p:nvPr>
            <p:ph type="subTitle" idx="1"/>
          </p:nvPr>
        </p:nvSpPr>
        <p:spPr/>
        <p:txBody>
          <a:bodyPr/>
          <a:lstStyle/>
          <a:p>
            <a:pPr algn="ctr"/>
            <a:r>
              <a:rPr lang="fr-FR" dirty="0" smtClean="0"/>
              <a:t>Merci de votre attention</a:t>
            </a:r>
            <a:endParaRPr lang="fr-FR" dirty="0"/>
          </a:p>
        </p:txBody>
      </p:sp>
    </p:spTree>
    <p:extLst>
      <p:ext uri="{BB962C8B-B14F-4D97-AF65-F5344CB8AC3E}">
        <p14:creationId xmlns:p14="http://schemas.microsoft.com/office/powerpoint/2010/main" val="10295447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69</TotalTime>
  <Words>343</Words>
  <Application>Microsoft Office PowerPoint</Application>
  <PresentationFormat>Grand écran</PresentationFormat>
  <Paragraphs>64</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Trebuchet MS</vt:lpstr>
      <vt:lpstr>Tw Cen MT</vt:lpstr>
      <vt:lpstr>Wingdings</vt:lpstr>
      <vt:lpstr>Circuit</vt:lpstr>
      <vt:lpstr>Projet site web pour  </vt:lpstr>
      <vt:lpstr>Présentation</vt:lpstr>
      <vt:lpstr>objectifs</vt:lpstr>
      <vt:lpstr>Diagrammes de cas d’usage</vt:lpstr>
      <vt:lpstr>User stories</vt:lpstr>
      <vt:lpstr>Maquettes fonctionnelles</vt:lpstr>
      <vt:lpstr>kanban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site web pour  </dc:title>
  <dc:creator>Létitia CARNICELLI</dc:creator>
  <cp:lastModifiedBy>Létitia CARNICELLI</cp:lastModifiedBy>
  <cp:revision>9</cp:revision>
  <dcterms:created xsi:type="dcterms:W3CDTF">2021-06-10T08:03:55Z</dcterms:created>
  <dcterms:modified xsi:type="dcterms:W3CDTF">2021-06-10T09:25:50Z</dcterms:modified>
</cp:coreProperties>
</file>