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07819"/>
            <a:ext cx="8791575" cy="2387600"/>
          </a:xfrm>
        </p:spPr>
        <p:txBody>
          <a:bodyPr/>
          <a:lstStyle/>
          <a:p>
            <a:pPr algn="ctr"/>
            <a:r>
              <a:rPr lang="fr-FR" dirty="0" smtClean="0"/>
              <a:t>Projet site web pour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By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52" y="4807943"/>
            <a:ext cx="2391109" cy="790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731" y="1835461"/>
            <a:ext cx="378195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6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Projet site web pour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site web pour  </dc:title>
  <dc:creator>Létitia CARNICELLI</dc:creator>
  <cp:lastModifiedBy>Létitia CARNICELLI</cp:lastModifiedBy>
  <cp:revision>1</cp:revision>
  <dcterms:created xsi:type="dcterms:W3CDTF">2021-06-10T08:03:55Z</dcterms:created>
  <dcterms:modified xsi:type="dcterms:W3CDTF">2021-06-10T08:09:04Z</dcterms:modified>
</cp:coreProperties>
</file>