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138"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hyperlink" Target="page_tableau_de_bord/PageTableauDeBordUserStories.pdf" TargetMode="External"/><Relationship Id="rId2" Type="http://schemas.openxmlformats.org/officeDocument/2006/relationships/hyperlink" Target="page_de_connexion/PageDeConnexionUserStories.pdf" TargetMode="External"/><Relationship Id="rId1" Type="http://schemas.openxmlformats.org/officeDocument/2006/relationships/slideLayout" Target="../slideLayouts/slideLayout2.xml"/><Relationship Id="rId6" Type="http://schemas.openxmlformats.org/officeDocument/2006/relationships/hyperlink" Target="page_de_gestion_des_taches/PageGestionDesTachesUserStories.pdf" TargetMode="External"/><Relationship Id="rId5" Type="http://schemas.openxmlformats.org/officeDocument/2006/relationships/hyperlink" Target="page_de_calendrier/PageDeCalendrierUserStories.pdf" TargetMode="External"/><Relationship Id="rId4" Type="http://schemas.openxmlformats.org/officeDocument/2006/relationships/hyperlink" Target="page_interface_de_chat/PageDeChatUserStorie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876424" y="107819"/>
            <a:ext cx="8791575" cy="2387600"/>
          </a:xfrm>
        </p:spPr>
        <p:txBody>
          <a:bodyPr/>
          <a:lstStyle/>
          <a:p>
            <a:pPr algn="ctr"/>
            <a:r>
              <a:rPr lang="fr-FR" dirty="0" smtClean="0"/>
              <a:t>Projet site web pour </a:t>
            </a:r>
            <a:br>
              <a:rPr lang="fr-FR" dirty="0" smtClean="0"/>
            </a:br>
            <a:endParaRPr lang="fr-FR" dirty="0"/>
          </a:p>
        </p:txBody>
      </p:sp>
      <p:sp>
        <p:nvSpPr>
          <p:cNvPr id="3" name="Sous-titre 2"/>
          <p:cNvSpPr>
            <a:spLocks noGrp="1"/>
          </p:cNvSpPr>
          <p:nvPr>
            <p:ph type="subTitle" idx="1"/>
          </p:nvPr>
        </p:nvSpPr>
        <p:spPr/>
        <p:txBody>
          <a:bodyPr/>
          <a:lstStyle/>
          <a:p>
            <a:pPr algn="ctr"/>
            <a:endParaRPr lang="fr-FR" dirty="0" smtClean="0"/>
          </a:p>
          <a:p>
            <a:pPr algn="ctr"/>
            <a:r>
              <a:rPr lang="fr-FR" dirty="0" smtClean="0"/>
              <a:t>By</a:t>
            </a:r>
          </a:p>
          <a:p>
            <a:endParaRPr lang="fr-FR" dirty="0"/>
          </a:p>
        </p:txBody>
      </p:sp>
      <p:pic>
        <p:nvPicPr>
          <p:cNvPr id="4" name="Image 3"/>
          <p:cNvPicPr>
            <a:picLocks noChangeAspect="1"/>
          </p:cNvPicPr>
          <p:nvPr/>
        </p:nvPicPr>
        <p:blipFill>
          <a:blip r:embed="rId2"/>
          <a:stretch>
            <a:fillRect/>
          </a:stretch>
        </p:blipFill>
        <p:spPr>
          <a:xfrm>
            <a:off x="4948152" y="4807943"/>
            <a:ext cx="2391109" cy="790685"/>
          </a:xfrm>
          <a:prstGeom prst="rect">
            <a:avLst/>
          </a:prstGeom>
        </p:spPr>
      </p:pic>
      <p:pic>
        <p:nvPicPr>
          <p:cNvPr id="5" name="Image 4"/>
          <p:cNvPicPr>
            <a:picLocks noChangeAspect="1"/>
          </p:cNvPicPr>
          <p:nvPr/>
        </p:nvPicPr>
        <p:blipFill>
          <a:blip r:embed="rId3"/>
          <a:stretch>
            <a:fillRect/>
          </a:stretch>
        </p:blipFill>
        <p:spPr>
          <a:xfrm>
            <a:off x="4252731" y="1835461"/>
            <a:ext cx="3781953" cy="1867161"/>
          </a:xfrm>
          <a:prstGeom prst="rect">
            <a:avLst/>
          </a:prstGeom>
        </p:spPr>
      </p:pic>
    </p:spTree>
    <p:extLst>
      <p:ext uri="{BB962C8B-B14F-4D97-AF65-F5344CB8AC3E}">
        <p14:creationId xmlns:p14="http://schemas.microsoft.com/office/powerpoint/2010/main" val="211886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a:t>
            </a:r>
            <a:endParaRPr lang="fr-FR" dirty="0"/>
          </a:p>
        </p:txBody>
      </p:sp>
      <p:sp>
        <p:nvSpPr>
          <p:cNvPr id="3" name="Espace réservé du contenu 2"/>
          <p:cNvSpPr>
            <a:spLocks noGrp="1"/>
          </p:cNvSpPr>
          <p:nvPr>
            <p:ph idx="1"/>
          </p:nvPr>
        </p:nvSpPr>
        <p:spPr/>
        <p:txBody>
          <a:bodyPr/>
          <a:lstStyle/>
          <a:p>
            <a:r>
              <a:rPr lang="fr-FR" dirty="0" smtClean="0"/>
              <a:t>Objectifs</a:t>
            </a:r>
          </a:p>
          <a:p>
            <a:r>
              <a:rPr lang="fr-FR" dirty="0" smtClean="0"/>
              <a:t>Diagrammes de cas d’usage</a:t>
            </a:r>
          </a:p>
          <a:p>
            <a:r>
              <a:rPr lang="fr-FR" dirty="0" smtClean="0"/>
              <a:t>User stories</a:t>
            </a:r>
          </a:p>
          <a:p>
            <a:r>
              <a:rPr lang="fr-FR" dirty="0" smtClean="0"/>
              <a:t>Maquettes fonctionnelles</a:t>
            </a:r>
          </a:p>
          <a:p>
            <a:r>
              <a:rPr lang="fr-FR" dirty="0" smtClean="0"/>
              <a:t>Kanban</a:t>
            </a:r>
          </a:p>
        </p:txBody>
      </p:sp>
    </p:spTree>
    <p:extLst>
      <p:ext uri="{BB962C8B-B14F-4D97-AF65-F5344CB8AC3E}">
        <p14:creationId xmlns:p14="http://schemas.microsoft.com/office/powerpoint/2010/main" val="357864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objectifs</a:t>
            </a:r>
            <a:endParaRPr lang="fr-FR" dirty="0"/>
          </a:p>
        </p:txBody>
      </p:sp>
      <p:sp>
        <p:nvSpPr>
          <p:cNvPr id="3" name="Espace réservé du contenu 2"/>
          <p:cNvSpPr>
            <a:spLocks noGrp="1"/>
          </p:cNvSpPr>
          <p:nvPr>
            <p:ph idx="1"/>
          </p:nvPr>
        </p:nvSpPr>
        <p:spPr/>
        <p:txBody>
          <a:bodyPr>
            <a:normAutofit fontScale="85000" lnSpcReduction="10000"/>
          </a:bodyPr>
          <a:lstStyle/>
          <a:p>
            <a:pPr marL="0" indent="0">
              <a:buNone/>
            </a:pPr>
            <a:r>
              <a:rPr lang="fr-FR" dirty="0" err="1" smtClean="0"/>
              <a:t>Learn@Home</a:t>
            </a:r>
            <a:r>
              <a:rPr lang="fr-FR" dirty="0" smtClean="0"/>
              <a:t> veut, par le biais d’un site web, mettre en relation des élèves en difficulté avec des tuteurs bénévoles, pour leur permettent d’obtenir un soutien scolaire, où qu’ils se trouvent. Pour faciliter la communication, le site web devra être composé des pages suivantes : </a:t>
            </a:r>
          </a:p>
          <a:p>
            <a:pPr>
              <a:buFontTx/>
              <a:buChar char="-"/>
            </a:pPr>
            <a:r>
              <a:rPr lang="fr-FR" dirty="0" smtClean="0"/>
              <a:t>Page de connexion </a:t>
            </a:r>
          </a:p>
          <a:p>
            <a:pPr>
              <a:buFontTx/>
              <a:buChar char="-"/>
            </a:pPr>
            <a:r>
              <a:rPr lang="fr-FR" dirty="0" smtClean="0"/>
              <a:t>Page tableau de bord</a:t>
            </a:r>
          </a:p>
          <a:p>
            <a:pPr>
              <a:buFontTx/>
              <a:buChar char="-"/>
            </a:pPr>
            <a:r>
              <a:rPr lang="fr-FR" dirty="0" smtClean="0"/>
              <a:t>Page interface de chat</a:t>
            </a:r>
          </a:p>
          <a:p>
            <a:pPr>
              <a:buFontTx/>
              <a:buChar char="-"/>
            </a:pPr>
            <a:r>
              <a:rPr lang="fr-FR" dirty="0" smtClean="0"/>
              <a:t>Page calendrier</a:t>
            </a:r>
          </a:p>
          <a:p>
            <a:pPr>
              <a:buFontTx/>
              <a:buChar char="-"/>
            </a:pPr>
            <a:r>
              <a:rPr lang="fr-FR" dirty="0" smtClean="0"/>
              <a:t>Page gestion des tâches</a:t>
            </a:r>
          </a:p>
          <a:p>
            <a:pPr marL="0" indent="0">
              <a:buNone/>
            </a:pPr>
            <a:endParaRPr lang="fr-FR" dirty="0"/>
          </a:p>
        </p:txBody>
      </p:sp>
      <p:sp>
        <p:nvSpPr>
          <p:cNvPr id="5" name="ZoneTexte 4"/>
          <p:cNvSpPr txBox="1"/>
          <p:nvPr/>
        </p:nvSpPr>
        <p:spPr>
          <a:xfrm>
            <a:off x="5374432" y="3981060"/>
            <a:ext cx="5495697" cy="92333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pPr marL="285750" indent="-285750">
              <a:buFontTx/>
              <a:buChar char="-"/>
            </a:pPr>
            <a:r>
              <a:rPr lang="fr-FR" dirty="0" smtClean="0"/>
              <a:t>Permettre à un élève ou un bénévole de se connecter</a:t>
            </a:r>
          </a:p>
          <a:p>
            <a:pPr marL="285750" indent="-285750">
              <a:buFontTx/>
              <a:buChar char="-"/>
            </a:pPr>
            <a:r>
              <a:rPr lang="fr-FR" dirty="0" smtClean="0"/>
              <a:t>Réinitialiser un mot de passe oublié</a:t>
            </a:r>
          </a:p>
          <a:p>
            <a:pPr marL="285750" indent="-285750">
              <a:buFontTx/>
              <a:buChar char="-"/>
            </a:pPr>
            <a:r>
              <a:rPr lang="fr-FR" dirty="0" smtClean="0"/>
              <a:t>Créer un nouveau compte</a:t>
            </a:r>
            <a:endParaRPr lang="fr-FR" dirty="0"/>
          </a:p>
        </p:txBody>
      </p:sp>
      <p:sp>
        <p:nvSpPr>
          <p:cNvPr id="6" name="ZoneTexte 5"/>
          <p:cNvSpPr txBox="1"/>
          <p:nvPr/>
        </p:nvSpPr>
        <p:spPr>
          <a:xfrm>
            <a:off x="5374432" y="3497066"/>
            <a:ext cx="5495697" cy="2585323"/>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pPr marL="285750" indent="-285750">
              <a:buFontTx/>
              <a:buChar char="-"/>
            </a:pPr>
            <a:r>
              <a:rPr lang="fr-FR" dirty="0" smtClean="0"/>
              <a:t>Page principale du site : affichage des derniers évènements (nouveaux messages, tâches et éléments de calendrier à venir)</a:t>
            </a:r>
          </a:p>
          <a:p>
            <a:pPr marL="285750" indent="-285750">
              <a:buFontTx/>
              <a:buChar char="-"/>
            </a:pPr>
            <a:r>
              <a:rPr lang="fr-FR" dirty="0" smtClean="0"/>
              <a:t>Lien vers l’interface de chat </a:t>
            </a:r>
          </a:p>
          <a:p>
            <a:pPr marL="285750" indent="-285750">
              <a:buFontTx/>
              <a:buChar char="-"/>
            </a:pPr>
            <a:r>
              <a:rPr lang="fr-FR" dirty="0" smtClean="0"/>
              <a:t>Lien vers le calendrier</a:t>
            </a:r>
          </a:p>
          <a:p>
            <a:pPr marL="285750" indent="-285750">
              <a:buFontTx/>
              <a:buChar char="-"/>
            </a:pPr>
            <a:r>
              <a:rPr lang="fr-FR" dirty="0" smtClean="0"/>
              <a:t>Lien vers la gestion des tâches</a:t>
            </a:r>
          </a:p>
          <a:p>
            <a:pPr marL="285750" indent="-285750">
              <a:buFontTx/>
              <a:buChar char="-"/>
            </a:pPr>
            <a:r>
              <a:rPr lang="fr-FR" dirty="0" smtClean="0"/>
              <a:t>Lien vers la gestion du profil – prise en compte des informations et photo de profil</a:t>
            </a:r>
          </a:p>
          <a:p>
            <a:pPr marL="285750" indent="-285750">
              <a:buFontTx/>
              <a:buChar char="-"/>
            </a:pPr>
            <a:r>
              <a:rPr lang="fr-FR" dirty="0" smtClean="0"/>
              <a:t>Déconnexion</a:t>
            </a:r>
          </a:p>
        </p:txBody>
      </p:sp>
      <p:sp>
        <p:nvSpPr>
          <p:cNvPr id="7" name="ZoneTexte 6"/>
          <p:cNvSpPr txBox="1"/>
          <p:nvPr/>
        </p:nvSpPr>
        <p:spPr>
          <a:xfrm>
            <a:off x="5374432" y="3759876"/>
            <a:ext cx="5495697" cy="2031325"/>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pPr marL="285750" indent="-285750">
              <a:buFontTx/>
              <a:buChar char="-"/>
            </a:pPr>
            <a:r>
              <a:rPr lang="fr-FR" dirty="0" smtClean="0"/>
              <a:t>Page de chat intégrant un système de discussion instantanée</a:t>
            </a:r>
          </a:p>
          <a:p>
            <a:pPr marL="285750" indent="-285750">
              <a:buFontTx/>
              <a:buChar char="-"/>
            </a:pPr>
            <a:r>
              <a:rPr lang="fr-FR" dirty="0" smtClean="0"/>
              <a:t>Accession à l’historique des conversations</a:t>
            </a:r>
          </a:p>
          <a:p>
            <a:pPr marL="285750" indent="-285750">
              <a:buFontTx/>
              <a:buChar char="-"/>
            </a:pPr>
            <a:r>
              <a:rPr lang="fr-FR" dirty="0" smtClean="0"/>
              <a:t>Affichage des photos de profil</a:t>
            </a:r>
          </a:p>
          <a:p>
            <a:pPr marL="285750" indent="-285750">
              <a:buFontTx/>
              <a:buChar char="-"/>
            </a:pPr>
            <a:r>
              <a:rPr lang="fr-FR" dirty="0" smtClean="0"/>
              <a:t>Indicateur de nouveaux messages</a:t>
            </a:r>
          </a:p>
          <a:p>
            <a:pPr marL="285750" indent="-285750">
              <a:buFontTx/>
              <a:buChar char="-"/>
            </a:pPr>
            <a:r>
              <a:rPr lang="fr-FR" dirty="0" smtClean="0"/>
              <a:t>Horodatage des messages</a:t>
            </a:r>
          </a:p>
          <a:p>
            <a:pPr marL="285750" indent="-285750">
              <a:buFontTx/>
              <a:buChar char="-"/>
            </a:pPr>
            <a:r>
              <a:rPr lang="fr-FR" dirty="0" smtClean="0"/>
              <a:t>Gestion des contacts</a:t>
            </a:r>
          </a:p>
        </p:txBody>
      </p:sp>
      <p:sp>
        <p:nvSpPr>
          <p:cNvPr id="8" name="ZoneTexte 7"/>
          <p:cNvSpPr txBox="1"/>
          <p:nvPr/>
        </p:nvSpPr>
        <p:spPr>
          <a:xfrm>
            <a:off x="5374432" y="3742777"/>
            <a:ext cx="5495697" cy="2031325"/>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pPr marL="285750" indent="-285750">
              <a:buFontTx/>
              <a:buChar char="-"/>
            </a:pPr>
            <a:r>
              <a:rPr lang="fr-FR" dirty="0" smtClean="0"/>
              <a:t>Page de calendrier classique</a:t>
            </a:r>
          </a:p>
          <a:p>
            <a:pPr marL="285750" indent="-285750">
              <a:buFontTx/>
              <a:buChar char="-"/>
            </a:pPr>
            <a:r>
              <a:rPr lang="fr-FR" dirty="0" smtClean="0"/>
              <a:t>Affichage des évènements et rendez-vous de l’utilisateur</a:t>
            </a:r>
          </a:p>
          <a:p>
            <a:pPr marL="285750" indent="-285750">
              <a:buFontTx/>
              <a:buChar char="-"/>
            </a:pPr>
            <a:r>
              <a:rPr lang="fr-FR" dirty="0" smtClean="0"/>
              <a:t>Ajout/suppression d’élément de calendrier par l’utilisateur pour lui-même</a:t>
            </a:r>
          </a:p>
          <a:p>
            <a:pPr marL="285750" indent="-285750">
              <a:buFontTx/>
              <a:buChar char="-"/>
            </a:pPr>
            <a:r>
              <a:rPr lang="fr-FR" dirty="0" smtClean="0"/>
              <a:t>Ajout/suppression d’élément de calendrier des élèves par le tuteur</a:t>
            </a:r>
          </a:p>
        </p:txBody>
      </p:sp>
      <p:sp>
        <p:nvSpPr>
          <p:cNvPr id="10" name="ZoneTexte 9"/>
          <p:cNvSpPr txBox="1"/>
          <p:nvPr/>
        </p:nvSpPr>
        <p:spPr>
          <a:xfrm>
            <a:off x="5374432" y="3874947"/>
            <a:ext cx="5495697" cy="1477328"/>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pPr marL="285750" indent="-285750">
              <a:buFontTx/>
              <a:buChar char="-"/>
            </a:pPr>
            <a:r>
              <a:rPr lang="fr-FR" dirty="0" smtClean="0"/>
              <a:t>Affichage des tâches de l’utilisateur</a:t>
            </a:r>
          </a:p>
          <a:p>
            <a:pPr marL="285750" indent="-285750">
              <a:buFontTx/>
              <a:buChar char="-"/>
            </a:pPr>
            <a:r>
              <a:rPr lang="fr-FR" dirty="0" smtClean="0"/>
              <a:t>Ajout/suppression de tâches par l’utilisateur pour lui-même</a:t>
            </a:r>
          </a:p>
          <a:p>
            <a:pPr marL="285750" indent="-285750">
              <a:buFontTx/>
              <a:buChar char="-"/>
            </a:pPr>
            <a:r>
              <a:rPr lang="fr-FR" dirty="0" smtClean="0"/>
              <a:t>Ajout/suppression de tâches pour les élèves par le tuteur</a:t>
            </a:r>
          </a:p>
        </p:txBody>
      </p:sp>
    </p:spTree>
    <p:extLst>
      <p:ext uri="{BB962C8B-B14F-4D97-AF65-F5344CB8AC3E}">
        <p14:creationId xmlns:p14="http://schemas.microsoft.com/office/powerpoint/2010/main" val="40068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5"/>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6"/>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7"/>
                                        </p:tgtEl>
                                        <p:attrNameLst>
                                          <p:attrName>style.visibility</p:attrName>
                                        </p:attrNameLst>
                                      </p:cBhvr>
                                      <p:to>
                                        <p:strVal val="hidden"/>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5" grpId="1"/>
      <p:bldP spid="6" grpId="0"/>
      <p:bldP spid="6" grpId="1"/>
      <p:bldP spid="7" grpId="0"/>
      <p:bldP spid="7" grpId="1"/>
      <p:bldP spid="8" grpId="0"/>
      <p:bldP spid="8" grpId="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Diagrammes de cas d’usage</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150" y="261937"/>
            <a:ext cx="8267700" cy="6334125"/>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744" y="0"/>
            <a:ext cx="5682512" cy="6858000"/>
          </a:xfrm>
          <a:prstGeom prst="rect">
            <a:avLst/>
          </a:prstGeom>
        </p:spPr>
      </p:pic>
      <p:pic>
        <p:nvPicPr>
          <p:cNvPr id="6" name="Image 5"/>
          <p:cNvPicPr>
            <a:picLocks noChangeAspect="1"/>
          </p:cNvPicPr>
          <p:nvPr/>
        </p:nvPicPr>
        <p:blipFill rotWithShape="1">
          <a:blip r:embed="rId4">
            <a:extLst>
              <a:ext uri="{28A0092B-C50C-407E-A947-70E740481C1C}">
                <a14:useLocalDpi xmlns:a14="http://schemas.microsoft.com/office/drawing/2010/main" val="0"/>
              </a:ext>
            </a:extLst>
          </a:blip>
          <a:srcRect l="17049"/>
          <a:stretch/>
        </p:blipFill>
        <p:spPr>
          <a:xfrm>
            <a:off x="2643187" y="0"/>
            <a:ext cx="6897118" cy="6858000"/>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3187" y="109537"/>
            <a:ext cx="6905625" cy="6638925"/>
          </a:xfrm>
          <a:prstGeom prst="rect">
            <a:avLst/>
          </a:prstGeom>
        </p:spPr>
      </p:pic>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8060" y="0"/>
            <a:ext cx="6635879" cy="6858000"/>
          </a:xfrm>
          <a:prstGeom prst="rect">
            <a:avLst/>
          </a:prstGeom>
        </p:spPr>
      </p:pic>
    </p:spTree>
    <p:extLst>
      <p:ext uri="{BB962C8B-B14F-4D97-AF65-F5344CB8AC3E}">
        <p14:creationId xmlns:p14="http://schemas.microsoft.com/office/powerpoint/2010/main" val="55441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4"/>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6"/>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User stories</a:t>
            </a:r>
            <a:endParaRPr lang="fr-FR" dirty="0"/>
          </a:p>
        </p:txBody>
      </p:sp>
      <p:sp>
        <p:nvSpPr>
          <p:cNvPr id="3" name="Espace réservé du contenu 2"/>
          <p:cNvSpPr>
            <a:spLocks noGrp="1"/>
          </p:cNvSpPr>
          <p:nvPr>
            <p:ph idx="1"/>
          </p:nvPr>
        </p:nvSpPr>
        <p:spPr/>
        <p:txBody>
          <a:bodyPr/>
          <a:lstStyle/>
          <a:p>
            <a:r>
              <a:rPr lang="fr-FR" dirty="0" smtClean="0"/>
              <a:t>Page de connexion </a:t>
            </a:r>
            <a:r>
              <a:rPr lang="fr-FR" dirty="0" smtClean="0">
                <a:sym typeface="Wingdings" panose="05000000000000000000" pitchFamily="2" charset="2"/>
                <a:hlinkClick r:id="rId2" action="ppaction://hlinkfile"/>
              </a:rPr>
              <a:t> 1 à 4</a:t>
            </a:r>
            <a:endParaRPr lang="fr-FR" dirty="0" smtClean="0"/>
          </a:p>
          <a:p>
            <a:r>
              <a:rPr lang="fr-FR" dirty="0" smtClean="0"/>
              <a:t>Page de tableau de bord </a:t>
            </a:r>
            <a:r>
              <a:rPr lang="fr-FR" dirty="0" smtClean="0">
                <a:sym typeface="Wingdings" panose="05000000000000000000" pitchFamily="2" charset="2"/>
                <a:hlinkClick r:id="rId3" action="ppaction://hlinkfile"/>
              </a:rPr>
              <a:t> 5 à 13</a:t>
            </a:r>
            <a:endParaRPr lang="fr-FR" dirty="0" smtClean="0"/>
          </a:p>
          <a:p>
            <a:r>
              <a:rPr lang="fr-FR" dirty="0" smtClean="0"/>
              <a:t>Page de chat </a:t>
            </a:r>
            <a:r>
              <a:rPr lang="fr-FR" dirty="0" smtClean="0">
                <a:sym typeface="Wingdings" panose="05000000000000000000" pitchFamily="2" charset="2"/>
                <a:hlinkClick r:id="rId4" action="ppaction://hlinkfile"/>
              </a:rPr>
              <a:t> 14 à 20</a:t>
            </a:r>
            <a:endParaRPr lang="fr-FR" dirty="0" smtClean="0"/>
          </a:p>
          <a:p>
            <a:r>
              <a:rPr lang="fr-FR" dirty="0" smtClean="0"/>
              <a:t>Page de calendrier </a:t>
            </a:r>
            <a:r>
              <a:rPr lang="fr-FR" dirty="0" smtClean="0">
                <a:sym typeface="Wingdings" panose="05000000000000000000" pitchFamily="2" charset="2"/>
                <a:hlinkClick r:id="rId5" action="ppaction://hlinkfile"/>
              </a:rPr>
              <a:t> 21 à 29</a:t>
            </a:r>
            <a:endParaRPr lang="fr-FR" dirty="0" smtClean="0"/>
          </a:p>
          <a:p>
            <a:r>
              <a:rPr lang="fr-FR" dirty="0" smtClean="0"/>
              <a:t>Page de gestion des tâches </a:t>
            </a:r>
            <a:r>
              <a:rPr lang="fr-FR" dirty="0" smtClean="0">
                <a:sym typeface="Wingdings" panose="05000000000000000000" pitchFamily="2" charset="2"/>
                <a:hlinkClick r:id="rId6" action="ppaction://hlinkfile"/>
              </a:rPr>
              <a:t> 30 à 35</a:t>
            </a:r>
            <a:endParaRPr lang="fr-FR" dirty="0" smtClean="0"/>
          </a:p>
        </p:txBody>
      </p:sp>
    </p:spTree>
    <p:extLst>
      <p:ext uri="{BB962C8B-B14F-4D97-AF65-F5344CB8AC3E}">
        <p14:creationId xmlns:p14="http://schemas.microsoft.com/office/powerpoint/2010/main" val="395682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45</TotalTime>
  <Words>281</Words>
  <Application>Microsoft Office PowerPoint</Application>
  <PresentationFormat>Grand écran</PresentationFormat>
  <Paragraphs>45</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Trebuchet MS</vt:lpstr>
      <vt:lpstr>Tw Cen MT</vt:lpstr>
      <vt:lpstr>Wingdings</vt:lpstr>
      <vt:lpstr>Circuit</vt:lpstr>
      <vt:lpstr>Projet site web pour  </vt:lpstr>
      <vt:lpstr>Présentation</vt:lpstr>
      <vt:lpstr>objectifs</vt:lpstr>
      <vt:lpstr>Diagrammes de cas d’usage</vt:lpstr>
      <vt:lpstr>User stories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site web pour  </dc:title>
  <dc:creator>Létitia CARNICELLI</dc:creator>
  <cp:lastModifiedBy>Létitia CARNICELLI</cp:lastModifiedBy>
  <cp:revision>6</cp:revision>
  <dcterms:created xsi:type="dcterms:W3CDTF">2021-06-10T08:03:55Z</dcterms:created>
  <dcterms:modified xsi:type="dcterms:W3CDTF">2021-06-10T08:57:41Z</dcterms:modified>
</cp:coreProperties>
</file>