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85" d="100"/>
          <a:sy n="85" d="100"/>
        </p:scale>
        <p:origin x="-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BA5A-004B-4CB9-B0FE-ABA192A8628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4497-283F-4609-8511-4507DBC5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B92619-F16C-4DA8-A18C-192CFED514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2" t="2494" b="6346"/>
          <a:stretch/>
        </p:blipFill>
        <p:spPr>
          <a:xfrm>
            <a:off x="3553881" y="0"/>
            <a:ext cx="7437121" cy="5537200"/>
          </a:xfrm>
          <a:prstGeom prst="rect">
            <a:avLst/>
          </a:prstGeom>
        </p:spPr>
      </p:pic>
      <p:pic>
        <p:nvPicPr>
          <p:cNvPr id="16" name="Picture 15" descr="A picture containing bird, game, white, group&#10;&#10;Description automatically generated">
            <a:extLst>
              <a:ext uri="{FF2B5EF4-FFF2-40B4-BE49-F238E27FC236}">
                <a16:creationId xmlns:a16="http://schemas.microsoft.com/office/drawing/2014/main" id="{795CD05F-A800-4246-A634-C1CE268A3F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/>
          <a:stretch/>
        </p:blipFill>
        <p:spPr>
          <a:xfrm rot="20197651">
            <a:off x="2483374" y="4623116"/>
            <a:ext cx="1601216" cy="1999303"/>
          </a:xfrm>
          <a:prstGeom prst="rect">
            <a:avLst/>
          </a:prstGeom>
        </p:spPr>
      </p:pic>
      <p:pic>
        <p:nvPicPr>
          <p:cNvPr id="18" name="Picture 17" descr="A close up of a mans face&#10;&#10;Description automatically generated">
            <a:extLst>
              <a:ext uri="{FF2B5EF4-FFF2-40B4-BE49-F238E27FC236}">
                <a16:creationId xmlns:a16="http://schemas.microsoft.com/office/drawing/2014/main" id="{77FB1461-9667-4A28-BC55-13D6861D86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5622">
            <a:off x="9932926" y="4434503"/>
            <a:ext cx="1822705" cy="2118348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E64302-E7FD-4679-B29F-13B1B249B6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2532">
            <a:off x="1419822" y="2424731"/>
            <a:ext cx="1953485" cy="2165071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BC26D07-F2EC-43A1-A127-C182B31194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 b="3875"/>
          <a:stretch/>
        </p:blipFill>
        <p:spPr>
          <a:xfrm rot="20302084">
            <a:off x="1486592" y="293295"/>
            <a:ext cx="1819946" cy="20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Ampuero León</dc:creator>
  <cp:lastModifiedBy>André Ampuero León</cp:lastModifiedBy>
  <cp:revision>7</cp:revision>
  <dcterms:created xsi:type="dcterms:W3CDTF">2019-09-24T09:27:35Z</dcterms:created>
  <dcterms:modified xsi:type="dcterms:W3CDTF">2019-10-11T21:48:08Z</dcterms:modified>
</cp:coreProperties>
</file>