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62" r:id="rId5"/>
    <p:sldId id="261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44" autoAdjust="0"/>
  </p:normalViewPr>
  <p:slideViewPr>
    <p:cSldViewPr snapToGrid="0">
      <p:cViewPr varScale="1">
        <p:scale>
          <a:sx n="57" d="100"/>
          <a:sy n="57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9B8EB-E44F-43CE-9855-6C194DB9337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A1A6C-3649-4305-87CC-07AD7A23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5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Jule</a:t>
            </a:r>
            <a:r>
              <a:rPr lang="en-US" dirty="0"/>
              <a:t>-Thompson effect </a:t>
            </a:r>
          </a:p>
          <a:p>
            <a:r>
              <a:rPr lang="en-US" dirty="0"/>
              <a:t>Helium cylinder $400 – 290 ft^3 </a:t>
            </a:r>
          </a:p>
          <a:p>
            <a:r>
              <a:rPr lang="en-US" dirty="0"/>
              <a:t>Charged Particles -&gt; velocity larger charges less variance. </a:t>
            </a:r>
          </a:p>
          <a:p>
            <a:r>
              <a:rPr lang="en-US" dirty="0"/>
              <a:t>Seagate Donations. </a:t>
            </a:r>
          </a:p>
          <a:p>
            <a:r>
              <a:rPr lang="en-US" dirty="0"/>
              <a:t>Mass Spec. </a:t>
            </a:r>
          </a:p>
          <a:p>
            <a:r>
              <a:rPr lang="en-US" dirty="0"/>
              <a:t>Mesh(induction) shock velocity measurement</a:t>
            </a:r>
          </a:p>
          <a:p>
            <a:r>
              <a:rPr lang="en-US" dirty="0"/>
              <a:t>Charge detection mass spec. -&gt; Keyword. </a:t>
            </a:r>
          </a:p>
          <a:p>
            <a:r>
              <a:rPr lang="en-US" dirty="0"/>
              <a:t>Martin </a:t>
            </a:r>
            <a:r>
              <a:rPr lang="en-US" dirty="0" err="1"/>
              <a:t>Jarrold</a:t>
            </a:r>
            <a:r>
              <a:rPr lang="en-US" dirty="0"/>
              <a:t> -&gt; great papers.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A1A6C-3649-4305-87CC-07AD7A233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74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A1A6C-3649-4305-87CC-07AD7A233E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6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B2BA-58F6-4612-B6F5-06EA5DF76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09D3F-D315-49F7-B4D4-CDB36D0B7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C1368-CBF0-4A04-8476-18298F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8DF9-6833-425C-9FBF-57EC96D40E1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F90E7-16A6-4DD8-A1CF-CB56835A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6A774-6129-43FC-A7B5-358EC7EB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FC01-6D5D-484D-8CE0-4DC01785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8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352F-EE74-460B-BA3F-243A6F0B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D73BD-F7A3-40DF-8EDA-54322B060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0717F-74D7-4F2E-ACD1-ECDDAA35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8DF9-6833-425C-9FBF-57EC96D40E1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C81F1-78AD-47E1-B4F5-273D6AD9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9933E-2DAA-4BEF-9CDE-D64523E6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FC01-6D5D-484D-8CE0-4DC01785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9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79177-5FDA-4CD5-8A61-A69AF51FD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4DD7D-01A4-41F6-8BE9-8B5B3626A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75FC3-EA3B-431E-860F-6E85A607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8DF9-6833-425C-9FBF-57EC96D40E1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0C07A-E7B1-40E4-9660-224B7185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81C1A-1CA7-49B2-B332-A406EF81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FC01-6D5D-484D-8CE0-4DC01785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6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A576-7EBC-491A-9CD1-7F3D56E8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BACAD-3CA4-46A0-907B-4853AEE7A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C7D6F-1807-4DC4-AB35-0459C2C1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8DF9-6833-425C-9FBF-57EC96D40E1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8D8D4-3274-4750-9084-1D7FAB52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920B-A6D5-4052-8698-469895AB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FC01-6D5D-484D-8CE0-4DC01785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0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D71C-66AC-40C5-AFFA-D156CF82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49C71-34CD-47C4-8485-7E6ED750A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B632C-6BDF-4087-AA83-B1278B6F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8DF9-6833-425C-9FBF-57EC96D40E1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3AC66-46FA-4E7A-9882-746E6A76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D3D3-DBE1-4446-B46C-D61E1E2A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FC01-6D5D-484D-8CE0-4DC01785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EFA7-CC86-42EC-BF67-346CAC34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7D94-D35D-4F12-9751-ACA8431C7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24B02-5DEA-434C-854C-C6CDC8D4B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59C44-F515-45BF-8EF7-81CD07AF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8DF9-6833-425C-9FBF-57EC96D40E1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35830-52DC-475E-A185-C2D94B68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AACED-7F28-430B-9793-5DEC91AD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FC01-6D5D-484D-8CE0-4DC01785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F5B9-32D2-4DC8-B33A-D27273B51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C1625-DEA5-44C7-B73F-AC6F7656E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F0E9B-8590-4359-A7F5-BDDDE573E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170AC-461D-447B-A853-171CAFD52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8FCFD-1A9F-44D9-BFB0-B260704CF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0E8E1-7D55-45F6-AC72-30AF90BD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8DF9-6833-425C-9FBF-57EC96D40E1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64381-A235-4BC6-BBD3-93118479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893E7-F4DE-4541-8E46-7D5B1AF9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FC01-6D5D-484D-8CE0-4DC01785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9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5D07-9777-49D4-ADC6-BA724C2D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B886-44B5-4323-B799-2DDC49F2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8DF9-6833-425C-9FBF-57EC96D40E1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A204-49CE-49C1-955F-247034F9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D2A1F-2826-490F-BCDD-2E5117A7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FC01-6D5D-484D-8CE0-4DC01785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0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4AB39-1734-4BF2-AAB2-1CCFFD6F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8DF9-6833-425C-9FBF-57EC96D40E1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4923A-430E-4862-865F-93A6FB20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AB784-BF76-48DD-817A-4CC68359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FC01-6D5D-484D-8CE0-4DC01785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7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5A42-8FBC-41C8-8E4F-D77D6E6BD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CA1C-BC9D-4D69-8727-BD7C9ADB6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7E0ED-B70C-4E4B-AE76-1CC924723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A7BD6-EFE1-4DE3-A0BC-DDF5D649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8DF9-6833-425C-9FBF-57EC96D40E1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801D4-EE99-4B99-9F7D-F851FE82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B6EFC-9FEB-487A-8513-EB36542A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FC01-6D5D-484D-8CE0-4DC01785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1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9EAA-3DCC-4641-B486-6839D944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17C9D-AB4E-4A8D-85F9-3A783430E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B38BA-CDBD-4A1A-A950-857C003AA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7C822-E444-4D5A-B3EE-753C1B60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8DF9-6833-425C-9FBF-57EC96D40E1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54967-8CFE-4526-99BD-2368E197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8B465-2163-49C5-ADA6-F04B4958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FC01-6D5D-484D-8CE0-4DC01785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1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B70EF-F947-4365-AF49-3D37BD23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0A341-6C65-449C-9800-9DC518298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83CF-36A2-45A5-9F5C-5F1F1ADE3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58DF9-6833-425C-9FBF-57EC96D40E1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0ACF8-6A03-4E71-99B6-5C3FE5788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AD739-6820-40BB-ABB0-6D6C47A3A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0FC01-6D5D-484D-8CE0-4DC01785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6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619B-EC2E-4248-AF91-E7A730028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MURI Nozzle Designs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14248-D887-4B85-8760-F057D09DB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5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8E1A-0ECC-4D50-B13F-C8828639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– Same as paper (Li et al.) with added length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AEA14A1-A4F9-43B5-93D8-DC3594F19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16" y="1994767"/>
            <a:ext cx="5801784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BBB654-66BA-43C0-97C6-E5F598824ACE}"/>
                  </a:ext>
                </a:extLst>
              </p:cNvPr>
              <p:cNvSpPr txBox="1"/>
              <p:nvPr/>
            </p:nvSpPr>
            <p:spPr>
              <a:xfrm>
                <a:off x="1033670" y="2604052"/>
                <a:ext cx="4518991" cy="3017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Assumed ideal gas, isenthalpic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Drag assumed to be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𝐾𝑛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BBB654-66BA-43C0-97C6-E5F598824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70" y="2604052"/>
                <a:ext cx="4518991" cy="3017814"/>
              </a:xfrm>
              <a:prstGeom prst="rect">
                <a:avLst/>
              </a:prstGeom>
              <a:blipFill>
                <a:blip r:embed="rId4"/>
                <a:stretch>
                  <a:fillRect l="-3509" t="-2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49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9EF1-D3A8-4D90-B2F5-B73D9142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300K helium 50cm nozzle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55283D-5D56-4A0C-B169-D0DCE5373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468" y="2017782"/>
            <a:ext cx="5801784" cy="435133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CE3166-FF38-47B2-8272-430F66BA2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21" y="1937449"/>
            <a:ext cx="5908895" cy="443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9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B5E9-DD60-4BD9-B999-406DBF84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300K Helium – 30 cm Nozzle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B116CC-801D-4910-A43B-23FB448BC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56" y="1748785"/>
            <a:ext cx="5801784" cy="435133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BDF612-9B6F-49E4-AE20-5BD04855D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8785"/>
            <a:ext cx="5899877" cy="44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8D95-437C-4877-B5A0-09774019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300K Helium – 6 cm nozzle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647287-4CCA-4ABC-BDA8-C161166E3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916159"/>
            <a:ext cx="5801784" cy="435133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CD7E2D-5F20-4DC7-BB67-D17C86919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16159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2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4CA1-F698-42EC-87FC-ED450BC4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500K helium 50cm nozzle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9E71FE-5D73-4DBE-A196-2F0D33B45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7540"/>
            <a:ext cx="5801784" cy="435133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0F4E89-5521-485C-8996-19C3E5CF2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2107540"/>
            <a:ext cx="5801784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5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A9A6-BBF3-4D42-A64F-6074D916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E061-6088-43C4-80F5-EA6712BD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 out to shop for quotes/Limitations  </a:t>
            </a:r>
          </a:p>
        </p:txBody>
      </p:sp>
    </p:spTree>
    <p:extLst>
      <p:ext uri="{BB962C8B-B14F-4D97-AF65-F5344CB8AC3E}">
        <p14:creationId xmlns:p14="http://schemas.microsoft.com/office/powerpoint/2010/main" val="299105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107</Words>
  <Application>Microsoft Office PowerPoint</Application>
  <PresentationFormat>Widescreen</PresentationFormat>
  <Paragraphs>22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MURI Nozzle Designs</vt:lpstr>
      <vt:lpstr>Geometry – Same as paper (Li et al.) with added length</vt:lpstr>
      <vt:lpstr>300K helium 50cm nozzle</vt:lpstr>
      <vt:lpstr>300K Helium – 30 cm Nozzle</vt:lpstr>
      <vt:lpstr>300K Helium – 6 cm nozzle</vt:lpstr>
      <vt:lpstr>500K helium 50cm nozzle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MURI Nozzle Designs</dc:title>
  <dc:creator>Schultz Mcgee</dc:creator>
  <cp:lastModifiedBy>Schultz Mcgee</cp:lastModifiedBy>
  <cp:revision>7</cp:revision>
  <dcterms:created xsi:type="dcterms:W3CDTF">2020-08-06T16:57:14Z</dcterms:created>
  <dcterms:modified xsi:type="dcterms:W3CDTF">2020-08-09T22:54:59Z</dcterms:modified>
</cp:coreProperties>
</file>