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4991-6789-474D-B9CA-4739A07DB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3ECEB3-1D61-B9A5-DB1E-3C6442541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9BEB6-A0F6-8DA3-29D9-8682D711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09F1F-826E-A0ED-1BAF-8A5F26A3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773BA8-C81B-EAEA-EA09-69139D4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00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87BF-19F4-3EDD-E0E7-5387A74A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248F40-B128-7507-D074-46D108F9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7F5B2-A595-F76B-FFA2-9A2C5576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3315A9-02A3-0F2B-6511-2B855B51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E05A7-F4A2-5439-4759-9E5F5C38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3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5E89E9-4AD5-E1A3-E89C-8AD565D3B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1FF962-4439-2C7C-63EA-29DE8845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7FBA06-B28F-A966-A480-36352425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CC0A1-3C08-937A-9F5D-4B3957B8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35917-B924-D044-28B0-1F3119E1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7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5DD0-F5B0-5E9B-ACEB-F551BF6A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73860-067D-36DC-98B7-5B2ED143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9C1A0C-BEEA-D1DE-734E-47B34AC6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D2511-60AE-F347-7036-AF5B67E8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46350-C781-6047-27CF-E28E9625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72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46CF8-4D58-435A-8E34-A530F3D7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2DB95-F042-C2C6-A548-BA8472EB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AF13E5-7920-E032-B361-731D6792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980CC-1CB2-AC07-B2C4-73AF3EDD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35B8D-FDC8-A6DB-1E09-5B213EA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68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418BE-446D-3436-D358-0C8729FD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9AC5B-E93D-8A4B-7750-65A778F2A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71D021-A95B-8B60-7A0D-6A0A2595F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90EF74-AACC-8335-5A8A-C524A2C2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EA123F-FA6F-4981-AD5A-D17C67DC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779741-301B-468E-BB7E-2B46A86C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35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2C897-8196-42DD-DA90-89429470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D6933E-E5DB-F2EE-EFCA-684E733F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BC6222-70E3-90A3-75F1-FB66BCE5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2F12E8-9AE4-F740-D2D8-FD7E894B5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1E0B04-4EBF-5E38-EB5E-4930DD14A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E4CE96-0DCD-6352-F214-C56BC57F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28BA66-1103-7F7A-9180-266177DD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A18195-AFF1-577C-DC70-FDBCD4B8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5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B4090-0541-0753-FACC-94C2BA7B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632C3C-D359-41C8-4349-9264F1DA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C430E2-662E-E420-376A-6B7EABB9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23CE87-B85D-6BB3-AD33-3DCF1CB5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1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7604C2-7790-E53B-98A0-CAD1730A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9CC1B5-1DD3-4143-A4A6-70DE092B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82F723-1979-A57F-2289-7710F6FC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9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3426-7496-D6C9-382A-C4D3919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1DFA4-A02D-29BA-2CA3-0AECD35C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8C27C6-099B-E41C-3393-D951D0C8D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25EAC8-475A-8CEE-B678-BF4E163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0E9FE1-4678-17BB-A50A-B2331FA3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53597-84EC-E584-638F-848528B3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5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48F52-AB2A-0EB0-DBE4-0A0EC0C3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47494F-2710-7221-21CA-1F0F161DB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959800-CA88-5D31-5CA3-4E6C2DC9E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162961-5771-276E-EBD8-B972BDE4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654DDC-B42C-FB06-56CA-CB32482D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D2F680-095F-615A-275D-F9B605F6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8A577-3BEF-E6F0-8798-2ECF3892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A4278C-68F1-830B-B687-0F9A51A1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3FA9D-9FFE-2AB6-63AB-AEB4433DF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A655-6F82-466D-8431-2833E240360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11EE94-130B-E9FF-9B51-57EA56CCA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3F531-B01D-0A86-3D08-5E5C16CF9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FE62-6037-4401-BD50-6F1177D2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9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036C7-707A-D20A-815C-F4C7A2C8A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2"/>
          <a:stretch/>
        </p:blipFill>
        <p:spPr>
          <a:xfrm>
            <a:off x="-1" y="0"/>
            <a:ext cx="12308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1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132B9-7210-C954-25E0-3C147CEEA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" b="1483"/>
          <a:stretch/>
        </p:blipFill>
        <p:spPr>
          <a:xfrm>
            <a:off x="0" y="0"/>
            <a:ext cx="1229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7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1DCF18-7D6A-3F52-0211-9C2A0D96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2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E1632B-E80D-4197-4604-26C571300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073956-5DC1-E91C-D6A3-F879DB56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4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4B72F-3226-E90E-E3DC-E75340BB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0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6FCCD5-4635-57E5-DCE1-C48992D0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2206" cy="68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8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UPGRADE</dc:creator>
  <cp:lastModifiedBy>UPGRADE</cp:lastModifiedBy>
  <cp:revision>1</cp:revision>
  <dcterms:created xsi:type="dcterms:W3CDTF">2023-04-23T15:23:55Z</dcterms:created>
  <dcterms:modified xsi:type="dcterms:W3CDTF">2023-04-23T15:31:54Z</dcterms:modified>
</cp:coreProperties>
</file>