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B399-03CB-4404-B0C6-83050E9AD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78EEC-1C4B-422C-AC0D-C88A12B43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C142-C046-460C-B09C-A890154A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71D-4675-4610-8D15-8C50879CB5EF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30142-88B9-4255-9CE1-7169C037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02FF-7A08-4357-9F8C-1A898EB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6300-4A73-46E6-B904-17BC0D250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99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C042-6B48-46B1-8CA9-9B4C60FE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D8C6E-3DEB-4D54-ABFA-CC76BD402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93AE-3666-49EC-97EB-CF1FF65A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71D-4675-4610-8D15-8C50879CB5EF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69DD-EB67-4E0E-90B7-BDA6C209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BACB-73D7-43A7-BCA6-48B32DD5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6300-4A73-46E6-B904-17BC0D250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93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37798-83B8-4131-9A5E-F4890E8C3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2DA6C-E5E1-4D8D-9823-BB43DC3A4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F7BD-328F-4438-8400-2980657A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71D-4675-4610-8D15-8C50879CB5EF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08402-94B1-406B-AAA2-F86E004A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B7E9-778E-4216-B678-7EB39743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6300-4A73-46E6-B904-17BC0D250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36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B25D-A75C-4CE0-AD5D-66EEF7EB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F5F7-93CE-4E3B-B80C-20225228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5DA58-F352-403F-9744-ED7739F0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71D-4675-4610-8D15-8C50879CB5EF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C2677-39A3-4575-8C50-7101383A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4B855-F47D-4EEC-A979-B1CF1508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6300-4A73-46E6-B904-17BC0D250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89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ED15-8ED8-4B45-BA95-ADF82588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CC1A7-0D01-4E59-86B0-84A8BC99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78E4-B96B-4F80-9428-DC88EC9F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71D-4675-4610-8D15-8C50879CB5EF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5ADD1-94BB-44AA-806E-EF46B41A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C329F-9795-4DBE-B67C-B521CA4D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6300-4A73-46E6-B904-17BC0D250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84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2082-629F-4E9E-8AE6-0E4BBFC3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AF70-5B0F-431D-AD0C-C46348D6A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E3E0-1DD2-41DF-A639-F4177A2A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429BE-E24E-4C85-BD8E-DB3BD472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71D-4675-4610-8D15-8C50879CB5EF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1042F-AE11-45CB-BB92-09BD2C46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C472-2406-4371-A60C-1C57D34F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6300-4A73-46E6-B904-17BC0D250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2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03F2-70DF-4F4D-B95E-034DC167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65019-E552-4142-8D31-226947DA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F1421-3785-4777-9234-F1FF4EED8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94321-F149-4B36-8151-B7305FE71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9EB34-D228-4B32-B871-FFE94B8AD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5CD9B-B67E-4017-AAAA-722D614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71D-4675-4610-8D15-8C50879CB5EF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66A7F-80D0-42EB-9272-C1188CCC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9F5B6-816A-48A4-AB2D-94057F74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6300-4A73-46E6-B904-17BC0D250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34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F4CA-360F-42CC-85E0-34020A79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C1540-9996-46A1-B02C-0B0ABBE9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71D-4675-4610-8D15-8C50879CB5EF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7E520-E7B7-4FA6-8F57-D80BBF69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C7E64-2EBE-47B7-8ED5-048BC7C1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6300-4A73-46E6-B904-17BC0D250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9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ED746-B0FF-46F5-9E03-9B582EDF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71D-4675-4610-8D15-8C50879CB5EF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6A1DE-5222-4783-8201-A0DA3195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4C9B1-9201-4BA1-A254-9F199518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6300-4A73-46E6-B904-17BC0D250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01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1BDA-98A9-48F6-BF32-5D87E13B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3563-BC02-42DE-8D89-33F964D5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AD971-C583-4BCC-852E-42A87722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ADE2-F196-4227-8E1D-43A52690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71D-4675-4610-8D15-8C50879CB5EF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979D8-E882-4F42-8D11-D96A7661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836FB-DC6D-4C01-87C3-162BB4E2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6300-4A73-46E6-B904-17BC0D250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95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7C73-AF9D-4DBC-B483-785DEE88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30453-762D-4792-B666-14D789B11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0D86C-A7B8-417F-AA8D-D48941E12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F5300-461A-432F-8885-2BBBF109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71D-4675-4610-8D15-8C50879CB5EF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A3781-9290-40D3-AA59-28278B8E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9B98-9ACC-4040-859E-4A496432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6300-4A73-46E6-B904-17BC0D250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F90BE-2814-484C-8399-210F85EC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4F91-6F7D-4A72-A76A-F1C95BD0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65CB4-ADB5-4D04-A38B-F18F71B04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FB71D-4675-4610-8D15-8C50879CB5EF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D0D3-4F23-442D-89DC-82A44531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CAAC-3633-408A-AAAE-62406D7C0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6300-4A73-46E6-B904-17BC0D250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4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9F78D2-D467-4346-8EE7-F345A859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4397" y="248156"/>
            <a:ext cx="9101440" cy="28363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sz="2000" dirty="0">
                <a:latin typeface="Corbel" panose="020B0503020204020204" pitchFamily="34" charset="0"/>
              </a:rPr>
              <a:t>Litter dynamics: Flow chart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38D7BB-7A27-422A-A5EB-E1F036448F29}"/>
              </a:ext>
            </a:extLst>
          </p:cNvPr>
          <p:cNvSpPr/>
          <p:nvPr/>
        </p:nvSpPr>
        <p:spPr>
          <a:xfrm>
            <a:off x="826912" y="1014543"/>
            <a:ext cx="1191986" cy="1283090"/>
          </a:xfrm>
          <a:prstGeom prst="roundRect">
            <a:avLst>
              <a:gd name="adj" fmla="val 8377"/>
            </a:avLst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 sz="12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en-GB" sz="12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en-GB" sz="12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en-GB" sz="12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en-GB" sz="1200" b="1" dirty="0">
                <a:solidFill>
                  <a:schemeClr val="tx1"/>
                </a:solidFill>
                <a:latin typeface="Corbel" panose="020B0503020204020204" pitchFamily="34" charset="0"/>
              </a:rPr>
              <a:t>Litterati litter</a:t>
            </a:r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Corbel" panose="020B0503020204020204" pitchFamily="34" charset="0"/>
              </a:rPr>
              <a:t>observations 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  <a:latin typeface="Corbel" panose="020B0503020204020204" pitchFamily="34" charset="0"/>
              </a:rPr>
              <a:t>(1.7 million)</a:t>
            </a:r>
          </a:p>
          <a:p>
            <a:pPr algn="ctr"/>
            <a:endParaRPr lang="en-GB" sz="5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Corbel" panose="020B0503020204020204" pitchFamily="34" charset="0"/>
              </a:rPr>
              <a:t>Tags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Corbel" panose="020B0503020204020204" pitchFamily="34" charset="0"/>
              </a:rPr>
              <a:t>Geolocation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Corbel" panose="020B0503020204020204" pitchFamily="34" charset="0"/>
              </a:rPr>
              <a:t>Timestamp</a:t>
            </a:r>
          </a:p>
          <a:p>
            <a:pPr algn="ctr"/>
            <a:endParaRPr lang="en-GB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en-GB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en-GB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DF1062-D7B5-437F-A2EF-AAA88CE8A62B}"/>
              </a:ext>
            </a:extLst>
          </p:cNvPr>
          <p:cNvCxnSpPr>
            <a:cxnSpLocks/>
            <a:stCxn id="177" idx="3"/>
            <a:endCxn id="92" idx="1"/>
          </p:cNvCxnSpPr>
          <p:nvPr/>
        </p:nvCxnSpPr>
        <p:spPr>
          <a:xfrm flipV="1">
            <a:off x="4534445" y="1280423"/>
            <a:ext cx="277726" cy="6027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30C9FD9-C047-40D2-886D-DB016CA48C06}"/>
              </a:ext>
            </a:extLst>
          </p:cNvPr>
          <p:cNvSpPr/>
          <p:nvPr/>
        </p:nvSpPr>
        <p:spPr>
          <a:xfrm>
            <a:off x="3773238" y="1049826"/>
            <a:ext cx="896206" cy="44797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Hexagonal grid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FEFEFF-1F90-4CD8-84DC-868D9B72A5FC}"/>
              </a:ext>
            </a:extLst>
          </p:cNvPr>
          <p:cNvCxnSpPr>
            <a:cxnSpLocks/>
            <a:stCxn id="69" idx="3"/>
            <a:endCxn id="92" idx="1"/>
          </p:cNvCxnSpPr>
          <p:nvPr/>
        </p:nvCxnSpPr>
        <p:spPr>
          <a:xfrm>
            <a:off x="4669444" y="1273815"/>
            <a:ext cx="142727" cy="66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D4474B6-A8C2-400C-9D57-B1B56DF0318B}"/>
              </a:ext>
            </a:extLst>
          </p:cNvPr>
          <p:cNvSpPr/>
          <p:nvPr/>
        </p:nvSpPr>
        <p:spPr>
          <a:xfrm>
            <a:off x="4812171" y="1007037"/>
            <a:ext cx="1431613" cy="546771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Density and cluster analysis (Gi*)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19E9F34-AB37-4DAB-9616-7B9B7D38C07A}"/>
              </a:ext>
            </a:extLst>
          </p:cNvPr>
          <p:cNvSpPr/>
          <p:nvPr/>
        </p:nvSpPr>
        <p:spPr>
          <a:xfrm>
            <a:off x="2153161" y="1003024"/>
            <a:ext cx="1191986" cy="1293212"/>
          </a:xfrm>
          <a:prstGeom prst="roundRect">
            <a:avLst>
              <a:gd name="adj" fmla="val 8377"/>
            </a:avLst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 sz="12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en-GB" sz="12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en-GB" sz="12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en-GB" sz="12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en-GB" sz="1200" b="1" dirty="0">
                <a:solidFill>
                  <a:schemeClr val="tx1"/>
                </a:solidFill>
                <a:latin typeface="Corbel" panose="020B0503020204020204" pitchFamily="34" charset="0"/>
              </a:rPr>
              <a:t>Google 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  <a:latin typeface="Corbel" panose="020B0503020204020204" pitchFamily="34" charset="0"/>
              </a:rPr>
              <a:t>Points of Interest (POIs) </a:t>
            </a:r>
            <a:r>
              <a:rPr lang="en-GB" sz="1100" dirty="0">
                <a:solidFill>
                  <a:schemeClr val="tx1"/>
                </a:solidFill>
                <a:latin typeface="Corbel" panose="020B0503020204020204" pitchFamily="34" charset="0"/>
              </a:rPr>
              <a:t>(1,420)</a:t>
            </a:r>
          </a:p>
          <a:p>
            <a:pPr algn="ctr"/>
            <a:endParaRPr lang="en-GB" sz="5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Corbel" panose="020B0503020204020204" pitchFamily="34" charset="0"/>
              </a:rPr>
              <a:t>Geolocation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latin typeface="Corbel" panose="020B0503020204020204" pitchFamily="34" charset="0"/>
              </a:rPr>
              <a:t>Types</a:t>
            </a:r>
          </a:p>
          <a:p>
            <a:pPr algn="ctr"/>
            <a:endParaRPr lang="en-GB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en-GB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en-GB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D0C1CE6-8F1B-4C58-A0B0-BC6A4971EBD1}"/>
              </a:ext>
            </a:extLst>
          </p:cNvPr>
          <p:cNvSpPr/>
          <p:nvPr/>
        </p:nvSpPr>
        <p:spPr>
          <a:xfrm>
            <a:off x="4809232" y="1628710"/>
            <a:ext cx="1431614" cy="25444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Temporal analysis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28EC40DA-A2C6-4D84-BCAF-666024A5E6D0}"/>
              </a:ext>
            </a:extLst>
          </p:cNvPr>
          <p:cNvSpPr/>
          <p:nvPr/>
        </p:nvSpPr>
        <p:spPr>
          <a:xfrm>
            <a:off x="3787991" y="1717462"/>
            <a:ext cx="746454" cy="331381"/>
          </a:xfrm>
          <a:prstGeom prst="roundRect">
            <a:avLst>
              <a:gd name="adj" fmla="val 8377"/>
            </a:avLst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Corbel" panose="020B0503020204020204" pitchFamily="34" charset="0"/>
              </a:rPr>
              <a:t>Litter</a:t>
            </a:r>
            <a:endParaRPr lang="en-GB" sz="12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276D2A9-7A20-46A3-8815-6DB07A355E82}"/>
              </a:ext>
            </a:extLst>
          </p:cNvPr>
          <p:cNvCxnSpPr>
            <a:cxnSpLocks/>
            <a:stCxn id="177" idx="3"/>
            <a:endCxn id="109" idx="1"/>
          </p:cNvCxnSpPr>
          <p:nvPr/>
        </p:nvCxnSpPr>
        <p:spPr>
          <a:xfrm flipV="1">
            <a:off x="4534445" y="1755932"/>
            <a:ext cx="274787" cy="1272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5EBDDA4A-7F77-4FCF-8DBF-53FB515F55D0}"/>
              </a:ext>
            </a:extLst>
          </p:cNvPr>
          <p:cNvSpPr/>
          <p:nvPr/>
        </p:nvSpPr>
        <p:spPr>
          <a:xfrm>
            <a:off x="3824240" y="3317556"/>
            <a:ext cx="746454" cy="287059"/>
          </a:xfrm>
          <a:prstGeom prst="roundRect">
            <a:avLst>
              <a:gd name="adj" fmla="val 8377"/>
            </a:avLst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Corbel" panose="020B0503020204020204" pitchFamily="34" charset="0"/>
              </a:rPr>
              <a:t>Litter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3B2452F6-841A-43BE-BDBF-76D824AC4AB2}"/>
              </a:ext>
            </a:extLst>
          </p:cNvPr>
          <p:cNvSpPr/>
          <p:nvPr/>
        </p:nvSpPr>
        <p:spPr>
          <a:xfrm>
            <a:off x="4812171" y="1968760"/>
            <a:ext cx="1431614" cy="254442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Tag analysis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8E6D30E9-B179-4E7E-952E-E45F6AA6EC0A}"/>
              </a:ext>
            </a:extLst>
          </p:cNvPr>
          <p:cNvCxnSpPr>
            <a:cxnSpLocks/>
            <a:stCxn id="177" idx="3"/>
            <a:endCxn id="205" idx="1"/>
          </p:cNvCxnSpPr>
          <p:nvPr/>
        </p:nvCxnSpPr>
        <p:spPr>
          <a:xfrm>
            <a:off x="4534445" y="1883153"/>
            <a:ext cx="277726" cy="2128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AF1A22-6F9D-4453-A591-A6BFEB7D1C52}"/>
              </a:ext>
            </a:extLst>
          </p:cNvPr>
          <p:cNvCxnSpPr>
            <a:cxnSpLocks/>
            <a:stCxn id="227" idx="3"/>
            <a:endCxn id="225" idx="1"/>
          </p:cNvCxnSpPr>
          <p:nvPr/>
        </p:nvCxnSpPr>
        <p:spPr>
          <a:xfrm flipV="1">
            <a:off x="1743837" y="2986557"/>
            <a:ext cx="281765" cy="7497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8C6F04F-08D0-481B-A65C-A283CE234BF2}"/>
              </a:ext>
            </a:extLst>
          </p:cNvPr>
          <p:cNvCxnSpPr>
            <a:cxnSpLocks/>
            <a:stCxn id="316" idx="3"/>
            <a:endCxn id="225" idx="1"/>
          </p:cNvCxnSpPr>
          <p:nvPr/>
        </p:nvCxnSpPr>
        <p:spPr>
          <a:xfrm flipV="1">
            <a:off x="1803365" y="2986557"/>
            <a:ext cx="222237" cy="128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E5BFBEE1-2045-4D9E-8027-D6F2D0169D19}"/>
              </a:ext>
            </a:extLst>
          </p:cNvPr>
          <p:cNvSpPr/>
          <p:nvPr/>
        </p:nvSpPr>
        <p:spPr>
          <a:xfrm>
            <a:off x="2025602" y="2749736"/>
            <a:ext cx="1516820" cy="473641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Density and cluster analysis (Gi*)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7232511D-0B95-40D9-8ACC-B00BEA882C5A}"/>
              </a:ext>
            </a:extLst>
          </p:cNvPr>
          <p:cNvSpPr/>
          <p:nvPr/>
        </p:nvSpPr>
        <p:spPr>
          <a:xfrm>
            <a:off x="2025602" y="3283470"/>
            <a:ext cx="1516820" cy="26298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Temporal analysis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87E8263D-B559-4AC9-B638-19D40BC20FF9}"/>
              </a:ext>
            </a:extLst>
          </p:cNvPr>
          <p:cNvSpPr/>
          <p:nvPr/>
        </p:nvSpPr>
        <p:spPr>
          <a:xfrm>
            <a:off x="997383" y="3592802"/>
            <a:ext cx="746454" cy="287059"/>
          </a:xfrm>
          <a:prstGeom prst="roundRect">
            <a:avLst>
              <a:gd name="adj" fmla="val 8377"/>
            </a:avLst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Corbel" panose="020B0503020204020204" pitchFamily="34" charset="0"/>
              </a:rPr>
              <a:t>Litter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CF86358-35ED-426B-ACA4-E376687E0851}"/>
              </a:ext>
            </a:extLst>
          </p:cNvPr>
          <p:cNvCxnSpPr>
            <a:cxnSpLocks/>
            <a:stCxn id="227" idx="3"/>
            <a:endCxn id="226" idx="1"/>
          </p:cNvCxnSpPr>
          <p:nvPr/>
        </p:nvCxnSpPr>
        <p:spPr>
          <a:xfrm flipV="1">
            <a:off x="1743837" y="3414964"/>
            <a:ext cx="281765" cy="3213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7CC56004-6DF9-4EC3-BFF4-E5245CFD3696}"/>
              </a:ext>
            </a:extLst>
          </p:cNvPr>
          <p:cNvSpPr/>
          <p:nvPr/>
        </p:nvSpPr>
        <p:spPr>
          <a:xfrm>
            <a:off x="2025601" y="3620353"/>
            <a:ext cx="1516820" cy="231957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Tag analysis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19D8633-A13F-4A23-8BA9-2F432FC604F8}"/>
              </a:ext>
            </a:extLst>
          </p:cNvPr>
          <p:cNvCxnSpPr>
            <a:cxnSpLocks/>
            <a:stCxn id="227" idx="3"/>
            <a:endCxn id="229" idx="1"/>
          </p:cNvCxnSpPr>
          <p:nvPr/>
        </p:nvCxnSpPr>
        <p:spPr>
          <a:xfrm>
            <a:off x="1743837" y="3736332"/>
            <a:ext cx="28176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952D2E91-FB90-4CA1-953D-03C934BC7178}"/>
              </a:ext>
            </a:extLst>
          </p:cNvPr>
          <p:cNvSpPr/>
          <p:nvPr/>
        </p:nvSpPr>
        <p:spPr>
          <a:xfrm>
            <a:off x="3826948" y="3828185"/>
            <a:ext cx="746454" cy="287059"/>
          </a:xfrm>
          <a:prstGeom prst="roundRect">
            <a:avLst>
              <a:gd name="adj" fmla="val 8377"/>
            </a:avLst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Corbel" panose="020B0503020204020204" pitchFamily="34" charset="0"/>
              </a:rPr>
              <a:t>POIs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BED01001-B8B2-49B8-B82D-803283382D1B}"/>
              </a:ext>
            </a:extLst>
          </p:cNvPr>
          <p:cNvSpPr/>
          <p:nvPr/>
        </p:nvSpPr>
        <p:spPr>
          <a:xfrm>
            <a:off x="4851680" y="3414552"/>
            <a:ext cx="1346408" cy="506992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Distance analysis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(cross K, cross L)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A696A7AA-5668-441E-A052-4E34525DEEB7}"/>
              </a:ext>
            </a:extLst>
          </p:cNvPr>
          <p:cNvCxnSpPr>
            <a:cxnSpLocks/>
            <a:stCxn id="241" idx="3"/>
            <a:endCxn id="242" idx="1"/>
          </p:cNvCxnSpPr>
          <p:nvPr/>
        </p:nvCxnSpPr>
        <p:spPr>
          <a:xfrm flipV="1">
            <a:off x="4573402" y="3668048"/>
            <a:ext cx="278278" cy="3036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E241DC4-F25E-42BD-AB6A-4790A0904D3D}"/>
              </a:ext>
            </a:extLst>
          </p:cNvPr>
          <p:cNvCxnSpPr>
            <a:cxnSpLocks/>
            <a:stCxn id="189" idx="3"/>
            <a:endCxn id="242" idx="1"/>
          </p:cNvCxnSpPr>
          <p:nvPr/>
        </p:nvCxnSpPr>
        <p:spPr>
          <a:xfrm>
            <a:off x="4570694" y="3461086"/>
            <a:ext cx="280986" cy="2069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72D28B01-2017-4C5D-95C9-619F1978A23E}"/>
              </a:ext>
            </a:extLst>
          </p:cNvPr>
          <p:cNvSpPr/>
          <p:nvPr/>
        </p:nvSpPr>
        <p:spPr>
          <a:xfrm>
            <a:off x="2036123" y="3918418"/>
            <a:ext cx="1516819" cy="40690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Distance analysis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(K, L)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16F5D64-9619-4E25-9B23-3FB7FA0CEA28}"/>
              </a:ext>
            </a:extLst>
          </p:cNvPr>
          <p:cNvCxnSpPr>
            <a:cxnSpLocks/>
            <a:stCxn id="227" idx="3"/>
            <a:endCxn id="255" idx="1"/>
          </p:cNvCxnSpPr>
          <p:nvPr/>
        </p:nvCxnSpPr>
        <p:spPr>
          <a:xfrm>
            <a:off x="1743837" y="3736332"/>
            <a:ext cx="292286" cy="3855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DE6192FF-6D04-40F6-84AC-9319365451AE}"/>
              </a:ext>
            </a:extLst>
          </p:cNvPr>
          <p:cNvSpPr/>
          <p:nvPr/>
        </p:nvSpPr>
        <p:spPr>
          <a:xfrm>
            <a:off x="4931625" y="2813614"/>
            <a:ext cx="1186517" cy="388062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Boundaries (Purmerend)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4F77688-93DC-4D24-B20C-A7C90F550BA1}"/>
              </a:ext>
            </a:extLst>
          </p:cNvPr>
          <p:cNvCxnSpPr>
            <a:cxnSpLocks/>
            <a:stCxn id="263" idx="2"/>
            <a:endCxn id="242" idx="0"/>
          </p:cNvCxnSpPr>
          <p:nvPr/>
        </p:nvCxnSpPr>
        <p:spPr>
          <a:xfrm>
            <a:off x="5524884" y="3201676"/>
            <a:ext cx="0" cy="21287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8CD02B98-CCCB-49E9-BF6C-89E965A981AE}"/>
              </a:ext>
            </a:extLst>
          </p:cNvPr>
          <p:cNvSpPr/>
          <p:nvPr/>
        </p:nvSpPr>
        <p:spPr>
          <a:xfrm>
            <a:off x="663436" y="786872"/>
            <a:ext cx="2831616" cy="1632083"/>
          </a:xfrm>
          <a:prstGeom prst="roundRect">
            <a:avLst>
              <a:gd name="adj" fmla="val 5571"/>
            </a:avLst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3B30549-AED0-439F-BFC9-D7DF212621ED}"/>
              </a:ext>
            </a:extLst>
          </p:cNvPr>
          <p:cNvSpPr/>
          <p:nvPr/>
        </p:nvSpPr>
        <p:spPr>
          <a:xfrm>
            <a:off x="826912" y="647351"/>
            <a:ext cx="84029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Datasets</a:t>
            </a:r>
          </a:p>
        </p:txBody>
      </p:sp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28595DEA-2DD1-4B1B-AAAD-2806C3FB477A}"/>
              </a:ext>
            </a:extLst>
          </p:cNvPr>
          <p:cNvSpPr/>
          <p:nvPr/>
        </p:nvSpPr>
        <p:spPr>
          <a:xfrm>
            <a:off x="3658528" y="827093"/>
            <a:ext cx="2711595" cy="1591862"/>
          </a:xfrm>
          <a:prstGeom prst="roundRect">
            <a:avLst>
              <a:gd name="adj" fmla="val 5571"/>
            </a:avLst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CDC482D-B028-4921-88A8-687611B9E331}"/>
              </a:ext>
            </a:extLst>
          </p:cNvPr>
          <p:cNvSpPr/>
          <p:nvPr/>
        </p:nvSpPr>
        <p:spPr>
          <a:xfrm>
            <a:off x="3804223" y="675993"/>
            <a:ext cx="12913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National scale</a:t>
            </a:r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1EF37D82-7A19-41AB-9924-9E271606217E}"/>
              </a:ext>
            </a:extLst>
          </p:cNvPr>
          <p:cNvSpPr/>
          <p:nvPr/>
        </p:nvSpPr>
        <p:spPr>
          <a:xfrm>
            <a:off x="663437" y="2546176"/>
            <a:ext cx="5706686" cy="1885974"/>
          </a:xfrm>
          <a:prstGeom prst="roundRect">
            <a:avLst>
              <a:gd name="adj" fmla="val 5571"/>
            </a:avLst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D8C91F9-41CC-467A-85F7-5F236EE826F1}"/>
              </a:ext>
            </a:extLst>
          </p:cNvPr>
          <p:cNvSpPr/>
          <p:nvPr/>
        </p:nvSpPr>
        <p:spPr>
          <a:xfrm>
            <a:off x="826912" y="2441959"/>
            <a:ext cx="105670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Purmerend</a:t>
            </a:r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4EF7DE4E-5F6D-4309-92C0-D1EE8B46AEAC}"/>
              </a:ext>
            </a:extLst>
          </p:cNvPr>
          <p:cNvSpPr/>
          <p:nvPr/>
        </p:nvSpPr>
        <p:spPr>
          <a:xfrm>
            <a:off x="907159" y="2775399"/>
            <a:ext cx="896206" cy="44797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orbel" panose="020B0503020204020204" pitchFamily="34" charset="0"/>
              </a:rPr>
              <a:t>Hexagonal grid</a:t>
            </a:r>
          </a:p>
        </p:txBody>
      </p:sp>
    </p:spTree>
    <p:extLst>
      <p:ext uri="{BB962C8B-B14F-4D97-AF65-F5344CB8AC3E}">
        <p14:creationId xmlns:p14="http://schemas.microsoft.com/office/powerpoint/2010/main" val="117263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Ballatore</dc:creator>
  <cp:lastModifiedBy>Andrea Ballatore</cp:lastModifiedBy>
  <cp:revision>247</cp:revision>
  <dcterms:created xsi:type="dcterms:W3CDTF">2020-02-26T13:10:41Z</dcterms:created>
  <dcterms:modified xsi:type="dcterms:W3CDTF">2020-06-26T13:08:58Z</dcterms:modified>
</cp:coreProperties>
</file>