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hI8apGdayOM7HIz+BFtdHrsvnU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C503F1-3534-4E2A-8307-4D38183870E9}">
  <a:tblStyle styleId="{6AC503F1-3534-4E2A-8307-4D38183870E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Roboto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5" name="Google Shape;9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2" name="Google Shape;9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9" name="Google Shape;9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Speaker, Audrey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rgbClr val="00205B"/>
            </a:gs>
            <a:gs pos="100000">
              <a:srgbClr val="1C4587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4975" y="4744350"/>
            <a:ext cx="10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610675" y="4341550"/>
            <a:ext cx="49461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type="ctrTitle"/>
          </p:nvPr>
        </p:nvSpPr>
        <p:spPr>
          <a:xfrm>
            <a:off x="234787" y="3181750"/>
            <a:ext cx="8322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" name="Google Shape;1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23450"/>
            <a:ext cx="877822" cy="3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6"/>
          <p:cNvSpPr/>
          <p:nvPr/>
        </p:nvSpPr>
        <p:spPr>
          <a:xfrm rot="-2700000">
            <a:off x="7239984" y="1434844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3EBD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6"/>
          <p:cNvSpPr/>
          <p:nvPr/>
        </p:nvSpPr>
        <p:spPr>
          <a:xfrm rot="-2700000">
            <a:off x="3314908" y="2244044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/>
          <p:nvPr/>
        </p:nvSpPr>
        <p:spPr>
          <a:xfrm rot="-2700000">
            <a:off x="1657708" y="3194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/>
          <p:nvPr/>
        </p:nvSpPr>
        <p:spPr>
          <a:xfrm flipH="1" rot="-8100000">
            <a:off x="492966" y="2737244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16"/>
          <p:cNvGrpSpPr/>
          <p:nvPr/>
        </p:nvGrpSpPr>
        <p:grpSpPr>
          <a:xfrm>
            <a:off x="2962" y="-751"/>
            <a:ext cx="9138752" cy="3305850"/>
            <a:chOff x="2962" y="-751"/>
            <a:chExt cx="9138752" cy="3305850"/>
          </a:xfrm>
        </p:grpSpPr>
        <p:grpSp>
          <p:nvGrpSpPr>
            <p:cNvPr id="19" name="Google Shape;19;p16"/>
            <p:cNvGrpSpPr/>
            <p:nvPr/>
          </p:nvGrpSpPr>
          <p:grpSpPr>
            <a:xfrm rot="9796843">
              <a:off x="-102075" y="1330395"/>
              <a:ext cx="9348826" cy="643559"/>
              <a:chOff x="-42837" y="4443488"/>
              <a:chExt cx="9229575" cy="642787"/>
            </a:xfrm>
          </p:grpSpPr>
          <p:sp>
            <p:nvSpPr>
              <p:cNvPr id="20" name="Google Shape;20;p16"/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6"/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6"/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6"/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6"/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6"/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6"/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6"/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6"/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6"/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6"/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6"/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6"/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6"/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6"/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6"/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6"/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6"/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6"/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6"/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6"/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6"/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6"/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6"/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6"/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Google Shape;45;p16"/>
            <p:cNvSpPr/>
            <p:nvPr/>
          </p:nvSpPr>
          <p:spPr>
            <a:xfrm rot="9798045">
              <a:off x="6028464" y="1266906"/>
              <a:ext cx="115887" cy="114627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6"/>
            <p:cNvSpPr/>
            <p:nvPr/>
          </p:nvSpPr>
          <p:spPr>
            <a:xfrm rot="9798045">
              <a:off x="7792151" y="438449"/>
              <a:ext cx="115887" cy="114627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6"/>
            <p:cNvSpPr/>
            <p:nvPr/>
          </p:nvSpPr>
          <p:spPr>
            <a:xfrm rot="9798045">
              <a:off x="4201067" y="1889137"/>
              <a:ext cx="115887" cy="114627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" name="Google Shape;48;p16"/>
            <p:cNvGrpSpPr/>
            <p:nvPr/>
          </p:nvGrpSpPr>
          <p:grpSpPr>
            <a:xfrm rot="9796843">
              <a:off x="-71758" y="1359427"/>
              <a:ext cx="9286278" cy="596015"/>
              <a:chOff x="-9525" y="4462475"/>
              <a:chExt cx="9167825" cy="595300"/>
            </a:xfrm>
          </p:grpSpPr>
          <p:sp>
            <p:nvSpPr>
              <p:cNvPr id="49" name="Google Shape;49;p16"/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rect b="b" l="l" r="r" t="t"/>
                <a:pathLst>
                  <a:path extrusionOk="0" h="19050" w="168212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0" name="Google Shape;50;p16"/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rect b="b" l="l" r="r" t="t"/>
                <a:pathLst>
                  <a:path extrusionOk="0" h="23622" w="136969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51" name="Google Shape;51;p16"/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rect b="b" l="l" r="r" t="t"/>
                <a:pathLst>
                  <a:path extrusionOk="0" h="16573" w="61341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</p:grpSp>
      <p:grpSp>
        <p:nvGrpSpPr>
          <p:cNvPr id="52" name="Google Shape;52;p16"/>
          <p:cNvGrpSpPr/>
          <p:nvPr/>
        </p:nvGrpSpPr>
        <p:grpSpPr>
          <a:xfrm flipH="1" rot="10800000">
            <a:off x="-14352" y="1"/>
            <a:ext cx="9143170" cy="3547136"/>
            <a:chOff x="4969" y="7"/>
            <a:chExt cx="8954236" cy="3547136"/>
          </a:xfrm>
        </p:grpSpPr>
        <p:grpSp>
          <p:nvGrpSpPr>
            <p:cNvPr id="53" name="Google Shape;53;p16"/>
            <p:cNvGrpSpPr/>
            <p:nvPr/>
          </p:nvGrpSpPr>
          <p:grpSpPr>
            <a:xfrm flipH="1" rot="-9686402">
              <a:off x="-132744" y="1452178"/>
              <a:ext cx="9229662" cy="642793"/>
              <a:chOff x="-42837" y="4443488"/>
              <a:chExt cx="9229575" cy="642787"/>
            </a:xfrm>
          </p:grpSpPr>
          <p:sp>
            <p:nvSpPr>
              <p:cNvPr id="54" name="Google Shape;54;p16"/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6"/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6"/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6"/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6"/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6"/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6"/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16"/>
            <p:cNvGrpSpPr/>
            <p:nvPr/>
          </p:nvGrpSpPr>
          <p:grpSpPr>
            <a:xfrm flipH="1" rot="-9686402">
              <a:off x="-101073" y="1481207"/>
              <a:ext cx="9167912" cy="595306"/>
              <a:chOff x="-9525" y="4462475"/>
              <a:chExt cx="9167825" cy="595300"/>
            </a:xfrm>
          </p:grpSpPr>
          <p:sp>
            <p:nvSpPr>
              <p:cNvPr id="80" name="Google Shape;80;p16"/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rect b="b" l="l" r="r" t="t"/>
                <a:pathLst>
                  <a:path extrusionOk="0" h="19050" w="168212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cap="flat" cmpd="sng" w="9525">
                <a:solidFill>
                  <a:srgbClr val="E26E6E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81" name="Google Shape;81;p16"/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rect b="b" l="l" r="r" t="t"/>
                <a:pathLst>
                  <a:path extrusionOk="0" h="23622" w="136969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cap="flat" cmpd="sng" w="9525">
                <a:solidFill>
                  <a:srgbClr val="E26E6E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82" name="Google Shape;82;p16"/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rect b="b" l="l" r="r" t="t"/>
                <a:pathLst>
                  <a:path extrusionOk="0" h="16573" w="61341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cap="flat" cmpd="sng" w="9525">
                <a:solidFill>
                  <a:srgbClr val="E26E6E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83" name="Google Shape;83;p16"/>
            <p:cNvSpPr/>
            <p:nvPr/>
          </p:nvSpPr>
          <p:spPr>
            <a:xfrm flipH="1" rot="-9682520">
              <a:off x="3302575" y="1467584"/>
              <a:ext cx="114602" cy="114602"/>
            </a:xfrm>
            <a:prstGeom prst="ellipse">
              <a:avLst/>
            </a:prstGeom>
            <a:noFill/>
            <a:ln cap="flat" cmpd="sng" w="9525">
              <a:solidFill>
                <a:srgbClr val="E26E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 flipH="1" rot="-9682520">
              <a:off x="1628505" y="469065"/>
              <a:ext cx="114602" cy="114602"/>
            </a:xfrm>
            <a:prstGeom prst="ellipse">
              <a:avLst/>
            </a:prstGeom>
            <a:noFill/>
            <a:ln cap="flat" cmpd="sng" w="9525">
              <a:solidFill>
                <a:srgbClr val="E26E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6"/>
          <p:cNvSpPr/>
          <p:nvPr/>
        </p:nvSpPr>
        <p:spPr>
          <a:xfrm flipH="1" rot="-8100000">
            <a:off x="3770108" y="15908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E26E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 flipH="1" rot="-8100000">
            <a:off x="5645358" y="11220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E26E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 flipH="1" rot="-8100000">
            <a:off x="8984583" y="166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3EBD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 rot="-975612">
            <a:off x="-120842" y="1139342"/>
            <a:ext cx="9287419" cy="850200"/>
            <a:chOff x="-9" y="1520607"/>
            <a:chExt cx="9357601" cy="850750"/>
          </a:xfrm>
        </p:grpSpPr>
        <p:grpSp>
          <p:nvGrpSpPr>
            <p:cNvPr id="89" name="Google Shape;89;p16"/>
            <p:cNvGrpSpPr/>
            <p:nvPr/>
          </p:nvGrpSpPr>
          <p:grpSpPr>
            <a:xfrm>
              <a:off x="-9" y="1520607"/>
              <a:ext cx="5065249" cy="590550"/>
              <a:chOff x="4195775" y="4462475"/>
              <a:chExt cx="4962525" cy="590550"/>
            </a:xfrm>
          </p:grpSpPr>
          <p:sp>
            <p:nvSpPr>
              <p:cNvPr id="90" name="Google Shape;90;p16"/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rect b="b" l="l" r="r" t="t"/>
                <a:pathLst>
                  <a:path extrusionOk="0" h="23622" w="136969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cap="flat" cmpd="sng" w="9525">
                <a:solidFill>
                  <a:srgbClr val="3EBD9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1" name="Google Shape;91;p16"/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rect b="b" l="l" r="r" t="t"/>
                <a:pathLst>
                  <a:path extrusionOk="0" h="16573" w="61341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cap="flat" cmpd="sng" w="9525">
                <a:solidFill>
                  <a:srgbClr val="3EBD9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92" name="Google Shape;92;p16"/>
            <p:cNvSpPr/>
            <p:nvPr/>
          </p:nvSpPr>
          <p:spPr>
            <a:xfrm>
              <a:off x="5065242" y="1895107"/>
              <a:ext cx="429235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EBD9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93" name="Google Shape;93;p16"/>
          <p:cNvGrpSpPr/>
          <p:nvPr/>
        </p:nvGrpSpPr>
        <p:grpSpPr>
          <a:xfrm rot="-975612">
            <a:off x="-151096" y="1126008"/>
            <a:ext cx="9347250" cy="896336"/>
            <a:chOff x="-33183" y="1506781"/>
            <a:chExt cx="9417884" cy="896915"/>
          </a:xfrm>
        </p:grpSpPr>
        <p:grpSp>
          <p:nvGrpSpPr>
            <p:cNvPr id="94" name="Google Shape;94;p16"/>
            <p:cNvGrpSpPr/>
            <p:nvPr/>
          </p:nvGrpSpPr>
          <p:grpSpPr>
            <a:xfrm>
              <a:off x="5034165" y="1865684"/>
              <a:ext cx="4350536" cy="538012"/>
              <a:chOff x="5034165" y="1865684"/>
              <a:chExt cx="4350536" cy="538012"/>
            </a:xfrm>
          </p:grpSpPr>
          <p:sp>
            <p:nvSpPr>
              <p:cNvPr id="95" name="Google Shape;95;p16"/>
              <p:cNvSpPr/>
              <p:nvPr/>
            </p:nvSpPr>
            <p:spPr>
              <a:xfrm>
                <a:off x="6215408" y="2218109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6604294" y="2346696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5826521" y="2289546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5437634" y="2280021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5034165" y="19228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6993181" y="21514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7382068" y="2146671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7770954" y="186568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8159841" y="1932359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8548728" y="1932359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8937614" y="22657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9326501" y="22657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" name="Google Shape;107;p16"/>
            <p:cNvSpPr/>
            <p:nvPr/>
          </p:nvSpPr>
          <p:spPr>
            <a:xfrm>
              <a:off x="751554" y="16067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1140441" y="18353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529328" y="18353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1918215" y="19115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307101" y="179253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2695988" y="2087806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084875" y="2087806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473761" y="15067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862648" y="16210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251535" y="16210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640421" y="16210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50917" y="172344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-33183" y="2012668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16"/>
          <p:cNvSpPr/>
          <p:nvPr/>
        </p:nvSpPr>
        <p:spPr>
          <a:xfrm rot="9705065">
            <a:off x="2311770" y="2534603"/>
            <a:ext cx="116878" cy="114892"/>
          </a:xfrm>
          <a:prstGeom prst="ellipse">
            <a:avLst/>
          </a:prstGeom>
          <a:noFill/>
          <a:ln cap="flat" cmpd="sng" w="9525">
            <a:solidFill>
              <a:srgbClr val="E26E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 rot="9705065">
            <a:off x="4374859" y="1223653"/>
            <a:ext cx="116878" cy="114892"/>
          </a:xfrm>
          <a:prstGeom prst="ellipse">
            <a:avLst/>
          </a:prstGeom>
          <a:noFill/>
          <a:ln cap="flat" cmpd="sng" w="9525">
            <a:solidFill>
              <a:srgbClr val="3EBD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 rot="9705065">
            <a:off x="7127909" y="966624"/>
            <a:ext cx="116878" cy="114892"/>
          </a:xfrm>
          <a:prstGeom prst="ellipse">
            <a:avLst/>
          </a:prstGeom>
          <a:noFill/>
          <a:ln cap="flat" cmpd="sng" w="9525">
            <a:solidFill>
              <a:srgbClr val="3EBD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/ White BG">
  <p:cSld name="CUSTOM"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25"/>
          <p:cNvGrpSpPr/>
          <p:nvPr/>
        </p:nvGrpSpPr>
        <p:grpSpPr>
          <a:xfrm rot="10800000">
            <a:off x="-42800" y="2228325"/>
            <a:ext cx="9229575" cy="642787"/>
            <a:chOff x="-42837" y="4443488"/>
            <a:chExt cx="9229575" cy="642787"/>
          </a:xfrm>
        </p:grpSpPr>
        <p:sp>
          <p:nvSpPr>
            <p:cNvPr id="587" name="Google Shape;587;p2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2" name="Google Shape;612;p25"/>
          <p:cNvGrpSpPr/>
          <p:nvPr/>
        </p:nvGrpSpPr>
        <p:grpSpPr>
          <a:xfrm rot="10800000">
            <a:off x="-14361" y="2256825"/>
            <a:ext cx="9167825" cy="595300"/>
            <a:chOff x="-9525" y="4462475"/>
            <a:chExt cx="9167825" cy="595300"/>
          </a:xfrm>
        </p:grpSpPr>
        <p:sp>
          <p:nvSpPr>
            <p:cNvPr id="613" name="Google Shape;613;p2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00205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4" name="Google Shape;614;p2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00205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5" name="Google Shape;615;p2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00205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16" name="Google Shape;616;p25"/>
          <p:cNvSpPr/>
          <p:nvPr/>
        </p:nvSpPr>
        <p:spPr>
          <a:xfrm rot="10800000">
            <a:off x="6038639" y="2613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5"/>
          <p:cNvSpPr/>
          <p:nvPr/>
        </p:nvSpPr>
        <p:spPr>
          <a:xfrm rot="10800000">
            <a:off x="7943639" y="23280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5"/>
          <p:cNvSpPr/>
          <p:nvPr/>
        </p:nvSpPr>
        <p:spPr>
          <a:xfrm rot="10800000">
            <a:off x="4133639" y="2683968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19051"/>
            <a:ext cx="875944" cy="324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" name="Google Shape;620;p25"/>
          <p:cNvGrpSpPr/>
          <p:nvPr/>
        </p:nvGrpSpPr>
        <p:grpSpPr>
          <a:xfrm rot="10800000">
            <a:off x="-42800" y="2258568"/>
            <a:ext cx="9229575" cy="642787"/>
            <a:chOff x="-42800" y="551925"/>
            <a:chExt cx="9229575" cy="642787"/>
          </a:xfrm>
        </p:grpSpPr>
        <p:grpSp>
          <p:nvGrpSpPr>
            <p:cNvPr id="621" name="Google Shape;621;p25"/>
            <p:cNvGrpSpPr/>
            <p:nvPr/>
          </p:nvGrpSpPr>
          <p:grpSpPr>
            <a:xfrm rot="10800000">
              <a:off x="-42800" y="551925"/>
              <a:ext cx="9229575" cy="642787"/>
              <a:chOff x="-42837" y="4443488"/>
              <a:chExt cx="9229575" cy="642787"/>
            </a:xfrm>
          </p:grpSpPr>
          <p:sp>
            <p:nvSpPr>
              <p:cNvPr id="622" name="Google Shape;622;p25"/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25"/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25"/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25"/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25"/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5"/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5"/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7" name="Google Shape;647;p25"/>
            <p:cNvGrpSpPr/>
            <p:nvPr/>
          </p:nvGrpSpPr>
          <p:grpSpPr>
            <a:xfrm rot="10800000">
              <a:off x="-14361" y="580425"/>
              <a:ext cx="9167825" cy="595300"/>
              <a:chOff x="-9525" y="4462475"/>
              <a:chExt cx="9167825" cy="595300"/>
            </a:xfrm>
          </p:grpSpPr>
          <p:sp>
            <p:nvSpPr>
              <p:cNvPr id="648" name="Google Shape;648;p25"/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rect b="b" l="l" r="r" t="t"/>
                <a:pathLst>
                  <a:path extrusionOk="0" h="19050" w="168212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49" name="Google Shape;649;p25"/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rect b="b" l="l" r="r" t="t"/>
                <a:pathLst>
                  <a:path extrusionOk="0" h="23622" w="136969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50" name="Google Shape;650;p25"/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rect b="b" l="l" r="r" t="t"/>
                <a:pathLst>
                  <a:path extrusionOk="0" h="16573" w="61341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651" name="Google Shape;651;p25"/>
            <p:cNvSpPr/>
            <p:nvPr/>
          </p:nvSpPr>
          <p:spPr>
            <a:xfrm rot="10800000">
              <a:off x="6038639" y="937400"/>
              <a:ext cx="114600" cy="1146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5"/>
            <p:cNvSpPr/>
            <p:nvPr/>
          </p:nvSpPr>
          <p:spPr>
            <a:xfrm rot="10800000">
              <a:off x="7943639" y="651650"/>
              <a:ext cx="114600" cy="1146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5"/>
            <p:cNvSpPr/>
            <p:nvPr/>
          </p:nvSpPr>
          <p:spPr>
            <a:xfrm rot="10800000">
              <a:off x="4133639" y="1007568"/>
              <a:ext cx="114600" cy="1146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25"/>
          <p:cNvSpPr txBox="1"/>
          <p:nvPr>
            <p:ph idx="12" type="sldNum"/>
          </p:nvPr>
        </p:nvSpPr>
        <p:spPr>
          <a:xfrm>
            <a:off x="8556775" y="474985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3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/ Grey BG">
  <p:cSld name="CUSTOM_5">
    <p:bg>
      <p:bgPr>
        <a:gradFill>
          <a:gsLst>
            <a:gs pos="0">
              <a:srgbClr val="F2F2F2"/>
            </a:gs>
            <a:gs pos="78000">
              <a:srgbClr val="E6E6E6"/>
            </a:gs>
            <a:gs pos="100000">
              <a:srgbClr val="D9D9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6"/>
          <p:cNvGrpSpPr/>
          <p:nvPr/>
        </p:nvGrpSpPr>
        <p:grpSpPr>
          <a:xfrm rot="10800000">
            <a:off x="-42800" y="2228325"/>
            <a:ext cx="9229575" cy="642787"/>
            <a:chOff x="-42837" y="4443488"/>
            <a:chExt cx="9229575" cy="642787"/>
          </a:xfrm>
        </p:grpSpPr>
        <p:sp>
          <p:nvSpPr>
            <p:cNvPr id="657" name="Google Shape;657;p2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26"/>
          <p:cNvGrpSpPr/>
          <p:nvPr/>
        </p:nvGrpSpPr>
        <p:grpSpPr>
          <a:xfrm rot="10800000">
            <a:off x="-14361" y="2256825"/>
            <a:ext cx="9167825" cy="595300"/>
            <a:chOff x="-9525" y="4462475"/>
            <a:chExt cx="9167825" cy="595300"/>
          </a:xfrm>
        </p:grpSpPr>
        <p:sp>
          <p:nvSpPr>
            <p:cNvPr id="683" name="Google Shape;683;p2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00205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84" name="Google Shape;684;p2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00205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85" name="Google Shape;685;p2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00205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86" name="Google Shape;686;p26"/>
          <p:cNvSpPr/>
          <p:nvPr/>
        </p:nvSpPr>
        <p:spPr>
          <a:xfrm rot="10800000">
            <a:off x="6038639" y="2613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6"/>
          <p:cNvSpPr/>
          <p:nvPr/>
        </p:nvSpPr>
        <p:spPr>
          <a:xfrm rot="10800000">
            <a:off x="7943639" y="23280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6"/>
          <p:cNvSpPr/>
          <p:nvPr/>
        </p:nvSpPr>
        <p:spPr>
          <a:xfrm rot="10800000">
            <a:off x="4133639" y="2683968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9" name="Google Shape;689;p26"/>
          <p:cNvGrpSpPr/>
          <p:nvPr/>
        </p:nvGrpSpPr>
        <p:grpSpPr>
          <a:xfrm rot="10800000">
            <a:off x="-42800" y="2258568"/>
            <a:ext cx="9229575" cy="642787"/>
            <a:chOff x="-42800" y="551925"/>
            <a:chExt cx="9229575" cy="642787"/>
          </a:xfrm>
        </p:grpSpPr>
        <p:grpSp>
          <p:nvGrpSpPr>
            <p:cNvPr id="690" name="Google Shape;690;p26"/>
            <p:cNvGrpSpPr/>
            <p:nvPr/>
          </p:nvGrpSpPr>
          <p:grpSpPr>
            <a:xfrm rot="10800000">
              <a:off x="-42800" y="551925"/>
              <a:ext cx="9229575" cy="642787"/>
              <a:chOff x="-42837" y="4443488"/>
              <a:chExt cx="9229575" cy="642787"/>
            </a:xfrm>
          </p:grpSpPr>
          <p:sp>
            <p:nvSpPr>
              <p:cNvPr id="691" name="Google Shape;691;p26"/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6"/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26"/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26"/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26"/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26"/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26"/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26"/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26"/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6"/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6"/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26"/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26"/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26"/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26"/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6"/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6"/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6"/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6" name="Google Shape;716;p26"/>
            <p:cNvGrpSpPr/>
            <p:nvPr/>
          </p:nvGrpSpPr>
          <p:grpSpPr>
            <a:xfrm rot="10800000">
              <a:off x="-14361" y="580425"/>
              <a:ext cx="9167825" cy="595300"/>
              <a:chOff x="-9525" y="4462475"/>
              <a:chExt cx="9167825" cy="595300"/>
            </a:xfrm>
          </p:grpSpPr>
          <p:sp>
            <p:nvSpPr>
              <p:cNvPr id="717" name="Google Shape;717;p26"/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rect b="b" l="l" r="r" t="t"/>
                <a:pathLst>
                  <a:path extrusionOk="0" h="19050" w="168212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18" name="Google Shape;718;p26"/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rect b="b" l="l" r="r" t="t"/>
                <a:pathLst>
                  <a:path extrusionOk="0" h="23622" w="136969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19" name="Google Shape;719;p26"/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rect b="b" l="l" r="r" t="t"/>
                <a:pathLst>
                  <a:path extrusionOk="0" h="16573" w="61341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720" name="Google Shape;720;p26"/>
            <p:cNvSpPr/>
            <p:nvPr/>
          </p:nvSpPr>
          <p:spPr>
            <a:xfrm rot="10800000">
              <a:off x="6038639" y="937400"/>
              <a:ext cx="114600" cy="1146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6"/>
            <p:cNvSpPr/>
            <p:nvPr/>
          </p:nvSpPr>
          <p:spPr>
            <a:xfrm rot="10800000">
              <a:off x="7943639" y="651650"/>
              <a:ext cx="114600" cy="1146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6"/>
            <p:cNvSpPr/>
            <p:nvPr/>
          </p:nvSpPr>
          <p:spPr>
            <a:xfrm rot="10800000">
              <a:off x="4133639" y="1007568"/>
              <a:ext cx="114600" cy="1146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3" name="Google Shape;723;p26"/>
          <p:cNvSpPr txBox="1"/>
          <p:nvPr>
            <p:ph idx="12" type="sldNum"/>
          </p:nvPr>
        </p:nvSpPr>
        <p:spPr>
          <a:xfrm>
            <a:off x="8556775" y="474985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24" name="Google Shape;72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23450"/>
            <a:ext cx="877822" cy="320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/ Grey BG 1">
  <p:cSld name="CUSTOM_5_1">
    <p:bg>
      <p:bgPr>
        <a:gradFill>
          <a:gsLst>
            <a:gs pos="0">
              <a:srgbClr val="F2F2F2"/>
            </a:gs>
            <a:gs pos="78000">
              <a:srgbClr val="E6E6E6"/>
            </a:gs>
            <a:gs pos="100000">
              <a:srgbClr val="D9D9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7"/>
          <p:cNvSpPr txBox="1"/>
          <p:nvPr>
            <p:ph idx="12" type="sldNum"/>
          </p:nvPr>
        </p:nvSpPr>
        <p:spPr>
          <a:xfrm>
            <a:off x="8556775" y="474985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27" name="Google Shape;72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23450"/>
            <a:ext cx="877822" cy="320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CUSTOM_2">
    <p:bg>
      <p:bgPr>
        <a:gradFill>
          <a:gsLst>
            <a:gs pos="0">
              <a:srgbClr val="00205B"/>
            </a:gs>
            <a:gs pos="100000">
              <a:srgbClr val="1C4587"/>
            </a:gs>
          </a:gsLst>
          <a:lin ang="0" scaled="0"/>
        </a:gra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8"/>
          <p:cNvGrpSpPr/>
          <p:nvPr/>
        </p:nvGrpSpPr>
        <p:grpSpPr>
          <a:xfrm rot="10800000">
            <a:off x="-42800" y="2228325"/>
            <a:ext cx="9229575" cy="642787"/>
            <a:chOff x="-42837" y="4443488"/>
            <a:chExt cx="9229575" cy="642787"/>
          </a:xfrm>
        </p:grpSpPr>
        <p:sp>
          <p:nvSpPr>
            <p:cNvPr id="730" name="Google Shape;730;p2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28"/>
          <p:cNvGrpSpPr/>
          <p:nvPr/>
        </p:nvGrpSpPr>
        <p:grpSpPr>
          <a:xfrm rot="10800000">
            <a:off x="-14361" y="2256825"/>
            <a:ext cx="9167825" cy="595300"/>
            <a:chOff x="-9525" y="4462475"/>
            <a:chExt cx="9167825" cy="595300"/>
          </a:xfrm>
        </p:grpSpPr>
        <p:sp>
          <p:nvSpPr>
            <p:cNvPr id="756" name="Google Shape;756;p2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57" name="Google Shape;757;p2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58" name="Google Shape;758;p2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759" name="Google Shape;759;p28"/>
          <p:cNvSpPr/>
          <p:nvPr/>
        </p:nvSpPr>
        <p:spPr>
          <a:xfrm rot="10800000">
            <a:off x="6038639" y="2613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8"/>
          <p:cNvSpPr/>
          <p:nvPr/>
        </p:nvSpPr>
        <p:spPr>
          <a:xfrm rot="10800000">
            <a:off x="7943639" y="23280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8"/>
          <p:cNvSpPr/>
          <p:nvPr/>
        </p:nvSpPr>
        <p:spPr>
          <a:xfrm rot="10800000">
            <a:off x="4133639" y="2683968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8"/>
          <p:cNvSpPr txBox="1"/>
          <p:nvPr>
            <p:ph idx="12" type="sldNum"/>
          </p:nvPr>
        </p:nvSpPr>
        <p:spPr>
          <a:xfrm>
            <a:off x="8556775" y="474985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63" name="Google Shape;76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19051"/>
            <a:ext cx="875944" cy="32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Dark">
  <p:cSld name="CUSTOM_2_1">
    <p:bg>
      <p:bgPr>
        <a:gradFill>
          <a:gsLst>
            <a:gs pos="0">
              <a:srgbClr val="00205B"/>
            </a:gs>
            <a:gs pos="100000">
              <a:srgbClr val="1C4587"/>
            </a:gs>
          </a:gsLst>
          <a:lin ang="0" scaled="0"/>
        </a:gra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23450"/>
            <a:ext cx="877822" cy="3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29"/>
          <p:cNvSpPr txBox="1"/>
          <p:nvPr/>
        </p:nvSpPr>
        <p:spPr>
          <a:xfrm>
            <a:off x="3593400" y="4326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9"/>
          <p:cNvSpPr txBox="1"/>
          <p:nvPr>
            <p:ph idx="1" type="body"/>
          </p:nvPr>
        </p:nvSpPr>
        <p:spPr>
          <a:xfrm>
            <a:off x="1519950" y="1202375"/>
            <a:ext cx="6104100" cy="24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◉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◉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■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●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○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■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●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○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■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68" name="Google Shape;768;p29"/>
          <p:cNvSpPr txBox="1"/>
          <p:nvPr>
            <p:ph idx="12" type="sldNum"/>
          </p:nvPr>
        </p:nvSpPr>
        <p:spPr>
          <a:xfrm>
            <a:off x="8556775" y="474985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Dark 1">
  <p:cSld name="CUSTOM_2_1_1">
    <p:bg>
      <p:bgPr>
        <a:gradFill>
          <a:gsLst>
            <a:gs pos="0">
              <a:srgbClr val="00205B"/>
            </a:gs>
            <a:gs pos="100000">
              <a:srgbClr val="1C4587"/>
            </a:gs>
          </a:gsLst>
          <a:lin ang="0" scaled="0"/>
        </a:gra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23450"/>
            <a:ext cx="877822" cy="3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30"/>
          <p:cNvSpPr txBox="1"/>
          <p:nvPr/>
        </p:nvSpPr>
        <p:spPr>
          <a:xfrm>
            <a:off x="3593400" y="11184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0"/>
          <p:cNvSpPr txBox="1"/>
          <p:nvPr>
            <p:ph idx="1" type="body"/>
          </p:nvPr>
        </p:nvSpPr>
        <p:spPr>
          <a:xfrm>
            <a:off x="1519950" y="1888175"/>
            <a:ext cx="6104100" cy="24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◉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◉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■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●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○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■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●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○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Medium"/>
              <a:buChar char="■"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73" name="Google Shape;773;p30"/>
          <p:cNvSpPr txBox="1"/>
          <p:nvPr>
            <p:ph idx="12" type="sldNum"/>
          </p:nvPr>
        </p:nvSpPr>
        <p:spPr>
          <a:xfrm>
            <a:off x="8556775" y="474985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6" name="Google Shape;77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19051"/>
            <a:ext cx="875944" cy="324451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31"/>
          <p:cNvSpPr txBox="1"/>
          <p:nvPr>
            <p:ph idx="2" type="sldNum"/>
          </p:nvPr>
        </p:nvSpPr>
        <p:spPr>
          <a:xfrm>
            <a:off x="8556775" y="4745736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6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2"/>
          <p:cNvSpPr/>
          <p:nvPr/>
        </p:nvSpPr>
        <p:spPr>
          <a:xfrm>
            <a:off x="0" y="0"/>
            <a:ext cx="3243600" cy="5143500"/>
          </a:xfrm>
          <a:prstGeom prst="rect">
            <a:avLst/>
          </a:prstGeom>
          <a:gradFill>
            <a:gsLst>
              <a:gs pos="0">
                <a:srgbClr val="00205B"/>
              </a:gs>
              <a:gs pos="100000">
                <a:srgbClr val="1C4587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2"/>
          <p:cNvSpPr txBox="1"/>
          <p:nvPr>
            <p:ph type="title"/>
          </p:nvPr>
        </p:nvSpPr>
        <p:spPr>
          <a:xfrm>
            <a:off x="0" y="103375"/>
            <a:ext cx="3166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1" name="Google Shape;781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2" name="Google Shape;78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23450"/>
            <a:ext cx="877822" cy="3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2"/>
          <p:cNvSpPr txBox="1"/>
          <p:nvPr>
            <p:ph idx="2" type="sldNum"/>
          </p:nvPr>
        </p:nvSpPr>
        <p:spPr>
          <a:xfrm>
            <a:off x="8556775" y="4745736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4" name="Google Shape;784;p32"/>
          <p:cNvSpPr txBox="1"/>
          <p:nvPr>
            <p:ph idx="1" type="body"/>
          </p:nvPr>
        </p:nvSpPr>
        <p:spPr>
          <a:xfrm>
            <a:off x="216250" y="1321600"/>
            <a:ext cx="2795700" cy="29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 1">
  <p:cSld name="TITLE_AND_BODY_1_1"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3"/>
          <p:cNvSpPr txBox="1"/>
          <p:nvPr>
            <p:ph idx="1" type="body"/>
          </p:nvPr>
        </p:nvSpPr>
        <p:spPr>
          <a:xfrm>
            <a:off x="571750" y="1194700"/>
            <a:ext cx="71439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◉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◉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7" name="Google Shape;787;p33"/>
          <p:cNvSpPr txBox="1"/>
          <p:nvPr>
            <p:ph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8" name="Google Shape;788;p33"/>
          <p:cNvSpPr txBox="1"/>
          <p:nvPr>
            <p:ph idx="2" type="subTitle"/>
          </p:nvPr>
        </p:nvSpPr>
        <p:spPr>
          <a:xfrm>
            <a:off x="571750" y="676656"/>
            <a:ext cx="8394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>
                <a:solidFill>
                  <a:srgbClr val="E26E6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789" name="Google Shape;78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19051"/>
            <a:ext cx="875944" cy="324451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33"/>
          <p:cNvSpPr txBox="1"/>
          <p:nvPr>
            <p:ph idx="12" type="sldNum"/>
          </p:nvPr>
        </p:nvSpPr>
        <p:spPr>
          <a:xfrm>
            <a:off x="8556775" y="4745736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3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3" name="Google Shape;79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TITLE_AND_BODY_1">
    <p:bg>
      <p:bgPr>
        <a:gradFill>
          <a:gsLst>
            <a:gs pos="0">
              <a:srgbClr val="00205B"/>
            </a:gs>
            <a:gs pos="100000">
              <a:srgbClr val="1C4587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24150" y="914400"/>
            <a:ext cx="71439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Char char="◉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◉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■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●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○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■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●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○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■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grpSp>
        <p:nvGrpSpPr>
          <p:cNvPr id="125" name="Google Shape;125;p17"/>
          <p:cNvGrpSpPr/>
          <p:nvPr/>
        </p:nvGrpSpPr>
        <p:grpSpPr>
          <a:xfrm rot="-5400000">
            <a:off x="-3962487" y="619188"/>
            <a:ext cx="9167836" cy="595300"/>
            <a:chOff x="-9536" y="4462475"/>
            <a:chExt cx="9167836" cy="595300"/>
          </a:xfrm>
        </p:grpSpPr>
        <p:sp>
          <p:nvSpPr>
            <p:cNvPr id="126" name="Google Shape;126;p17"/>
            <p:cNvSpPr/>
            <p:nvPr/>
          </p:nvSpPr>
          <p:spPr>
            <a:xfrm>
              <a:off x="-9536" y="4581525"/>
              <a:ext cx="4117350" cy="476250"/>
            </a:xfrm>
            <a:custGeom>
              <a:rect b="b" l="l" r="r" t="t"/>
              <a:pathLst>
                <a:path extrusionOk="0" h="19050" w="164694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147" y="4408"/>
                  </a:lnTo>
                  <a:lnTo>
                    <a:pt x="164694" y="975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7" name="Google Shape;127;p17"/>
            <p:cNvSpPr/>
            <p:nvPr/>
          </p:nvSpPr>
          <p:spPr>
            <a:xfrm>
              <a:off x="4112039" y="4462475"/>
              <a:ext cx="3507950" cy="414325"/>
            </a:xfrm>
            <a:custGeom>
              <a:rect b="b" l="l" r="r" t="t"/>
              <a:pathLst>
                <a:path extrusionOk="0" h="16573" w="140318">
                  <a:moveTo>
                    <a:pt x="0" y="14524"/>
                  </a:moveTo>
                  <a:lnTo>
                    <a:pt x="18398" y="9144"/>
                  </a:lnTo>
                  <a:lnTo>
                    <a:pt x="33829" y="4381"/>
                  </a:lnTo>
                  <a:lnTo>
                    <a:pt x="49069" y="13716"/>
                  </a:lnTo>
                  <a:lnTo>
                    <a:pt x="64118" y="13716"/>
                  </a:lnTo>
                  <a:lnTo>
                    <a:pt x="79358" y="16573"/>
                  </a:lnTo>
                  <a:lnTo>
                    <a:pt x="94598" y="11811"/>
                  </a:lnTo>
                  <a:lnTo>
                    <a:pt x="109092" y="5489"/>
                  </a:lnTo>
                  <a:lnTo>
                    <a:pt x="126159" y="10173"/>
                  </a:lnTo>
                  <a:lnTo>
                    <a:pt x="14031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8" name="Google Shape;128;p1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29" name="Google Shape;129;p17"/>
          <p:cNvSpPr/>
          <p:nvPr/>
        </p:nvSpPr>
        <p:spPr>
          <a:xfrm rot="-5400000">
            <a:off x="447506" y="238592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 rot="-5400000">
            <a:off x="733256" y="429092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 rot="-5400000">
            <a:off x="377338" y="48092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17"/>
          <p:cNvGrpSpPr/>
          <p:nvPr/>
        </p:nvGrpSpPr>
        <p:grpSpPr>
          <a:xfrm rot="-5400000">
            <a:off x="-3988600" y="597875"/>
            <a:ext cx="9229575" cy="642787"/>
            <a:chOff x="-42837" y="4443488"/>
            <a:chExt cx="9229575" cy="642787"/>
          </a:xfrm>
        </p:grpSpPr>
        <p:sp>
          <p:nvSpPr>
            <p:cNvPr id="133" name="Google Shape;133;p1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752600" y="46624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4085075" y="47770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812725" y="457533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7241825" y="46835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7"/>
          <p:cNvSpPr txBox="1"/>
          <p:nvPr>
            <p:ph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556900" y="474990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23450"/>
            <a:ext cx="877822" cy="320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6" name="Google Shape;7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7" name="Google Shape;79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sidebar">
  <p:cSld name="Content and sidebar">
    <p:bg>
      <p:bgPr>
        <a:solidFill>
          <a:schemeClr val="lt1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36"/>
          <p:cNvGrpSpPr/>
          <p:nvPr/>
        </p:nvGrpSpPr>
        <p:grpSpPr>
          <a:xfrm>
            <a:off x="195497" y="1813285"/>
            <a:ext cx="1920825" cy="21835"/>
            <a:chOff x="9639300" y="2417713"/>
            <a:chExt cx="2561100" cy="29113"/>
          </a:xfrm>
        </p:grpSpPr>
        <p:cxnSp>
          <p:nvCxnSpPr>
            <p:cNvPr id="800" name="Google Shape;800;p36"/>
            <p:cNvCxnSpPr/>
            <p:nvPr/>
          </p:nvCxnSpPr>
          <p:spPr>
            <a:xfrm>
              <a:off x="9639300" y="2417713"/>
              <a:ext cx="2561100" cy="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36"/>
            <p:cNvCxnSpPr/>
            <p:nvPr/>
          </p:nvCxnSpPr>
          <p:spPr>
            <a:xfrm>
              <a:off x="9639300" y="2446826"/>
              <a:ext cx="1291200" cy="0"/>
            </a:xfrm>
            <a:prstGeom prst="straightConnector1">
              <a:avLst/>
            </a:pr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802" name="Google Shape;802;p36"/>
          <p:cNvCxnSpPr/>
          <p:nvPr/>
        </p:nvCxnSpPr>
        <p:spPr>
          <a:xfrm>
            <a:off x="-1851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 2">
  <p:cSld name="CUSTOM_2_3">
    <p:bg>
      <p:bgPr>
        <a:gradFill>
          <a:gsLst>
            <a:gs pos="0">
              <a:srgbClr val="00205B"/>
            </a:gs>
            <a:gs pos="100000">
              <a:srgbClr val="1C4587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556775" y="474985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23450"/>
            <a:ext cx="877822" cy="320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2">
    <p:bg>
      <p:bgPr>
        <a:gradFill>
          <a:gsLst>
            <a:gs pos="0">
              <a:srgbClr val="00205B"/>
            </a:gs>
            <a:gs pos="100000">
              <a:srgbClr val="1C4587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4975" y="4744350"/>
            <a:ext cx="10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>
            <p:ph idx="1" type="subTitle"/>
          </p:nvPr>
        </p:nvSpPr>
        <p:spPr>
          <a:xfrm>
            <a:off x="91440" y="4341550"/>
            <a:ext cx="83211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type="ctrTitle"/>
          </p:nvPr>
        </p:nvSpPr>
        <p:spPr>
          <a:xfrm>
            <a:off x="91440" y="3181750"/>
            <a:ext cx="8322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23450"/>
            <a:ext cx="877822" cy="3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/>
          <p:nvPr/>
        </p:nvSpPr>
        <p:spPr>
          <a:xfrm rot="3588239">
            <a:off x="8481799" y="815365"/>
            <a:ext cx="122873" cy="12309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/>
          <p:nvPr/>
        </p:nvSpPr>
        <p:spPr>
          <a:xfrm rot="3588239">
            <a:off x="7990721" y="-1031287"/>
            <a:ext cx="122873" cy="123092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/>
          <p:nvPr/>
        </p:nvSpPr>
        <p:spPr>
          <a:xfrm flipH="1" rot="-1788850">
            <a:off x="8738223" y="-2038186"/>
            <a:ext cx="123092" cy="122873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9"/>
          <p:cNvGrpSpPr/>
          <p:nvPr/>
        </p:nvGrpSpPr>
        <p:grpSpPr>
          <a:xfrm rot="6305513">
            <a:off x="4294292" y="540524"/>
            <a:ext cx="9143394" cy="3320507"/>
            <a:chOff x="2962" y="-751"/>
            <a:chExt cx="9138752" cy="3305850"/>
          </a:xfrm>
        </p:grpSpPr>
        <p:grpSp>
          <p:nvGrpSpPr>
            <p:cNvPr id="173" name="Google Shape;173;p19"/>
            <p:cNvGrpSpPr/>
            <p:nvPr/>
          </p:nvGrpSpPr>
          <p:grpSpPr>
            <a:xfrm rot="9796843">
              <a:off x="-102075" y="1330395"/>
              <a:ext cx="9348826" cy="643559"/>
              <a:chOff x="-42837" y="4443488"/>
              <a:chExt cx="9229575" cy="642787"/>
            </a:xfrm>
          </p:grpSpPr>
          <p:sp>
            <p:nvSpPr>
              <p:cNvPr id="174" name="Google Shape;174;p19"/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" name="Google Shape;199;p19"/>
            <p:cNvSpPr/>
            <p:nvPr/>
          </p:nvSpPr>
          <p:spPr>
            <a:xfrm rot="9798045">
              <a:off x="6028464" y="1266906"/>
              <a:ext cx="115887" cy="114627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 rot="9798045">
              <a:off x="7792151" y="438449"/>
              <a:ext cx="115887" cy="114627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 rot="9798045">
              <a:off x="4201067" y="1889137"/>
              <a:ext cx="115887" cy="114627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" name="Google Shape;202;p19"/>
            <p:cNvGrpSpPr/>
            <p:nvPr/>
          </p:nvGrpSpPr>
          <p:grpSpPr>
            <a:xfrm rot="9796843">
              <a:off x="-71758" y="1359427"/>
              <a:ext cx="9286278" cy="596015"/>
              <a:chOff x="-9525" y="4462475"/>
              <a:chExt cx="9167825" cy="595300"/>
            </a:xfrm>
          </p:grpSpPr>
          <p:sp>
            <p:nvSpPr>
              <p:cNvPr id="203" name="Google Shape;203;p19"/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rect b="b" l="l" r="r" t="t"/>
                <a:pathLst>
                  <a:path extrusionOk="0" h="19050" w="168212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04" name="Google Shape;204;p19"/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rect b="b" l="l" r="r" t="t"/>
                <a:pathLst>
                  <a:path extrusionOk="0" h="23622" w="136969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05" name="Google Shape;205;p19"/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rect b="b" l="l" r="r" t="t"/>
                <a:pathLst>
                  <a:path extrusionOk="0" h="16573" w="61341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</p:grpSp>
      <p:grpSp>
        <p:nvGrpSpPr>
          <p:cNvPr id="206" name="Google Shape;206;p19"/>
          <p:cNvGrpSpPr/>
          <p:nvPr/>
        </p:nvGrpSpPr>
        <p:grpSpPr>
          <a:xfrm flipH="1" rot="-4494816">
            <a:off x="4178268" y="373804"/>
            <a:ext cx="9147740" cy="3562862"/>
            <a:chOff x="4969" y="7"/>
            <a:chExt cx="8954236" cy="3547136"/>
          </a:xfrm>
        </p:grpSpPr>
        <p:grpSp>
          <p:nvGrpSpPr>
            <p:cNvPr id="207" name="Google Shape;207;p19"/>
            <p:cNvGrpSpPr/>
            <p:nvPr/>
          </p:nvGrpSpPr>
          <p:grpSpPr>
            <a:xfrm flipH="1" rot="-9686402">
              <a:off x="-132744" y="1452178"/>
              <a:ext cx="9229662" cy="642793"/>
              <a:chOff x="-42837" y="4443488"/>
              <a:chExt cx="9229575" cy="642787"/>
            </a:xfrm>
          </p:grpSpPr>
          <p:sp>
            <p:nvSpPr>
              <p:cNvPr id="208" name="Google Shape;208;p19"/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19"/>
            <p:cNvGrpSpPr/>
            <p:nvPr/>
          </p:nvGrpSpPr>
          <p:grpSpPr>
            <a:xfrm flipH="1" rot="-9686402">
              <a:off x="-101073" y="1481207"/>
              <a:ext cx="9167912" cy="595306"/>
              <a:chOff x="-9525" y="4462475"/>
              <a:chExt cx="9167825" cy="595300"/>
            </a:xfrm>
          </p:grpSpPr>
          <p:sp>
            <p:nvSpPr>
              <p:cNvPr id="234" name="Google Shape;234;p19"/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rect b="b" l="l" r="r" t="t"/>
                <a:pathLst>
                  <a:path extrusionOk="0" h="19050" w="168212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cap="flat" cmpd="sng" w="9525">
                <a:solidFill>
                  <a:srgbClr val="E26E6E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5" name="Google Shape;235;p19"/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rect b="b" l="l" r="r" t="t"/>
                <a:pathLst>
                  <a:path extrusionOk="0" h="23622" w="136969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cap="flat" cmpd="sng" w="9525">
                <a:solidFill>
                  <a:srgbClr val="E26E6E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6" name="Google Shape;236;p19"/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rect b="b" l="l" r="r" t="t"/>
                <a:pathLst>
                  <a:path extrusionOk="0" h="16573" w="61341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cap="flat" cmpd="sng" w="9525">
                <a:solidFill>
                  <a:srgbClr val="E26E6E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37" name="Google Shape;237;p19"/>
            <p:cNvSpPr/>
            <p:nvPr/>
          </p:nvSpPr>
          <p:spPr>
            <a:xfrm flipH="1" rot="-9682520">
              <a:off x="3302575" y="1467584"/>
              <a:ext cx="114602" cy="114602"/>
            </a:xfrm>
            <a:prstGeom prst="ellipse">
              <a:avLst/>
            </a:prstGeom>
            <a:noFill/>
            <a:ln cap="flat" cmpd="sng" w="9525">
              <a:solidFill>
                <a:srgbClr val="E26E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 flipH="1" rot="-9682520">
              <a:off x="1628505" y="469065"/>
              <a:ext cx="114602" cy="114602"/>
            </a:xfrm>
            <a:prstGeom prst="ellipse">
              <a:avLst/>
            </a:prstGeom>
            <a:noFill/>
            <a:ln cap="flat" cmpd="sng" w="9525">
              <a:solidFill>
                <a:srgbClr val="E26E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19"/>
          <p:cNvSpPr/>
          <p:nvPr/>
        </p:nvSpPr>
        <p:spPr>
          <a:xfrm flipH="1" rot="-1788850">
            <a:off x="8997127" y="1424014"/>
            <a:ext cx="123092" cy="122873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E26E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/>
          <p:nvPr/>
        </p:nvSpPr>
        <p:spPr>
          <a:xfrm flipH="1" rot="-1788850">
            <a:off x="8963579" y="3356791"/>
            <a:ext cx="123092" cy="122873"/>
          </a:xfrm>
          <a:prstGeom prst="teardrop">
            <a:avLst>
              <a:gd fmla="val 100000" name="adj"/>
            </a:avLst>
          </a:prstGeom>
          <a:solidFill>
            <a:srgbClr val="E26E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/>
          <p:nvPr/>
        </p:nvSpPr>
        <p:spPr>
          <a:xfrm flipH="1" rot="-1788850">
            <a:off x="9021411" y="6829748"/>
            <a:ext cx="123092" cy="122873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3EBD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19"/>
          <p:cNvGrpSpPr/>
          <p:nvPr/>
        </p:nvGrpSpPr>
        <p:grpSpPr>
          <a:xfrm rot="5325542">
            <a:off x="4318744" y="1749831"/>
            <a:ext cx="9289598" cy="854545"/>
            <a:chOff x="-9" y="1520607"/>
            <a:chExt cx="9357601" cy="850750"/>
          </a:xfrm>
        </p:grpSpPr>
        <p:grpSp>
          <p:nvGrpSpPr>
            <p:cNvPr id="243" name="Google Shape;243;p19"/>
            <p:cNvGrpSpPr/>
            <p:nvPr/>
          </p:nvGrpSpPr>
          <p:grpSpPr>
            <a:xfrm>
              <a:off x="-9" y="1520607"/>
              <a:ext cx="5065249" cy="590550"/>
              <a:chOff x="4195775" y="4462475"/>
              <a:chExt cx="4962525" cy="590550"/>
            </a:xfrm>
          </p:grpSpPr>
          <p:sp>
            <p:nvSpPr>
              <p:cNvPr id="244" name="Google Shape;244;p19"/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rect b="b" l="l" r="r" t="t"/>
                <a:pathLst>
                  <a:path extrusionOk="0" h="23622" w="136969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cap="flat" cmpd="sng" w="9525">
                <a:solidFill>
                  <a:srgbClr val="3EBD9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45" name="Google Shape;245;p19"/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rect b="b" l="l" r="r" t="t"/>
                <a:pathLst>
                  <a:path extrusionOk="0" h="16573" w="61341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cap="flat" cmpd="sng" w="9525">
                <a:solidFill>
                  <a:srgbClr val="3EBD9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46" name="Google Shape;246;p19"/>
            <p:cNvSpPr/>
            <p:nvPr/>
          </p:nvSpPr>
          <p:spPr>
            <a:xfrm>
              <a:off x="5065242" y="1895107"/>
              <a:ext cx="429235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EBD9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47" name="Google Shape;247;p19"/>
          <p:cNvGrpSpPr/>
          <p:nvPr/>
        </p:nvGrpSpPr>
        <p:grpSpPr>
          <a:xfrm rot="5325542">
            <a:off x="4279459" y="1723802"/>
            <a:ext cx="9349443" cy="900917"/>
            <a:chOff x="-33183" y="1506781"/>
            <a:chExt cx="9417884" cy="896915"/>
          </a:xfrm>
        </p:grpSpPr>
        <p:grpSp>
          <p:nvGrpSpPr>
            <p:cNvPr id="248" name="Google Shape;248;p19"/>
            <p:cNvGrpSpPr/>
            <p:nvPr/>
          </p:nvGrpSpPr>
          <p:grpSpPr>
            <a:xfrm>
              <a:off x="5034165" y="1865684"/>
              <a:ext cx="4350536" cy="538012"/>
              <a:chOff x="5034165" y="1865684"/>
              <a:chExt cx="4350536" cy="538012"/>
            </a:xfrm>
          </p:grpSpPr>
          <p:sp>
            <p:nvSpPr>
              <p:cNvPr id="249" name="Google Shape;249;p19"/>
              <p:cNvSpPr/>
              <p:nvPr/>
            </p:nvSpPr>
            <p:spPr>
              <a:xfrm>
                <a:off x="6215408" y="2218109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604294" y="2346696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5826521" y="2289546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5437634" y="2280021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5034165" y="19228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6993181" y="21514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382068" y="2146671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770954" y="186568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8159841" y="1932359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8548728" y="1932359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8937614" y="22657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9326501" y="22657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1" name="Google Shape;261;p19"/>
            <p:cNvSpPr/>
            <p:nvPr/>
          </p:nvSpPr>
          <p:spPr>
            <a:xfrm>
              <a:off x="751554" y="16067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1140441" y="18353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529328" y="18353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1918215" y="19115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2307101" y="179253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2695988" y="2087806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084875" y="2087806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3473761" y="15067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862648" y="16210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4251535" y="16210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4640421" y="16210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50917" y="172344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-33183" y="2012668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19"/>
          <p:cNvSpPr/>
          <p:nvPr/>
        </p:nvSpPr>
        <p:spPr>
          <a:xfrm rot="-5594216">
            <a:off x="8468683" y="-227017"/>
            <a:ext cx="116886" cy="115805"/>
          </a:xfrm>
          <a:prstGeom prst="ellipse">
            <a:avLst/>
          </a:prstGeom>
          <a:noFill/>
          <a:ln cap="flat" cmpd="sng" w="9525">
            <a:solidFill>
              <a:srgbClr val="E26E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 rot="-5293985">
            <a:off x="9316362" y="2104463"/>
            <a:ext cx="116756" cy="115814"/>
          </a:xfrm>
          <a:prstGeom prst="ellipse">
            <a:avLst/>
          </a:prstGeom>
          <a:noFill/>
          <a:ln cap="flat" cmpd="sng" w="9525">
            <a:solidFill>
              <a:srgbClr val="3EBD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 rot="-5594216">
            <a:off x="8735840" y="4830917"/>
            <a:ext cx="116886" cy="115805"/>
          </a:xfrm>
          <a:prstGeom prst="ellipse">
            <a:avLst/>
          </a:prstGeom>
          <a:noFill/>
          <a:ln cap="flat" cmpd="sng" w="9525">
            <a:solidFill>
              <a:srgbClr val="3EBD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White">
  <p:cSld name="TITLE_1"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idx="1" type="subTitle"/>
          </p:nvPr>
        </p:nvSpPr>
        <p:spPr>
          <a:xfrm>
            <a:off x="91457" y="4341550"/>
            <a:ext cx="83211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79" name="Google Shape;279;p20"/>
          <p:cNvSpPr txBox="1"/>
          <p:nvPr>
            <p:ph type="ctrTitle"/>
          </p:nvPr>
        </p:nvSpPr>
        <p:spPr>
          <a:xfrm>
            <a:off x="91440" y="3181750"/>
            <a:ext cx="8322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Montserrat"/>
              <a:buNone/>
              <a:defRPr b="1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80" name="Google Shape;28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23450"/>
            <a:ext cx="877822" cy="3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0"/>
          <p:cNvSpPr/>
          <p:nvPr/>
        </p:nvSpPr>
        <p:spPr>
          <a:xfrm flipH="1" rot="-1815992">
            <a:off x="8979856" y="6593999"/>
            <a:ext cx="122613" cy="122613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3EBD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/>
          <p:nvPr/>
        </p:nvSpPr>
        <p:spPr>
          <a:xfrm rot="3584008">
            <a:off x="7950788" y="-1267078"/>
            <a:ext cx="122613" cy="122613"/>
          </a:xfrm>
          <a:prstGeom prst="teardrop">
            <a:avLst>
              <a:gd fmla="val 100000" name="adj"/>
            </a:avLst>
          </a:prstGeom>
          <a:solidFill>
            <a:srgbClr val="002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/>
          <p:nvPr/>
        </p:nvSpPr>
        <p:spPr>
          <a:xfrm rot="-5507116">
            <a:off x="8689688" y="3455485"/>
            <a:ext cx="115556" cy="114977"/>
          </a:xfrm>
          <a:prstGeom prst="ellipse">
            <a:avLst/>
          </a:prstGeom>
          <a:noFill/>
          <a:ln cap="flat" cmpd="sng" w="952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"/>
          <p:cNvSpPr/>
          <p:nvPr/>
        </p:nvSpPr>
        <p:spPr>
          <a:xfrm rot="-5507116">
            <a:off x="9033440" y="5373497"/>
            <a:ext cx="115556" cy="114977"/>
          </a:xfrm>
          <a:prstGeom prst="ellipse">
            <a:avLst/>
          </a:prstGeom>
          <a:noFill/>
          <a:ln cap="flat" cmpd="sng" w="952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 flipH="1" rot="-1815992">
            <a:off x="8920782" y="3121150"/>
            <a:ext cx="122613" cy="122613"/>
          </a:xfrm>
          <a:prstGeom prst="teardrop">
            <a:avLst>
              <a:gd fmla="val 100000" name="adj"/>
            </a:avLst>
          </a:prstGeom>
          <a:solidFill>
            <a:srgbClr val="E26E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 flipH="1" rot="-1815992">
            <a:off x="8979856" y="6593999"/>
            <a:ext cx="122613" cy="122613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3EBD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/>
          <p:nvPr/>
        </p:nvSpPr>
        <p:spPr>
          <a:xfrm rot="-5603024">
            <a:off x="9158284" y="1869962"/>
            <a:ext cx="116904" cy="114845"/>
          </a:xfrm>
          <a:prstGeom prst="ellipse">
            <a:avLst/>
          </a:prstGeom>
          <a:noFill/>
          <a:ln cap="flat" cmpd="sng" w="9525">
            <a:solidFill>
              <a:srgbClr val="3EBD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/>
          <p:cNvSpPr/>
          <p:nvPr/>
        </p:nvSpPr>
        <p:spPr>
          <a:xfrm rot="-5603024">
            <a:off x="8694013" y="4595728"/>
            <a:ext cx="116904" cy="114845"/>
          </a:xfrm>
          <a:prstGeom prst="ellipse">
            <a:avLst/>
          </a:prstGeom>
          <a:noFill/>
          <a:ln cap="flat" cmpd="sng" w="9525">
            <a:solidFill>
              <a:srgbClr val="3EBD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/>
          <p:nvPr/>
        </p:nvSpPr>
        <p:spPr>
          <a:xfrm rot="3584008">
            <a:off x="8440203" y="579720"/>
            <a:ext cx="122613" cy="122613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 flipH="1" rot="-1815992">
            <a:off x="8694181" y="-2273717"/>
            <a:ext cx="122613" cy="122613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20"/>
          <p:cNvGrpSpPr/>
          <p:nvPr/>
        </p:nvGrpSpPr>
        <p:grpSpPr>
          <a:xfrm rot="-5503186">
            <a:off x="4148382" y="1643579"/>
            <a:ext cx="9349156" cy="643632"/>
            <a:chOff x="-42837" y="4443488"/>
            <a:chExt cx="9229575" cy="642787"/>
          </a:xfrm>
        </p:grpSpPr>
        <p:sp>
          <p:nvSpPr>
            <p:cNvPr id="292" name="Google Shape;292;p2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p20"/>
          <p:cNvSpPr/>
          <p:nvPr/>
        </p:nvSpPr>
        <p:spPr>
          <a:xfrm rot="-5507116">
            <a:off x="8561624" y="1529310"/>
            <a:ext cx="115556" cy="114977"/>
          </a:xfrm>
          <a:prstGeom prst="ellipse">
            <a:avLst/>
          </a:prstGeom>
          <a:noFill/>
          <a:ln cap="flat" cmpd="sng" w="952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20"/>
          <p:cNvGrpSpPr/>
          <p:nvPr/>
        </p:nvGrpSpPr>
        <p:grpSpPr>
          <a:xfrm rot="-5503186">
            <a:off x="4174824" y="1665067"/>
            <a:ext cx="9286606" cy="596082"/>
            <a:chOff x="-9525" y="4462475"/>
            <a:chExt cx="9167825" cy="595300"/>
          </a:xfrm>
        </p:grpSpPr>
        <p:sp>
          <p:nvSpPr>
            <p:cNvPr id="319" name="Google Shape;319;p2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00205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0" name="Google Shape;320;p2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00205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1" name="Google Shape;321;p2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00205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22" name="Google Shape;322;p20"/>
          <p:cNvGrpSpPr/>
          <p:nvPr/>
        </p:nvGrpSpPr>
        <p:grpSpPr>
          <a:xfrm flipH="1" rot="-4500255">
            <a:off x="4138139" y="145845"/>
            <a:ext cx="9142925" cy="3547556"/>
            <a:chOff x="4969" y="7"/>
            <a:chExt cx="8954236" cy="3547136"/>
          </a:xfrm>
        </p:grpSpPr>
        <p:grpSp>
          <p:nvGrpSpPr>
            <p:cNvPr id="323" name="Google Shape;323;p20"/>
            <p:cNvGrpSpPr/>
            <p:nvPr/>
          </p:nvGrpSpPr>
          <p:grpSpPr>
            <a:xfrm flipH="1" rot="-9686402">
              <a:off x="-132744" y="1452178"/>
              <a:ext cx="9229662" cy="642793"/>
              <a:chOff x="-42837" y="4443488"/>
              <a:chExt cx="9229575" cy="642787"/>
            </a:xfrm>
          </p:grpSpPr>
          <p:sp>
            <p:nvSpPr>
              <p:cNvPr id="324" name="Google Shape;324;p20"/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0"/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0"/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0"/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0"/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0"/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0"/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0"/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0"/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0"/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" name="Google Shape;349;p20"/>
            <p:cNvGrpSpPr/>
            <p:nvPr/>
          </p:nvGrpSpPr>
          <p:grpSpPr>
            <a:xfrm flipH="1" rot="-9686402">
              <a:off x="-101073" y="1481207"/>
              <a:ext cx="9167912" cy="595306"/>
              <a:chOff x="-9525" y="4462475"/>
              <a:chExt cx="9167825" cy="595300"/>
            </a:xfrm>
          </p:grpSpPr>
          <p:sp>
            <p:nvSpPr>
              <p:cNvPr id="350" name="Google Shape;350;p20"/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rect b="b" l="l" r="r" t="t"/>
                <a:pathLst>
                  <a:path extrusionOk="0" h="19050" w="168212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cap="flat" cmpd="sng" w="9525">
                <a:solidFill>
                  <a:srgbClr val="E26E6E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51" name="Google Shape;351;p20"/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rect b="b" l="l" r="r" t="t"/>
                <a:pathLst>
                  <a:path extrusionOk="0" h="23622" w="136969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cap="flat" cmpd="sng" w="9525">
                <a:solidFill>
                  <a:srgbClr val="E26E6E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52" name="Google Shape;352;p20"/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rect b="b" l="l" r="r" t="t"/>
                <a:pathLst>
                  <a:path extrusionOk="0" h="16573" w="61341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cap="flat" cmpd="sng" w="9525">
                <a:solidFill>
                  <a:srgbClr val="E26E6E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53" name="Google Shape;353;p20"/>
            <p:cNvSpPr/>
            <p:nvPr/>
          </p:nvSpPr>
          <p:spPr>
            <a:xfrm flipH="1" rot="-9682520">
              <a:off x="3302575" y="1467584"/>
              <a:ext cx="114602" cy="114602"/>
            </a:xfrm>
            <a:prstGeom prst="ellipse">
              <a:avLst/>
            </a:prstGeom>
            <a:noFill/>
            <a:ln cap="flat" cmpd="sng" w="9525">
              <a:solidFill>
                <a:srgbClr val="E26E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 flipH="1" rot="-9682520">
              <a:off x="1628505" y="469065"/>
              <a:ext cx="114602" cy="114602"/>
            </a:xfrm>
            <a:prstGeom prst="ellipse">
              <a:avLst/>
            </a:prstGeom>
            <a:noFill/>
            <a:ln cap="flat" cmpd="sng" w="9525">
              <a:solidFill>
                <a:srgbClr val="E26E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20"/>
          <p:cNvSpPr/>
          <p:nvPr/>
        </p:nvSpPr>
        <p:spPr>
          <a:xfrm flipH="1" rot="-1815992">
            <a:off x="8953307" y="1188463"/>
            <a:ext cx="122613" cy="122613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E26E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20"/>
          <p:cNvGrpSpPr/>
          <p:nvPr/>
        </p:nvGrpSpPr>
        <p:grpSpPr>
          <a:xfrm rot="5324480">
            <a:off x="4276642" y="1514757"/>
            <a:ext cx="9286852" cy="850115"/>
            <a:chOff x="-9" y="1520607"/>
            <a:chExt cx="9357601" cy="850750"/>
          </a:xfrm>
        </p:grpSpPr>
        <p:grpSp>
          <p:nvGrpSpPr>
            <p:cNvPr id="357" name="Google Shape;357;p20"/>
            <p:cNvGrpSpPr/>
            <p:nvPr/>
          </p:nvGrpSpPr>
          <p:grpSpPr>
            <a:xfrm>
              <a:off x="-9" y="1520607"/>
              <a:ext cx="5065249" cy="590550"/>
              <a:chOff x="4195775" y="4462475"/>
              <a:chExt cx="4962525" cy="590550"/>
            </a:xfrm>
          </p:grpSpPr>
          <p:sp>
            <p:nvSpPr>
              <p:cNvPr id="358" name="Google Shape;358;p20"/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rect b="b" l="l" r="r" t="t"/>
                <a:pathLst>
                  <a:path extrusionOk="0" h="23622" w="136969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cap="flat" cmpd="sng" w="9525">
                <a:solidFill>
                  <a:srgbClr val="3EBD9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59" name="Google Shape;359;p20"/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rect b="b" l="l" r="r" t="t"/>
                <a:pathLst>
                  <a:path extrusionOk="0" h="16573" w="61341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cap="flat" cmpd="sng" w="9525">
                <a:solidFill>
                  <a:srgbClr val="3EBD9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360" name="Google Shape;360;p20"/>
            <p:cNvSpPr/>
            <p:nvPr/>
          </p:nvSpPr>
          <p:spPr>
            <a:xfrm>
              <a:off x="5065242" y="1895107"/>
              <a:ext cx="429235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EBD9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61" name="Google Shape;361;p20"/>
          <p:cNvGrpSpPr/>
          <p:nvPr/>
        </p:nvGrpSpPr>
        <p:grpSpPr>
          <a:xfrm rot="5324480">
            <a:off x="4237414" y="1488845"/>
            <a:ext cx="9346680" cy="896246"/>
            <a:chOff x="-33183" y="1506781"/>
            <a:chExt cx="9417884" cy="896915"/>
          </a:xfrm>
        </p:grpSpPr>
        <p:grpSp>
          <p:nvGrpSpPr>
            <p:cNvPr id="362" name="Google Shape;362;p20"/>
            <p:cNvGrpSpPr/>
            <p:nvPr/>
          </p:nvGrpSpPr>
          <p:grpSpPr>
            <a:xfrm>
              <a:off x="5034165" y="1865684"/>
              <a:ext cx="4350536" cy="538012"/>
              <a:chOff x="5034165" y="1865684"/>
              <a:chExt cx="4350536" cy="538012"/>
            </a:xfrm>
          </p:grpSpPr>
          <p:sp>
            <p:nvSpPr>
              <p:cNvPr id="363" name="Google Shape;363;p20"/>
              <p:cNvSpPr/>
              <p:nvPr/>
            </p:nvSpPr>
            <p:spPr>
              <a:xfrm>
                <a:off x="6215408" y="2218109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0"/>
              <p:cNvSpPr/>
              <p:nvPr/>
            </p:nvSpPr>
            <p:spPr>
              <a:xfrm>
                <a:off x="6604294" y="2346696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0"/>
              <p:cNvSpPr/>
              <p:nvPr/>
            </p:nvSpPr>
            <p:spPr>
              <a:xfrm>
                <a:off x="5826521" y="2289546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5437634" y="2280021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5034165" y="19228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6993181" y="21514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>
                <a:off x="7382068" y="2146671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0"/>
              <p:cNvSpPr/>
              <p:nvPr/>
            </p:nvSpPr>
            <p:spPr>
              <a:xfrm>
                <a:off x="7770954" y="186568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8159841" y="1932359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0"/>
              <p:cNvSpPr/>
              <p:nvPr/>
            </p:nvSpPr>
            <p:spPr>
              <a:xfrm>
                <a:off x="8548728" y="1932359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0"/>
              <p:cNvSpPr/>
              <p:nvPr/>
            </p:nvSpPr>
            <p:spPr>
              <a:xfrm>
                <a:off x="8937614" y="22657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0"/>
              <p:cNvSpPr/>
              <p:nvPr/>
            </p:nvSpPr>
            <p:spPr>
              <a:xfrm>
                <a:off x="9326501" y="22657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5" name="Google Shape;375;p20"/>
            <p:cNvSpPr/>
            <p:nvPr/>
          </p:nvSpPr>
          <p:spPr>
            <a:xfrm>
              <a:off x="751554" y="16067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1140441" y="18353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1529328" y="18353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1918215" y="19115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2307101" y="179253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2695988" y="2087806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3084875" y="2087806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3473761" y="15067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3862648" y="16210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4251535" y="16210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4640421" y="16210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350917" y="172344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-33183" y="2012668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20"/>
          <p:cNvSpPr/>
          <p:nvPr/>
        </p:nvSpPr>
        <p:spPr>
          <a:xfrm rot="-5603024">
            <a:off x="8425970" y="-462128"/>
            <a:ext cx="116904" cy="114845"/>
          </a:xfrm>
          <a:prstGeom prst="ellipse">
            <a:avLst/>
          </a:prstGeom>
          <a:noFill/>
          <a:ln cap="flat" cmpd="sng" w="9525">
            <a:solidFill>
              <a:srgbClr val="E26E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>
  <p:cSld name="TITLE_1_1"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/>
          <p:nvPr>
            <p:ph idx="1" type="subTitle"/>
          </p:nvPr>
        </p:nvSpPr>
        <p:spPr>
          <a:xfrm>
            <a:off x="3610675" y="4341550"/>
            <a:ext cx="49461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ontserrat Medium"/>
              <a:buNone/>
              <a:defRPr sz="20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91" name="Google Shape;391;p21"/>
          <p:cNvSpPr txBox="1"/>
          <p:nvPr>
            <p:ph type="ctrTitle"/>
          </p:nvPr>
        </p:nvSpPr>
        <p:spPr>
          <a:xfrm>
            <a:off x="234787" y="3181750"/>
            <a:ext cx="8322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Montserrat"/>
              <a:buNone/>
              <a:defRPr b="1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23450"/>
            <a:ext cx="877822" cy="3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1"/>
          <p:cNvSpPr/>
          <p:nvPr/>
        </p:nvSpPr>
        <p:spPr>
          <a:xfrm flipH="1" rot="-8100000">
            <a:off x="8984583" y="166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3EBD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1"/>
          <p:cNvSpPr/>
          <p:nvPr/>
        </p:nvSpPr>
        <p:spPr>
          <a:xfrm rot="-2700000">
            <a:off x="1657708" y="3194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20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1"/>
          <p:cNvSpPr/>
          <p:nvPr/>
        </p:nvSpPr>
        <p:spPr>
          <a:xfrm rot="9798045">
            <a:off x="6028464" y="1266906"/>
            <a:ext cx="115887" cy="114627"/>
          </a:xfrm>
          <a:prstGeom prst="ellipse">
            <a:avLst/>
          </a:prstGeom>
          <a:noFill/>
          <a:ln cap="flat" cmpd="sng" w="952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1"/>
          <p:cNvSpPr/>
          <p:nvPr/>
        </p:nvSpPr>
        <p:spPr>
          <a:xfrm rot="9798045">
            <a:off x="7792151" y="438449"/>
            <a:ext cx="115887" cy="114627"/>
          </a:xfrm>
          <a:prstGeom prst="ellipse">
            <a:avLst/>
          </a:prstGeom>
          <a:noFill/>
          <a:ln cap="flat" cmpd="sng" w="952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/>
          <p:nvPr/>
        </p:nvSpPr>
        <p:spPr>
          <a:xfrm flipH="1" rot="-8100000">
            <a:off x="5645358" y="11220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E26E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1"/>
          <p:cNvSpPr/>
          <p:nvPr/>
        </p:nvSpPr>
        <p:spPr>
          <a:xfrm flipH="1" rot="-8100000">
            <a:off x="8984583" y="166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3EBD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1"/>
          <p:cNvSpPr/>
          <p:nvPr/>
        </p:nvSpPr>
        <p:spPr>
          <a:xfrm rot="9705065">
            <a:off x="4374859" y="1223653"/>
            <a:ext cx="116878" cy="114892"/>
          </a:xfrm>
          <a:prstGeom prst="ellipse">
            <a:avLst/>
          </a:prstGeom>
          <a:noFill/>
          <a:ln cap="flat" cmpd="sng" w="9525">
            <a:solidFill>
              <a:srgbClr val="3EBD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"/>
          <p:cNvSpPr/>
          <p:nvPr/>
        </p:nvSpPr>
        <p:spPr>
          <a:xfrm rot="9705065">
            <a:off x="7127909" y="966624"/>
            <a:ext cx="116878" cy="114892"/>
          </a:xfrm>
          <a:prstGeom prst="ellipse">
            <a:avLst/>
          </a:prstGeom>
          <a:noFill/>
          <a:ln cap="flat" cmpd="sng" w="9525">
            <a:solidFill>
              <a:srgbClr val="3EBD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1"/>
          <p:cNvSpPr/>
          <p:nvPr/>
        </p:nvSpPr>
        <p:spPr>
          <a:xfrm rot="-2700000">
            <a:off x="7239984" y="1434844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3EBD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1"/>
          <p:cNvSpPr/>
          <p:nvPr/>
        </p:nvSpPr>
        <p:spPr>
          <a:xfrm rot="-2700000">
            <a:off x="3314908" y="2244044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1"/>
          <p:cNvSpPr/>
          <p:nvPr/>
        </p:nvSpPr>
        <p:spPr>
          <a:xfrm flipH="1" rot="-8100000">
            <a:off x="492966" y="2737244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21"/>
          <p:cNvGrpSpPr/>
          <p:nvPr/>
        </p:nvGrpSpPr>
        <p:grpSpPr>
          <a:xfrm rot="9796843">
            <a:off x="-102075" y="1330395"/>
            <a:ext cx="9348826" cy="643559"/>
            <a:chOff x="-42837" y="4443488"/>
            <a:chExt cx="9229575" cy="642787"/>
          </a:xfrm>
        </p:grpSpPr>
        <p:sp>
          <p:nvSpPr>
            <p:cNvPr id="405" name="Google Shape;405;p2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002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1"/>
          <p:cNvSpPr/>
          <p:nvPr/>
        </p:nvSpPr>
        <p:spPr>
          <a:xfrm rot="9798045">
            <a:off x="4201067" y="1889137"/>
            <a:ext cx="115887" cy="114627"/>
          </a:xfrm>
          <a:prstGeom prst="ellipse">
            <a:avLst/>
          </a:prstGeom>
          <a:noFill/>
          <a:ln cap="flat" cmpd="sng" w="9525">
            <a:solidFill>
              <a:srgbClr val="0020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21"/>
          <p:cNvGrpSpPr/>
          <p:nvPr/>
        </p:nvGrpSpPr>
        <p:grpSpPr>
          <a:xfrm rot="9796843">
            <a:off x="-71758" y="1359427"/>
            <a:ext cx="9286278" cy="596015"/>
            <a:chOff x="-9525" y="4462475"/>
            <a:chExt cx="9167825" cy="595300"/>
          </a:xfrm>
        </p:grpSpPr>
        <p:sp>
          <p:nvSpPr>
            <p:cNvPr id="432" name="Google Shape;432;p2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00205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3" name="Google Shape;433;p2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00205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4" name="Google Shape;434;p2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00205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35" name="Google Shape;435;p21"/>
          <p:cNvGrpSpPr/>
          <p:nvPr/>
        </p:nvGrpSpPr>
        <p:grpSpPr>
          <a:xfrm flipH="1" rot="10800000">
            <a:off x="-14352" y="1"/>
            <a:ext cx="9143170" cy="3547136"/>
            <a:chOff x="4969" y="7"/>
            <a:chExt cx="8954236" cy="3547136"/>
          </a:xfrm>
        </p:grpSpPr>
        <p:grpSp>
          <p:nvGrpSpPr>
            <p:cNvPr id="436" name="Google Shape;436;p21"/>
            <p:cNvGrpSpPr/>
            <p:nvPr/>
          </p:nvGrpSpPr>
          <p:grpSpPr>
            <a:xfrm flipH="1" rot="-9686402">
              <a:off x="-132744" y="1452178"/>
              <a:ext cx="9229662" cy="642793"/>
              <a:chOff x="-42837" y="4443488"/>
              <a:chExt cx="9229575" cy="642787"/>
            </a:xfrm>
          </p:grpSpPr>
          <p:sp>
            <p:nvSpPr>
              <p:cNvPr id="437" name="Google Shape;437;p21"/>
              <p:cNvSpPr/>
              <p:nvPr/>
            </p:nvSpPr>
            <p:spPr>
              <a:xfrm>
                <a:off x="1114450" y="49006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1495450" y="5029275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733450" y="4972125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352450" y="49626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>
                <a:off x="-42837" y="46054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1876450" y="48340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2257450" y="482925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2638450" y="454826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3019450" y="461493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3400450" y="461493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3781450" y="49483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4162450" y="49483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4543450" y="4667325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4924450" y="45435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5305450" y="47721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5686450" y="47721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6067450" y="484830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6448450" y="472923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6829450" y="50245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7210450" y="5024513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7591450" y="44434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7972450" y="45577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8353450" y="45577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1"/>
              <p:cNvSpPr/>
              <p:nvPr/>
            </p:nvSpPr>
            <p:spPr>
              <a:xfrm>
                <a:off x="8734450" y="4557788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9129738" y="4867350"/>
                <a:ext cx="57000" cy="57000"/>
              </a:xfrm>
              <a:prstGeom prst="ellipse">
                <a:avLst/>
              </a:prstGeom>
              <a:solidFill>
                <a:srgbClr val="E2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2" name="Google Shape;462;p21"/>
            <p:cNvGrpSpPr/>
            <p:nvPr/>
          </p:nvGrpSpPr>
          <p:grpSpPr>
            <a:xfrm flipH="1" rot="-9686402">
              <a:off x="-101073" y="1481207"/>
              <a:ext cx="9167912" cy="595306"/>
              <a:chOff x="-9525" y="4462475"/>
              <a:chExt cx="9167825" cy="595300"/>
            </a:xfrm>
          </p:grpSpPr>
          <p:sp>
            <p:nvSpPr>
              <p:cNvPr id="463" name="Google Shape;463;p21"/>
              <p:cNvSpPr/>
              <p:nvPr/>
            </p:nvSpPr>
            <p:spPr>
              <a:xfrm>
                <a:off x="-9525" y="4581525"/>
                <a:ext cx="4205300" cy="476250"/>
              </a:xfrm>
              <a:custGeom>
                <a:rect b="b" l="l" r="r" t="t"/>
                <a:pathLst>
                  <a:path extrusionOk="0" h="19050" w="168212">
                    <a:moveTo>
                      <a:pt x="0" y="1715"/>
                    </a:moveTo>
                    <a:lnTo>
                      <a:pt x="15812" y="16574"/>
                    </a:lnTo>
                    <a:lnTo>
                      <a:pt x="31052" y="16574"/>
                    </a:lnTo>
                    <a:lnTo>
                      <a:pt x="46292" y="14097"/>
                    </a:lnTo>
                    <a:lnTo>
                      <a:pt x="61532" y="19050"/>
                    </a:lnTo>
                    <a:lnTo>
                      <a:pt x="76581" y="11240"/>
                    </a:lnTo>
                    <a:lnTo>
                      <a:pt x="92012" y="11240"/>
                    </a:lnTo>
                    <a:lnTo>
                      <a:pt x="106871" y="0"/>
                    </a:lnTo>
                    <a:lnTo>
                      <a:pt x="122111" y="2667"/>
                    </a:lnTo>
                    <a:lnTo>
                      <a:pt x="137541" y="2667"/>
                    </a:lnTo>
                    <a:lnTo>
                      <a:pt x="152972" y="16002"/>
                    </a:lnTo>
                    <a:lnTo>
                      <a:pt x="168212" y="16002"/>
                    </a:lnTo>
                  </a:path>
                </a:pathLst>
              </a:custGeom>
              <a:noFill/>
              <a:ln cap="flat" cmpd="sng" w="9525">
                <a:solidFill>
                  <a:srgbClr val="E26E6E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64" name="Google Shape;464;p21"/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rect b="b" l="l" r="r" t="t"/>
                <a:pathLst>
                  <a:path extrusionOk="0" h="23622" w="136969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cap="flat" cmpd="sng" w="9525">
                <a:solidFill>
                  <a:srgbClr val="E26E6E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65" name="Google Shape;465;p21"/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rect b="b" l="l" r="r" t="t"/>
                <a:pathLst>
                  <a:path extrusionOk="0" h="16573" w="61341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cap="flat" cmpd="sng" w="9525">
                <a:solidFill>
                  <a:srgbClr val="E26E6E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66" name="Google Shape;466;p21"/>
            <p:cNvSpPr/>
            <p:nvPr/>
          </p:nvSpPr>
          <p:spPr>
            <a:xfrm flipH="1" rot="-9682520">
              <a:off x="3302575" y="1467584"/>
              <a:ext cx="114602" cy="114602"/>
            </a:xfrm>
            <a:prstGeom prst="ellipse">
              <a:avLst/>
            </a:prstGeom>
            <a:noFill/>
            <a:ln cap="flat" cmpd="sng" w="9525">
              <a:solidFill>
                <a:srgbClr val="E26E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 flipH="1" rot="-9682520">
              <a:off x="1628505" y="469065"/>
              <a:ext cx="114602" cy="114602"/>
            </a:xfrm>
            <a:prstGeom prst="ellipse">
              <a:avLst/>
            </a:prstGeom>
            <a:noFill/>
            <a:ln cap="flat" cmpd="sng" w="9525">
              <a:solidFill>
                <a:srgbClr val="E26E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1"/>
          <p:cNvSpPr/>
          <p:nvPr/>
        </p:nvSpPr>
        <p:spPr>
          <a:xfrm flipH="1" rot="-8100000">
            <a:off x="3770108" y="15908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E26E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21"/>
          <p:cNvGrpSpPr/>
          <p:nvPr/>
        </p:nvGrpSpPr>
        <p:grpSpPr>
          <a:xfrm rot="-975612">
            <a:off x="-120842" y="1139342"/>
            <a:ext cx="9287419" cy="850200"/>
            <a:chOff x="-9" y="1520607"/>
            <a:chExt cx="9357601" cy="850750"/>
          </a:xfrm>
        </p:grpSpPr>
        <p:grpSp>
          <p:nvGrpSpPr>
            <p:cNvPr id="470" name="Google Shape;470;p21"/>
            <p:cNvGrpSpPr/>
            <p:nvPr/>
          </p:nvGrpSpPr>
          <p:grpSpPr>
            <a:xfrm>
              <a:off x="-9" y="1520607"/>
              <a:ext cx="5065249" cy="590550"/>
              <a:chOff x="4195775" y="4462475"/>
              <a:chExt cx="4962525" cy="590550"/>
            </a:xfrm>
          </p:grpSpPr>
          <p:sp>
            <p:nvSpPr>
              <p:cNvPr id="471" name="Google Shape;471;p21"/>
              <p:cNvSpPr/>
              <p:nvPr/>
            </p:nvSpPr>
            <p:spPr>
              <a:xfrm>
                <a:off x="4195775" y="4462475"/>
                <a:ext cx="3424225" cy="590550"/>
              </a:xfrm>
              <a:custGeom>
                <a:rect b="b" l="l" r="r" t="t"/>
                <a:pathLst>
                  <a:path extrusionOk="0" h="23622" w="136969">
                    <a:moveTo>
                      <a:pt x="0" y="20955"/>
                    </a:moveTo>
                    <a:lnTo>
                      <a:pt x="15049" y="9144"/>
                    </a:lnTo>
                    <a:lnTo>
                      <a:pt x="30480" y="4381"/>
                    </a:lnTo>
                    <a:lnTo>
                      <a:pt x="45720" y="13716"/>
                    </a:lnTo>
                    <a:lnTo>
                      <a:pt x="60769" y="13716"/>
                    </a:lnTo>
                    <a:lnTo>
                      <a:pt x="76009" y="16573"/>
                    </a:lnTo>
                    <a:lnTo>
                      <a:pt x="91249" y="11811"/>
                    </a:lnTo>
                    <a:lnTo>
                      <a:pt x="106680" y="23622"/>
                    </a:lnTo>
                    <a:lnTo>
                      <a:pt x="122110" y="23622"/>
                    </a:lnTo>
                    <a:lnTo>
                      <a:pt x="136969" y="0"/>
                    </a:lnTo>
                  </a:path>
                </a:pathLst>
              </a:custGeom>
              <a:noFill/>
              <a:ln cap="flat" cmpd="sng" w="9525">
                <a:solidFill>
                  <a:srgbClr val="3EBD9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72" name="Google Shape;472;p21"/>
              <p:cNvSpPr/>
              <p:nvPr/>
            </p:nvSpPr>
            <p:spPr>
              <a:xfrm>
                <a:off x="7624775" y="4472000"/>
                <a:ext cx="1533525" cy="414325"/>
              </a:xfrm>
              <a:custGeom>
                <a:rect b="b" l="l" r="r" t="t"/>
                <a:pathLst>
                  <a:path extrusionOk="0" h="16573" w="61341">
                    <a:moveTo>
                      <a:pt x="0" y="0"/>
                    </a:moveTo>
                    <a:lnTo>
                      <a:pt x="15049" y="4762"/>
                    </a:lnTo>
                    <a:lnTo>
                      <a:pt x="30670" y="4762"/>
                    </a:lnTo>
                    <a:lnTo>
                      <a:pt x="45910" y="4762"/>
                    </a:lnTo>
                    <a:lnTo>
                      <a:pt x="61341" y="16573"/>
                    </a:lnTo>
                  </a:path>
                </a:pathLst>
              </a:custGeom>
              <a:noFill/>
              <a:ln cap="flat" cmpd="sng" w="9525">
                <a:solidFill>
                  <a:srgbClr val="3EBD9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473" name="Google Shape;473;p21"/>
            <p:cNvSpPr/>
            <p:nvPr/>
          </p:nvSpPr>
          <p:spPr>
            <a:xfrm>
              <a:off x="5065242" y="1895107"/>
              <a:ext cx="429235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EBD9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74" name="Google Shape;474;p21"/>
          <p:cNvGrpSpPr/>
          <p:nvPr/>
        </p:nvGrpSpPr>
        <p:grpSpPr>
          <a:xfrm rot="-975612">
            <a:off x="-151096" y="1126008"/>
            <a:ext cx="9347250" cy="896336"/>
            <a:chOff x="-33183" y="1506781"/>
            <a:chExt cx="9417884" cy="896915"/>
          </a:xfrm>
        </p:grpSpPr>
        <p:grpSp>
          <p:nvGrpSpPr>
            <p:cNvPr id="475" name="Google Shape;475;p21"/>
            <p:cNvGrpSpPr/>
            <p:nvPr/>
          </p:nvGrpSpPr>
          <p:grpSpPr>
            <a:xfrm>
              <a:off x="5034165" y="1865684"/>
              <a:ext cx="4350536" cy="538012"/>
              <a:chOff x="5034165" y="1865684"/>
              <a:chExt cx="4350536" cy="538012"/>
            </a:xfrm>
          </p:grpSpPr>
          <p:sp>
            <p:nvSpPr>
              <p:cNvPr id="476" name="Google Shape;476;p21"/>
              <p:cNvSpPr/>
              <p:nvPr/>
            </p:nvSpPr>
            <p:spPr>
              <a:xfrm>
                <a:off x="6215408" y="2218109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1"/>
              <p:cNvSpPr/>
              <p:nvPr/>
            </p:nvSpPr>
            <p:spPr>
              <a:xfrm>
                <a:off x="6604294" y="2346696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5826521" y="2289546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5437634" y="2280021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5034165" y="19228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6993181" y="21514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7382068" y="2146671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1"/>
              <p:cNvSpPr/>
              <p:nvPr/>
            </p:nvSpPr>
            <p:spPr>
              <a:xfrm>
                <a:off x="7770954" y="186568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>
                <a:off x="8159841" y="1932359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8548728" y="1932359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>
                <a:off x="8937614" y="22657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>
                <a:off x="9326501" y="2265734"/>
                <a:ext cx="58200" cy="57000"/>
              </a:xfrm>
              <a:prstGeom prst="ellipse">
                <a:avLst/>
              </a:prstGeom>
              <a:solidFill>
                <a:srgbClr val="3EBD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8" name="Google Shape;488;p21"/>
            <p:cNvSpPr/>
            <p:nvPr/>
          </p:nvSpPr>
          <p:spPr>
            <a:xfrm>
              <a:off x="751554" y="16067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1140441" y="18353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529328" y="18353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918215" y="191159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307101" y="179253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2695988" y="2087806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084875" y="2087806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3473761" y="15067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3862648" y="16210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4251535" y="16210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4640421" y="1621081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50917" y="1723443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-33183" y="2012668"/>
              <a:ext cx="58200" cy="57000"/>
            </a:xfrm>
            <a:prstGeom prst="ellipse">
              <a:avLst/>
            </a:prstGeom>
            <a:solidFill>
              <a:srgbClr val="3EB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1"/>
          <p:cNvSpPr/>
          <p:nvPr/>
        </p:nvSpPr>
        <p:spPr>
          <a:xfrm rot="9705065">
            <a:off x="2311770" y="2534603"/>
            <a:ext cx="116878" cy="114892"/>
          </a:xfrm>
          <a:prstGeom prst="ellipse">
            <a:avLst/>
          </a:prstGeom>
          <a:noFill/>
          <a:ln cap="flat" cmpd="sng" w="9525">
            <a:solidFill>
              <a:srgbClr val="E26E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 2">
  <p:cSld name="TITLE_AND_BODY_1_2">
    <p:bg>
      <p:bgPr>
        <a:gradFill>
          <a:gsLst>
            <a:gs pos="0">
              <a:srgbClr val="F2F2F2"/>
            </a:gs>
            <a:gs pos="78000">
              <a:srgbClr val="E6E6E6"/>
            </a:gs>
            <a:gs pos="100000">
              <a:srgbClr val="D9D9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2"/>
          <p:cNvSpPr txBox="1"/>
          <p:nvPr>
            <p:ph idx="1" type="body"/>
          </p:nvPr>
        </p:nvSpPr>
        <p:spPr>
          <a:xfrm>
            <a:off x="724150" y="914400"/>
            <a:ext cx="71439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Medium"/>
              <a:buChar char="◉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Medium"/>
              <a:buChar char="◉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Medium"/>
              <a:buChar char="■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Medium"/>
              <a:buChar char="●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Medium"/>
              <a:buChar char="○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Medium"/>
              <a:buChar char="■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Medium"/>
              <a:buChar char="●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Medium"/>
              <a:buChar char="○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Medium"/>
              <a:buChar char="■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504" name="Google Shape;504;p22"/>
          <p:cNvSpPr txBox="1"/>
          <p:nvPr>
            <p:ph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505" name="Google Shape;505;p22"/>
          <p:cNvSpPr txBox="1"/>
          <p:nvPr>
            <p:ph idx="12" type="sldNum"/>
          </p:nvPr>
        </p:nvSpPr>
        <p:spPr>
          <a:xfrm>
            <a:off x="8556900" y="4745736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06" name="Google Shape;50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23450"/>
            <a:ext cx="877822" cy="320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CUSTOM_1">
    <p:bg>
      <p:bgPr>
        <a:gradFill>
          <a:gsLst>
            <a:gs pos="0">
              <a:srgbClr val="00205B"/>
            </a:gs>
            <a:gs pos="100000">
              <a:srgbClr val="1C4587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3"/>
          <p:cNvSpPr/>
          <p:nvPr/>
        </p:nvSpPr>
        <p:spPr>
          <a:xfrm rot="-2700000">
            <a:off x="7173358" y="4995495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3"/>
          <p:cNvSpPr/>
          <p:nvPr/>
        </p:nvSpPr>
        <p:spPr>
          <a:xfrm rot="10800000">
            <a:off x="6038651" y="4670276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3"/>
          <p:cNvSpPr/>
          <p:nvPr/>
        </p:nvSpPr>
        <p:spPr>
          <a:xfrm rot="10800000">
            <a:off x="7943651" y="4384526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3"/>
          <p:cNvSpPr/>
          <p:nvPr/>
        </p:nvSpPr>
        <p:spPr>
          <a:xfrm rot="10800000">
            <a:off x="4133651" y="4740444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3"/>
          <p:cNvSpPr/>
          <p:nvPr/>
        </p:nvSpPr>
        <p:spPr>
          <a:xfrm rot="-2700000">
            <a:off x="4129640" y="4974811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23"/>
          <p:cNvGrpSpPr/>
          <p:nvPr/>
        </p:nvGrpSpPr>
        <p:grpSpPr>
          <a:xfrm rot="10800000">
            <a:off x="-44982" y="4287888"/>
            <a:ext cx="9229575" cy="642787"/>
            <a:chOff x="-42837" y="4443488"/>
            <a:chExt cx="9229575" cy="642787"/>
          </a:xfrm>
        </p:grpSpPr>
        <p:sp>
          <p:nvSpPr>
            <p:cNvPr id="514" name="Google Shape;514;p2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23"/>
          <p:cNvGrpSpPr/>
          <p:nvPr/>
        </p:nvGrpSpPr>
        <p:grpSpPr>
          <a:xfrm rot="10800000">
            <a:off x="-21899" y="4311638"/>
            <a:ext cx="9167825" cy="595300"/>
            <a:chOff x="-9525" y="4462475"/>
            <a:chExt cx="9167825" cy="595300"/>
          </a:xfrm>
        </p:grpSpPr>
        <p:sp>
          <p:nvSpPr>
            <p:cNvPr id="540" name="Google Shape;540;p2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41" name="Google Shape;541;p2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42" name="Google Shape;542;p2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543" name="Google Shape;543;p23"/>
          <p:cNvSpPr txBox="1"/>
          <p:nvPr>
            <p:ph type="title"/>
          </p:nvPr>
        </p:nvSpPr>
        <p:spPr>
          <a:xfrm>
            <a:off x="1073700" y="10337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pic>
        <p:nvPicPr>
          <p:cNvPr id="544" name="Google Shape;54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23450"/>
            <a:ext cx="877822" cy="3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3"/>
          <p:cNvSpPr txBox="1"/>
          <p:nvPr>
            <p:ph idx="12" type="sldNum"/>
          </p:nvPr>
        </p:nvSpPr>
        <p:spPr>
          <a:xfrm>
            <a:off x="8556775" y="474985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1_1">
    <p:bg>
      <p:bgPr>
        <a:gradFill>
          <a:gsLst>
            <a:gs pos="0">
              <a:srgbClr val="F2F2F2"/>
            </a:gs>
            <a:gs pos="78000">
              <a:srgbClr val="E6E6E6"/>
            </a:gs>
            <a:gs pos="100000">
              <a:srgbClr val="D9D9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4"/>
          <p:cNvSpPr/>
          <p:nvPr/>
        </p:nvSpPr>
        <p:spPr>
          <a:xfrm rot="-2700000">
            <a:off x="7173358" y="4995495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4"/>
          <p:cNvSpPr/>
          <p:nvPr/>
        </p:nvSpPr>
        <p:spPr>
          <a:xfrm rot="10800000">
            <a:off x="6038651" y="4670276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4"/>
          <p:cNvSpPr/>
          <p:nvPr/>
        </p:nvSpPr>
        <p:spPr>
          <a:xfrm rot="10800000">
            <a:off x="7943651" y="4384526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4"/>
          <p:cNvSpPr/>
          <p:nvPr/>
        </p:nvSpPr>
        <p:spPr>
          <a:xfrm rot="10800000">
            <a:off x="4133651" y="4740444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4"/>
          <p:cNvSpPr/>
          <p:nvPr/>
        </p:nvSpPr>
        <p:spPr>
          <a:xfrm rot="-2700000">
            <a:off x="4129640" y="4974811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24"/>
          <p:cNvGrpSpPr/>
          <p:nvPr/>
        </p:nvGrpSpPr>
        <p:grpSpPr>
          <a:xfrm rot="10800000">
            <a:off x="-44982" y="4287888"/>
            <a:ext cx="9229575" cy="642787"/>
            <a:chOff x="-42837" y="4443488"/>
            <a:chExt cx="9229575" cy="642787"/>
          </a:xfrm>
        </p:grpSpPr>
        <p:sp>
          <p:nvSpPr>
            <p:cNvPr id="553" name="Google Shape;553;p2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24"/>
          <p:cNvGrpSpPr/>
          <p:nvPr/>
        </p:nvGrpSpPr>
        <p:grpSpPr>
          <a:xfrm rot="10800000">
            <a:off x="-21899" y="4311638"/>
            <a:ext cx="9167825" cy="595300"/>
            <a:chOff x="-9525" y="4462475"/>
            <a:chExt cx="9167825" cy="595300"/>
          </a:xfrm>
        </p:grpSpPr>
        <p:sp>
          <p:nvSpPr>
            <p:cNvPr id="579" name="Google Shape;579;p2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0" name="Google Shape;580;p2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1" name="Google Shape;581;p2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582" name="Google Shape;582;p24"/>
          <p:cNvSpPr txBox="1"/>
          <p:nvPr>
            <p:ph type="title"/>
          </p:nvPr>
        </p:nvSpPr>
        <p:spPr>
          <a:xfrm>
            <a:off x="1073700" y="10337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SemiBold"/>
              <a:buNone/>
              <a:defRPr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SemiBold"/>
              <a:buNone/>
              <a:defRPr b="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SemiBold"/>
              <a:buNone/>
              <a:defRPr b="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SemiBold"/>
              <a:buNone/>
              <a:defRPr b="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SemiBold"/>
              <a:buNone/>
              <a:defRPr b="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SemiBold"/>
              <a:buNone/>
              <a:defRPr b="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SemiBold"/>
              <a:buNone/>
              <a:defRPr b="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SemiBold"/>
              <a:buNone/>
              <a:defRPr b="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 SemiBold"/>
              <a:buNone/>
              <a:defRPr b="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pic>
        <p:nvPicPr>
          <p:cNvPr id="583" name="Google Shape;58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55053"/>
            <a:ext cx="877822" cy="3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4"/>
          <p:cNvSpPr txBox="1"/>
          <p:nvPr>
            <p:ph idx="12" type="sldNum"/>
          </p:nvPr>
        </p:nvSpPr>
        <p:spPr>
          <a:xfrm>
            <a:off x="8556775" y="474985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1073700" y="10337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Montserrat SemiBold"/>
              <a:buNone/>
              <a:defRPr b="0" i="0" sz="2000" u="none" cap="none" strike="noStrike">
                <a:solidFill>
                  <a:srgbClr val="28324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914400" y="1005840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Montserrat"/>
              <a:buChar char="◉"/>
              <a:defRPr b="0" i="0" sz="2000" u="none" cap="none" strike="noStrike">
                <a:solidFill>
                  <a:srgbClr val="28324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Montserrat"/>
              <a:buChar char="◉"/>
              <a:defRPr b="0" i="0" sz="1800" u="none" cap="none" strike="noStrike">
                <a:solidFill>
                  <a:srgbClr val="28324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28324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28324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28324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28324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28324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28324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28324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"/>
          <p:cNvSpPr txBox="1"/>
          <p:nvPr>
            <p:ph type="ctrTitle"/>
          </p:nvPr>
        </p:nvSpPr>
        <p:spPr>
          <a:xfrm>
            <a:off x="234787" y="3181750"/>
            <a:ext cx="8322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lt1"/>
                </a:solidFill>
              </a:rPr>
              <a:t>Aircraft Fuel Leaks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lt1"/>
                </a:solidFill>
              </a:rPr>
              <a:t>Detection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8" name="Google Shape;808;p1"/>
          <p:cNvSpPr txBox="1"/>
          <p:nvPr>
            <p:ph idx="1" type="subTitle"/>
          </p:nvPr>
        </p:nvSpPr>
        <p:spPr>
          <a:xfrm>
            <a:off x="3610675" y="4341550"/>
            <a:ext cx="49461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Airbus Case Study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09" name="Google Shape;80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18150" cy="21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0"/>
          <p:cNvSpPr txBox="1"/>
          <p:nvPr>
            <p:ph idx="1" type="body"/>
          </p:nvPr>
        </p:nvSpPr>
        <p:spPr>
          <a:xfrm>
            <a:off x="724150" y="914400"/>
            <a:ext cx="8032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The Dataset: </a:t>
            </a:r>
            <a:endParaRPr b="1">
              <a:solidFill>
                <a:srgbClr val="E26E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One csv file per aircraft:     Example:</a:t>
            </a:r>
            <a:r>
              <a:rPr b="1" lang="en" sz="1600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12" name="Google Shape;912;p10"/>
          <p:cNvSpPr txBox="1"/>
          <p:nvPr>
            <p:ph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Aircraft Fuel Leaks Detection</a:t>
            </a:r>
            <a:endParaRPr/>
          </a:p>
        </p:txBody>
      </p:sp>
      <p:sp>
        <p:nvSpPr>
          <p:cNvPr id="913" name="Google Shape;913;p10"/>
          <p:cNvSpPr txBox="1"/>
          <p:nvPr>
            <p:ph idx="12" type="sldNum"/>
          </p:nvPr>
        </p:nvSpPr>
        <p:spPr>
          <a:xfrm>
            <a:off x="8556900" y="474990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4" name="Google Shape;9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928" y="2220198"/>
            <a:ext cx="24669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6298" y="2220197"/>
            <a:ext cx="5340276" cy="224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1"/>
          <p:cNvSpPr txBox="1"/>
          <p:nvPr>
            <p:ph idx="1" type="body"/>
          </p:nvPr>
        </p:nvSpPr>
        <p:spPr>
          <a:xfrm>
            <a:off x="724150" y="1984425"/>
            <a:ext cx="80328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1" name="Google Shape;921;p11"/>
          <p:cNvSpPr txBox="1"/>
          <p:nvPr>
            <p:ph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Aircraft Fuel Leaks Detection</a:t>
            </a:r>
            <a:endParaRPr/>
          </a:p>
        </p:txBody>
      </p:sp>
      <p:sp>
        <p:nvSpPr>
          <p:cNvPr id="922" name="Google Shape;922;p11"/>
          <p:cNvSpPr txBox="1"/>
          <p:nvPr>
            <p:ph idx="12" type="sldNum"/>
          </p:nvPr>
        </p:nvSpPr>
        <p:spPr>
          <a:xfrm>
            <a:off x="8556900" y="474990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"/>
          <p:cNvSpPr txBox="1"/>
          <p:nvPr>
            <p:ph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Dataset Variables</a:t>
            </a:r>
            <a:endParaRPr/>
          </a:p>
        </p:txBody>
      </p:sp>
      <p:sp>
        <p:nvSpPr>
          <p:cNvPr id="928" name="Google Shape;928;p12"/>
          <p:cNvSpPr txBox="1"/>
          <p:nvPr>
            <p:ph idx="12" type="sldNum"/>
          </p:nvPr>
        </p:nvSpPr>
        <p:spPr>
          <a:xfrm>
            <a:off x="8556900" y="474990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929" name="Google Shape;929;p12"/>
          <p:cNvGraphicFramePr/>
          <p:nvPr/>
        </p:nvGraphicFramePr>
        <p:xfrm>
          <a:off x="1797250" y="8354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{6AC503F1-3534-4E2A-8307-4D38183870E9}</a:tableStyleId>
              </a:tblPr>
              <a:tblGrid>
                <a:gridCol w="2445825"/>
                <a:gridCol w="2982025"/>
              </a:tblGrid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E26E6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SIGNAL NAME</a:t>
                      </a:r>
                      <a:endParaRPr b="1" sz="1100" u="none" cap="none" strike="noStrike">
                        <a:solidFill>
                          <a:srgbClr val="E26E6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E26E6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SIGNAL NAME</a:t>
                      </a:r>
                      <a:endParaRPr b="1" sz="1100" u="none" cap="none" strike="noStrike">
                        <a:solidFill>
                          <a:srgbClr val="E26E6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UTC_TIME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STATE_PMP_XFR_2_L_IMMERSED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STATE_PMP_XFR_2_L_ON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Flight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STATE_PMP_XFR_3_R_ABNRM_ON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ENGINE_RUNNING_1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STATE_PMP_XFR_3_R_IMMERSED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ENGINE_RUNNING_2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STATE_PMP_XFR_3_R_ON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ENGINE_RUNNING_3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STATE_PMP_XFR_4_R_ABNRM_ON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ENGINE_RUNNING_4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STATE_PMP_XFR_4_R_IMMERSED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FLIGHT_PHASE_COUNT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STATE_PMP_XFR_4_R_LP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FUEL_FLOW_1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STATE_PMP_XFR_4_R_ON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FUEL_FLOW_2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STATUS_FUEL_LEAK_DETECTED_VALID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FUEL_FLOW_3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TRANSFER_MODE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FUEL_FLOW_4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VALUE_FOB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FUEL_PITCH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VALUE_FUEL_QTY_CC1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FUEL_ROLL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VALUE_FUEL_QTY_CC2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FUEL_TRANSFER_MODE_VALUE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VALUE_FUEL_QTY_CC3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-457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FUEL_USED_1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VALUE_FUEL_QTY_CC4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FUEL_USED_2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VALUE_FUEL_QTY_CT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FUEL_USED_3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VALUE_FUEL_QTY_FT1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FUEL_USED_4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VALUE_FUEL_QTY_FT2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FW_GEO_ALTITUDE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VALUE_FUEL_QTY_FT3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LEAK_DETECTION_LEAK_FLOW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VALUE_FUEL_QTY_FT4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LSTU1_A_VOLUME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VALUE_FUEL_QTY_LXT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LSTU1_F_VOLUME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VALUE_FUEL_QTY_RXT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3"/>
          <p:cNvSpPr txBox="1"/>
          <p:nvPr>
            <p:ph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Dataset Variables</a:t>
            </a:r>
            <a:endParaRPr/>
          </a:p>
        </p:txBody>
      </p:sp>
      <p:sp>
        <p:nvSpPr>
          <p:cNvPr id="935" name="Google Shape;935;p13"/>
          <p:cNvSpPr txBox="1"/>
          <p:nvPr>
            <p:ph idx="12" type="sldNum"/>
          </p:nvPr>
        </p:nvSpPr>
        <p:spPr>
          <a:xfrm>
            <a:off x="8556900" y="474990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936" name="Google Shape;936;p13"/>
          <p:cNvGraphicFramePr/>
          <p:nvPr/>
        </p:nvGraphicFramePr>
        <p:xfrm>
          <a:off x="1797250" y="8354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{6AC503F1-3534-4E2A-8307-4D38183870E9}</a:tableStyleId>
              </a:tblPr>
              <a:tblGrid>
                <a:gridCol w="2445825"/>
                <a:gridCol w="2901150"/>
              </a:tblGrid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E26E6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SIGNAL NAME</a:t>
                      </a:r>
                      <a:endParaRPr b="1" sz="1100" u="none" cap="none" strike="noStrike">
                        <a:solidFill>
                          <a:srgbClr val="E26E6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E26E6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SIGNAL NAME</a:t>
                      </a:r>
                      <a:endParaRPr b="1" sz="1100" u="none" cap="none" strike="noStrike">
                        <a:solidFill>
                          <a:srgbClr val="E26E6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PITCH_ANGLE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ROLL_ANGLE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RSTU1_A_VOLUME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RSTU1_F_VOLUME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SELECTED_GADIR_ALTITUDE_VALUE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APU_FUEL_FLOW_REQUEST_SIGNAL_1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STATE_PMP_MAIN_FT1_ABNRM_ON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EF1_Density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STATE_PMP_MAIN_FT1_IMMERSED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EF4_Density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STATE_PMP_MAIN_FT1_ON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RESOLVED_STATE_V_D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STATE_PMP_MAIN_FT2_ABNRM_ON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RESOLVED_STATE_V_LP1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STATE_PMP_MAIN_FT2_IMMERSED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RESOLVED_STATE_V_LP2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STATE_PMP_MAIN_FT2_ON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RESOLVED_STATE_V_LP3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STATE_PMP_MAIN_FT3_ABNRM_ON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RESOLVED_STATE_V_LP4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STATE_PMP_MAIN_FT3_IMMERSED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RESOLVED_STATE_V_RM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STATE_PMP_MAIN_FT3_ON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RESOLVED_STATE_V_RP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STATE_PMP_MAIN_FT4_ABNRM_ON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RESOLVED_STATE_V_T1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STATE_PMP_MAIN_FT4_IMMERSED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RESOLVED_STATE_V_T2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STATE_PMP_MAIN_FT4_ON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RESOLVED_STATE_V_T3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STATE_PMP_STBY_FT1_ABNRM_ON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RESOLVED_STATE_V_T4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STATE_PMP_STBY_FT1_IMMERSED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RESOLVED_STATE_V_X1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STATE_PMP_STBY_FT1_ON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RESOLVED_STATE_V_X2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STATE_PMP_STBY_FT2_ABNRM_ON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RESOLVED_STATE_V_X3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STATE_PMP_XFR_2_L_ABNRM_ON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4"/>
          <p:cNvSpPr txBox="1"/>
          <p:nvPr>
            <p:ph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Dataset Variables</a:t>
            </a:r>
            <a:endParaRPr/>
          </a:p>
        </p:txBody>
      </p:sp>
      <p:sp>
        <p:nvSpPr>
          <p:cNvPr id="942" name="Google Shape;942;p14"/>
          <p:cNvSpPr txBox="1"/>
          <p:nvPr>
            <p:ph idx="12" type="sldNum"/>
          </p:nvPr>
        </p:nvSpPr>
        <p:spPr>
          <a:xfrm>
            <a:off x="8556900" y="474990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943" name="Google Shape;943;p14"/>
          <p:cNvGraphicFramePr/>
          <p:nvPr/>
        </p:nvGraphicFramePr>
        <p:xfrm>
          <a:off x="1797250" y="8354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{6AC503F1-3534-4E2A-8307-4D38183870E9}</a:tableStyleId>
              </a:tblPr>
              <a:tblGrid>
                <a:gridCol w="2445825"/>
                <a:gridCol w="2914625"/>
              </a:tblGrid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E26E6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SIGNAL NAME</a:t>
                      </a:r>
                      <a:endParaRPr b="1" sz="1100" u="none" cap="none" strike="noStrike">
                        <a:solidFill>
                          <a:srgbClr val="E26E6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E26E6E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SIGNAL NAME</a:t>
                      </a:r>
                      <a:endParaRPr b="1" sz="1100" u="none" cap="none" strike="noStrike">
                        <a:solidFill>
                          <a:srgbClr val="E26E6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STATE_PMP_STBY_FT2_IMMERSED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RESOLVED_STATE_V_X4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STATE_PMP_STBY_FT2_ON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STATE_FUEL_QTY_ACCURACY_LST_DEGRADED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STATE_PMP_STBY_FT3_ABNRM_ON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STATE_FUEL_QTY_ACCURACY_RST_DEGRADED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STATE_PMP_STBY_FT3_IMMERSED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STATUS_FUEL_QTY_PART_UNUSABLE_LST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STATE_PMP_STBY_FT3_ON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STATUS_FUEL_QTY_PART_UNUSABLE_RST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STATE_PMP_STBY_FT4_ABNRM_ON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STATUS_FUEL_QTY_UNUSABLE_LST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STATE_PMP_STBY_FT4_IMMERSED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STATUS_FUEL_QTY_UNUSABLE_RST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STATE_PMP_STBY_FT4_ON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STATUS_OVERFLOW_LST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STATE_PMP_XFR_1_L_ABNRM_ON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STATUS_OVERFLOW_RST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STATE_PMP_XFR_1_L_IMMERSED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VALUE_FUEL_VOL_LST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STATE_PMP_XFR_1_L_ON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VALUE_FUEL_VOL_RST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STATE_PMP_XFR_2_L_ABNRM_ON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"/>
          <p:cNvSpPr txBox="1"/>
          <p:nvPr>
            <p:ph idx="1" type="body"/>
          </p:nvPr>
        </p:nvSpPr>
        <p:spPr>
          <a:xfrm>
            <a:off x="724150" y="914400"/>
            <a:ext cx="71439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Context: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The appearance of fuel leaks in an aircraft is detected once the aircraft has landed, when maintenance operators carry out a visual inspection and observe fuel falling from the tanks.</a:t>
            </a:r>
            <a:endParaRPr/>
          </a:p>
        </p:txBody>
      </p:sp>
      <p:sp>
        <p:nvSpPr>
          <p:cNvPr id="815" name="Google Shape;815;p2"/>
          <p:cNvSpPr txBox="1"/>
          <p:nvPr>
            <p:ph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Aircraft Fuel Leaks Detection</a:t>
            </a:r>
            <a:endParaRPr/>
          </a:p>
        </p:txBody>
      </p:sp>
      <p:sp>
        <p:nvSpPr>
          <p:cNvPr id="816" name="Google Shape;816;p2"/>
          <p:cNvSpPr txBox="1"/>
          <p:nvPr>
            <p:ph idx="12" type="sldNum"/>
          </p:nvPr>
        </p:nvSpPr>
        <p:spPr>
          <a:xfrm>
            <a:off x="8556900" y="474990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17" name="Google Shape;8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1050" y="2636725"/>
            <a:ext cx="2966222" cy="20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"/>
          <p:cNvSpPr txBox="1"/>
          <p:nvPr>
            <p:ph idx="1" type="body"/>
          </p:nvPr>
        </p:nvSpPr>
        <p:spPr>
          <a:xfrm>
            <a:off x="875900" y="914400"/>
            <a:ext cx="8163600" cy="4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Problem: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Automatic detection of fuel leaks done by the aircraft is not accurate due to fuel volume measurement error in the tanks.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Typical causes of failures: </a:t>
            </a:r>
            <a:endParaRPr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6E6E"/>
              </a:buClr>
              <a:buSzPts val="2000"/>
              <a:buChar char="◉"/>
            </a:pPr>
            <a:r>
              <a:rPr lang="en">
                <a:solidFill>
                  <a:schemeClr val="lt1"/>
                </a:solidFill>
              </a:rPr>
              <a:t>Tank sealant degradation.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6E6E"/>
              </a:buClr>
              <a:buSzPts val="2000"/>
              <a:buChar char="◉"/>
            </a:pPr>
            <a:r>
              <a:rPr lang="en">
                <a:solidFill>
                  <a:schemeClr val="lt1"/>
                </a:solidFill>
              </a:rPr>
              <a:t>Fuel tank structural damage.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Consequences</a:t>
            </a:r>
            <a:r>
              <a:rPr lang="en">
                <a:solidFill>
                  <a:srgbClr val="E26E6E"/>
                </a:solidFill>
              </a:rPr>
              <a:t>: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Aircraft unavailability (“AOG”) that can impact the whole fleet planning process and the overall operator operations.</a:t>
            </a:r>
            <a:endParaRPr/>
          </a:p>
        </p:txBody>
      </p:sp>
      <p:sp>
        <p:nvSpPr>
          <p:cNvPr id="823" name="Google Shape;823;p3"/>
          <p:cNvSpPr txBox="1"/>
          <p:nvPr>
            <p:ph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Aircraft Fuel Leaks Detection</a:t>
            </a:r>
            <a:endParaRPr/>
          </a:p>
        </p:txBody>
      </p:sp>
      <p:sp>
        <p:nvSpPr>
          <p:cNvPr id="824" name="Google Shape;824;p3"/>
          <p:cNvSpPr txBox="1"/>
          <p:nvPr>
            <p:ph idx="12" type="sldNum"/>
          </p:nvPr>
        </p:nvSpPr>
        <p:spPr>
          <a:xfrm>
            <a:off x="8556900" y="474990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"/>
          <p:cNvSpPr txBox="1"/>
          <p:nvPr>
            <p:ph idx="1" type="body"/>
          </p:nvPr>
        </p:nvSpPr>
        <p:spPr>
          <a:xfrm>
            <a:off x="902875" y="914400"/>
            <a:ext cx="77907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Proposed Solution: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Improve automatic detection thanks to data and analytics.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The objective is to create a </a:t>
            </a:r>
            <a:r>
              <a:rPr lang="en">
                <a:solidFill>
                  <a:srgbClr val="E26E6E"/>
                </a:solidFill>
              </a:rPr>
              <a:t>fuel leak detection model</a:t>
            </a:r>
            <a:r>
              <a:rPr lang="en"/>
              <a:t> that detects fuel leaks that are not detected by routine visual inspection.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If the model works successfully, it will contribute to reduce aircraft unscheduled maintenance, which will lead to a reduction in costs and an improvement in the overall availability of the fleet.</a:t>
            </a:r>
            <a:endParaRPr/>
          </a:p>
        </p:txBody>
      </p:sp>
      <p:sp>
        <p:nvSpPr>
          <p:cNvPr id="830" name="Google Shape;830;p4"/>
          <p:cNvSpPr txBox="1"/>
          <p:nvPr>
            <p:ph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Aircraft Fuel Leaks Detection</a:t>
            </a:r>
            <a:endParaRPr/>
          </a:p>
        </p:txBody>
      </p:sp>
      <p:sp>
        <p:nvSpPr>
          <p:cNvPr id="831" name="Google Shape;831;p4"/>
          <p:cNvSpPr txBox="1"/>
          <p:nvPr>
            <p:ph idx="12" type="sldNum"/>
          </p:nvPr>
        </p:nvSpPr>
        <p:spPr>
          <a:xfrm>
            <a:off x="8556900" y="474990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"/>
          <p:cNvSpPr txBox="1"/>
          <p:nvPr/>
        </p:nvSpPr>
        <p:spPr>
          <a:xfrm>
            <a:off x="3159050" y="1828775"/>
            <a:ext cx="28233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6E6E"/>
              </a:buClr>
              <a:buSzPts val="1800"/>
              <a:buFont typeface="Montserrat"/>
              <a:buAutoNum type="arabicPeriod" startAt="2"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 a </a:t>
            </a:r>
            <a:r>
              <a:rPr b="0" i="0" lang="en" sz="1800" u="none" cap="none" strike="noStrike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predictive model</a:t>
            </a: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that detects fuel leaks and allow operators to apply preventive and corrective actions.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5"/>
          <p:cNvSpPr txBox="1"/>
          <p:nvPr/>
        </p:nvSpPr>
        <p:spPr>
          <a:xfrm>
            <a:off x="6241725" y="1828777"/>
            <a:ext cx="2823300" cy="24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26E6E"/>
              </a:buClr>
              <a:buSzPts val="1800"/>
              <a:buFont typeface="Montserrat"/>
              <a:buAutoNum type="arabicPeriod" startAt="3"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Analyze the resulting model to determine which </a:t>
            </a:r>
            <a:r>
              <a:rPr b="0" i="0" lang="en" sz="1800" u="none" cap="none" strike="noStrike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variables are more relevant </a:t>
            </a: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 detect the appearance of a fuel leak.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8" name="Google Shape;838;p5"/>
          <p:cNvCxnSpPr/>
          <p:nvPr/>
        </p:nvCxnSpPr>
        <p:spPr>
          <a:xfrm>
            <a:off x="6091988" y="2022963"/>
            <a:ext cx="0" cy="3848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9" name="Google Shape;839;p5"/>
          <p:cNvCxnSpPr/>
          <p:nvPr/>
        </p:nvCxnSpPr>
        <p:spPr>
          <a:xfrm>
            <a:off x="3049392" y="1764635"/>
            <a:ext cx="0" cy="383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0" name="Google Shape;840;p5"/>
          <p:cNvSpPr txBox="1"/>
          <p:nvPr>
            <p:ph idx="12" type="sldNum"/>
          </p:nvPr>
        </p:nvSpPr>
        <p:spPr>
          <a:xfrm>
            <a:off x="8556775" y="474985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b="0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41" name="Google Shape;841;p5"/>
          <p:cNvGrpSpPr/>
          <p:nvPr/>
        </p:nvGrpSpPr>
        <p:grpSpPr>
          <a:xfrm rot="10800000">
            <a:off x="-44982" y="1468488"/>
            <a:ext cx="9229575" cy="642787"/>
            <a:chOff x="-42837" y="4443488"/>
            <a:chExt cx="9229575" cy="642787"/>
          </a:xfrm>
        </p:grpSpPr>
        <p:sp>
          <p:nvSpPr>
            <p:cNvPr id="842" name="Google Shape;842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7" name="Google Shape;867;p5"/>
          <p:cNvGrpSpPr/>
          <p:nvPr/>
        </p:nvGrpSpPr>
        <p:grpSpPr>
          <a:xfrm rot="10800000">
            <a:off x="-21899" y="1492238"/>
            <a:ext cx="9167825" cy="595300"/>
            <a:chOff x="-9525" y="4462475"/>
            <a:chExt cx="9167825" cy="595300"/>
          </a:xfrm>
        </p:grpSpPr>
        <p:sp>
          <p:nvSpPr>
            <p:cNvPr id="868" name="Google Shape;868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69" name="Google Shape;869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0" name="Google Shape;870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871" name="Google Shape;871;p5"/>
          <p:cNvSpPr txBox="1"/>
          <p:nvPr>
            <p:ph idx="4294967295"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Aircraft Fuel Leaks Detection</a:t>
            </a:r>
            <a:endParaRPr/>
          </a:p>
        </p:txBody>
      </p:sp>
      <p:sp>
        <p:nvSpPr>
          <p:cNvPr id="872" name="Google Shape;872;p5"/>
          <p:cNvSpPr txBox="1"/>
          <p:nvPr>
            <p:ph idx="4294967295" type="body"/>
          </p:nvPr>
        </p:nvSpPr>
        <p:spPr>
          <a:xfrm>
            <a:off x="801750" y="914400"/>
            <a:ext cx="748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Project Objectives: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73" name="Google Shape;873;p5"/>
          <p:cNvSpPr txBox="1"/>
          <p:nvPr/>
        </p:nvSpPr>
        <p:spPr>
          <a:xfrm>
            <a:off x="176750" y="1828777"/>
            <a:ext cx="28233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26E6E"/>
              </a:buClr>
              <a:buSzPts val="1800"/>
              <a:buFont typeface="Montserrat"/>
              <a:buAutoNum type="arabicPeriod"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 </a:t>
            </a:r>
            <a:r>
              <a:rPr b="0" i="0" lang="en" sz="1800" u="none" cap="none" strike="noStrike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preliminary insights</a:t>
            </a: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from the dataset thought exploration.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4" name="Google Shape;8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40056" y="4326585"/>
            <a:ext cx="644406" cy="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6701" y="4326565"/>
            <a:ext cx="644401" cy="642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3364" y="4236564"/>
            <a:ext cx="644399" cy="642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"/>
          <p:cNvSpPr txBox="1"/>
          <p:nvPr>
            <p:ph idx="1" type="body"/>
          </p:nvPr>
        </p:nvSpPr>
        <p:spPr>
          <a:xfrm>
            <a:off x="959225" y="919175"/>
            <a:ext cx="42243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The Fuel System: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The ultimate goal of any fuel system is to deliver the correct amount of fuel at the correct pressure to the engines at any time.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In our case, most part of the fuel system is located in the aircraft wings.</a:t>
            </a:r>
            <a:endParaRPr/>
          </a:p>
        </p:txBody>
      </p:sp>
      <p:sp>
        <p:nvSpPr>
          <p:cNvPr id="882" name="Google Shape;882;p6"/>
          <p:cNvSpPr txBox="1"/>
          <p:nvPr>
            <p:ph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Aircraft Fuel Leaks Detection</a:t>
            </a:r>
            <a:endParaRPr/>
          </a:p>
        </p:txBody>
      </p:sp>
      <p:sp>
        <p:nvSpPr>
          <p:cNvPr id="883" name="Google Shape;883;p6"/>
          <p:cNvSpPr txBox="1"/>
          <p:nvPr>
            <p:ph idx="12" type="sldNum"/>
          </p:nvPr>
        </p:nvSpPr>
        <p:spPr>
          <a:xfrm>
            <a:off x="8556900" y="474990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84" name="Google Shape;8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8550" y="1122425"/>
            <a:ext cx="3599005" cy="340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"/>
          <p:cNvSpPr txBox="1"/>
          <p:nvPr>
            <p:ph idx="1" type="body"/>
          </p:nvPr>
        </p:nvSpPr>
        <p:spPr>
          <a:xfrm>
            <a:off x="914225" y="914400"/>
            <a:ext cx="4862400" cy="3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The Fuel System: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Moving the fuel around the aircraft between the different tanks is what makes the aircraft fuel system so complex.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aircraft, there are </a:t>
            </a:r>
            <a:r>
              <a:rPr lang="en">
                <a:solidFill>
                  <a:srgbClr val="E26E6E"/>
                </a:solidFill>
              </a:rPr>
              <a:t>11 main tanks used to store fuel</a:t>
            </a:r>
            <a:r>
              <a:rPr lang="en"/>
              <a:t>, with 5 main tanks in each wing and one additional tank on the horizontal stabilizer at the rear. In addition to these tanks there are several surge tanks and vent tanks.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90" name="Google Shape;890;p7"/>
          <p:cNvSpPr txBox="1"/>
          <p:nvPr>
            <p:ph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Aircraft Fuel Leaks Detection</a:t>
            </a:r>
            <a:endParaRPr/>
          </a:p>
        </p:txBody>
      </p:sp>
      <p:sp>
        <p:nvSpPr>
          <p:cNvPr id="891" name="Google Shape;891;p7"/>
          <p:cNvSpPr txBox="1"/>
          <p:nvPr>
            <p:ph idx="12" type="sldNum"/>
          </p:nvPr>
        </p:nvSpPr>
        <p:spPr>
          <a:xfrm>
            <a:off x="8556900" y="474990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92" name="Google Shape;8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0725" y="1497800"/>
            <a:ext cx="3201475" cy="2775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"/>
          <p:cNvSpPr txBox="1"/>
          <p:nvPr>
            <p:ph idx="1" type="body"/>
          </p:nvPr>
        </p:nvSpPr>
        <p:spPr>
          <a:xfrm>
            <a:off x="724150" y="914400"/>
            <a:ext cx="7564500" cy="4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The Dataset: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Data from </a:t>
            </a:r>
            <a:r>
              <a:rPr lang="en">
                <a:solidFill>
                  <a:srgbClr val="E26E6E"/>
                </a:solidFill>
              </a:rPr>
              <a:t>8 different aircraft</a:t>
            </a:r>
            <a:r>
              <a:rPr lang="en"/>
              <a:t> (some in-service aircraft and some flight-test aircraft) including</a:t>
            </a:r>
            <a:r>
              <a:rPr lang="en">
                <a:solidFill>
                  <a:srgbClr val="E26E6E"/>
                </a:solidFill>
              </a:rPr>
              <a:t> ≈500 flights</a:t>
            </a:r>
            <a:endParaRPr>
              <a:solidFill>
                <a:srgbClr val="E26E6E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Format: Mostly </a:t>
            </a:r>
            <a:r>
              <a:rPr lang="en">
                <a:solidFill>
                  <a:srgbClr val="E26E6E"/>
                </a:solidFill>
              </a:rPr>
              <a:t>time series</a:t>
            </a:r>
            <a:r>
              <a:rPr lang="en"/>
              <a:t> data from sensors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E26E6E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>
                <a:solidFill>
                  <a:srgbClr val="E26E6E"/>
                </a:solidFill>
              </a:rPr>
              <a:t>Pre- treatment:</a:t>
            </a:r>
            <a:endParaRPr>
              <a:solidFill>
                <a:srgbClr val="E26E6E"/>
              </a:solidFill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◉"/>
            </a:pPr>
            <a:r>
              <a:rPr lang="en">
                <a:solidFill>
                  <a:schemeClr val="lt1"/>
                </a:solidFill>
              </a:rPr>
              <a:t>Cleaned spurious data and missing data samples.</a:t>
            </a:r>
            <a:endParaRPr>
              <a:solidFill>
                <a:schemeClr val="lt1"/>
              </a:solidFill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◉"/>
            </a:pPr>
            <a:r>
              <a:rPr lang="en" sz="1800">
                <a:solidFill>
                  <a:schemeClr val="lt1"/>
                </a:solidFill>
              </a:rPr>
              <a:t>Duplicated signals have been merged into a single variable.</a:t>
            </a:r>
            <a:endParaRPr sz="1800">
              <a:solidFill>
                <a:schemeClr val="lt1"/>
              </a:solidFill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◉"/>
            </a:pPr>
            <a:r>
              <a:rPr lang="en" sz="1800">
                <a:solidFill>
                  <a:schemeClr val="lt1"/>
                </a:solidFill>
              </a:rPr>
              <a:t>All signals have been put into a common sampling rate.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98" name="Google Shape;898;p8"/>
          <p:cNvSpPr txBox="1"/>
          <p:nvPr>
            <p:ph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Aircraft Fuel Leaks Detection</a:t>
            </a:r>
            <a:endParaRPr/>
          </a:p>
        </p:txBody>
      </p:sp>
      <p:sp>
        <p:nvSpPr>
          <p:cNvPr id="899" name="Google Shape;899;p8"/>
          <p:cNvSpPr txBox="1"/>
          <p:nvPr>
            <p:ph idx="12" type="sldNum"/>
          </p:nvPr>
        </p:nvSpPr>
        <p:spPr>
          <a:xfrm>
            <a:off x="8556900" y="474990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9"/>
          <p:cNvSpPr txBox="1"/>
          <p:nvPr>
            <p:ph idx="1" type="body"/>
          </p:nvPr>
        </p:nvSpPr>
        <p:spPr>
          <a:xfrm>
            <a:off x="724150" y="914400"/>
            <a:ext cx="8032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The Dataset: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111 variables covering the following: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6E6E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A/C and flight data:</a:t>
            </a:r>
            <a:endParaRPr b="1">
              <a:solidFill>
                <a:srgbClr val="E26E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48" lvl="1" marL="465133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Time, day, month, year and UTC date/time.</a:t>
            </a:r>
            <a:endParaRPr>
              <a:solidFill>
                <a:schemeClr val="lt1"/>
              </a:solidFill>
            </a:endParaRPr>
          </a:p>
          <a:p>
            <a:pPr indent="-285748" lvl="1" marL="465133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MSN and Flight number.</a:t>
            </a:r>
            <a:endParaRPr>
              <a:solidFill>
                <a:schemeClr val="lt1"/>
              </a:solidFill>
            </a:endParaRPr>
          </a:p>
          <a:p>
            <a:pPr indent="-285748" lvl="1" marL="465133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Flight phase.</a:t>
            </a:r>
            <a:endParaRPr>
              <a:solidFill>
                <a:schemeClr val="lt1"/>
              </a:solidFill>
            </a:endParaRPr>
          </a:p>
          <a:p>
            <a:pPr indent="-285748" lvl="1" marL="465133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Altitude, pitch and roll.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6E6E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E26E6E"/>
                </a:solidFill>
                <a:latin typeface="Montserrat"/>
                <a:ea typeface="Montserrat"/>
                <a:cs typeface="Montserrat"/>
                <a:sym typeface="Montserrat"/>
              </a:rPr>
              <a:t>Fuel/Engine system data:</a:t>
            </a:r>
            <a:endParaRPr b="1">
              <a:solidFill>
                <a:srgbClr val="E26E6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48" lvl="1" marL="465133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Engine status (Running or not).</a:t>
            </a:r>
            <a:endParaRPr>
              <a:solidFill>
                <a:schemeClr val="lt1"/>
              </a:solidFill>
            </a:endParaRPr>
          </a:p>
          <a:p>
            <a:pPr indent="-285748" lvl="1" marL="465133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Fuel flow (to each engine)</a:t>
            </a:r>
            <a:endParaRPr>
              <a:solidFill>
                <a:schemeClr val="lt1"/>
              </a:solidFill>
            </a:endParaRPr>
          </a:p>
          <a:p>
            <a:pPr indent="-285748" lvl="1" marL="465133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Fuel used (by engines).</a:t>
            </a:r>
            <a:endParaRPr>
              <a:solidFill>
                <a:schemeClr val="lt1"/>
              </a:solidFill>
            </a:endParaRPr>
          </a:p>
          <a:p>
            <a:pPr indent="-285748" lvl="1" marL="465133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Fuel on board (“FOB”).</a:t>
            </a:r>
            <a:endParaRPr>
              <a:solidFill>
                <a:schemeClr val="lt1"/>
              </a:solidFill>
            </a:endParaRPr>
          </a:p>
          <a:p>
            <a:pPr indent="-285748" lvl="1" marL="465133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Fuel quantity per collector cell and surge tank volume.</a:t>
            </a:r>
            <a:endParaRPr>
              <a:solidFill>
                <a:schemeClr val="lt1"/>
              </a:solidFill>
            </a:endParaRPr>
          </a:p>
          <a:p>
            <a:pPr indent="-285748" lvl="1" marL="465133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Pump status (On/Off, normally/abnormally, immersed/not immersed).</a:t>
            </a:r>
            <a:endParaRPr>
              <a:solidFill>
                <a:schemeClr val="lt1"/>
              </a:solidFill>
            </a:endParaRPr>
          </a:p>
          <a:p>
            <a:pPr indent="-285748" lvl="1" marL="465133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Leak detection and leak flow.</a:t>
            </a:r>
            <a:endParaRPr>
              <a:solidFill>
                <a:schemeClr val="lt1"/>
              </a:solidFill>
            </a:endParaRPr>
          </a:p>
          <a:p>
            <a:pPr indent="-285748" lvl="1" marL="465133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Fuel transfer mode.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5" name="Google Shape;905;p9"/>
          <p:cNvSpPr txBox="1"/>
          <p:nvPr>
            <p:ph type="title"/>
          </p:nvPr>
        </p:nvSpPr>
        <p:spPr>
          <a:xfrm>
            <a:off x="571750" y="4775"/>
            <a:ext cx="85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Aircraft Fuel Leaks Detection</a:t>
            </a:r>
            <a:endParaRPr/>
          </a:p>
        </p:txBody>
      </p:sp>
      <p:sp>
        <p:nvSpPr>
          <p:cNvPr id="906" name="Google Shape;906;p9"/>
          <p:cNvSpPr txBox="1"/>
          <p:nvPr>
            <p:ph idx="12" type="sldNum"/>
          </p:nvPr>
        </p:nvSpPr>
        <p:spPr>
          <a:xfrm>
            <a:off x="8556900" y="4749900"/>
            <a:ext cx="58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V">
  <a:themeElements>
    <a:clrScheme name="Test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