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7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1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5830-CDFA-4388-8B00-C9D8214EA299}" type="datetimeFigureOut">
              <a:rPr lang="it-IT" smtClean="0"/>
              <a:t>21/07/2015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3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%22" TargetMode="External"/><Relationship Id="rId2" Type="http://schemas.openxmlformats.org/officeDocument/2006/relationships/hyperlink" Target="http://www.springframework.org/schema/beans%2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beans/spring-beans.xsd%22" TargetMode="External"/><Relationship Id="rId4" Type="http://schemas.openxmlformats.org/officeDocument/2006/relationships/hyperlink" Target="http://www.springframework.org/schema/bea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ruts.apache.org/dtds/struts-2.0.dtd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Java Enterprise Edition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4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Giorno 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Utilizzo di </a:t>
            </a:r>
            <a:r>
              <a:rPr lang="it-IT" dirty="0" err="1" smtClean="0"/>
              <a:t>framework</a:t>
            </a:r>
            <a:r>
              <a:rPr lang="it-IT" dirty="0" smtClean="0"/>
              <a:t> MVC con front controller</a:t>
            </a:r>
          </a:p>
          <a:p>
            <a:pPr lvl="1"/>
            <a:r>
              <a:rPr lang="it-IT" dirty="0"/>
              <a:t>Uso di </a:t>
            </a:r>
            <a:r>
              <a:rPr lang="it-IT" dirty="0" smtClean="0"/>
              <a:t>Spring</a:t>
            </a:r>
          </a:p>
          <a:p>
            <a:pPr lvl="1"/>
            <a:r>
              <a:rPr lang="it-IT" dirty="0" smtClean="0"/>
              <a:t>Uso di Struts2</a:t>
            </a:r>
          </a:p>
          <a:p>
            <a:r>
              <a:rPr lang="it-IT" dirty="0" smtClean="0"/>
              <a:t>Utilizzo di AJAX nelle applicazioni web</a:t>
            </a:r>
          </a:p>
          <a:p>
            <a:pPr lvl="1"/>
            <a:r>
              <a:rPr lang="it-IT" dirty="0" smtClean="0"/>
              <a:t>Uso di una JS </a:t>
            </a:r>
            <a:r>
              <a:rPr lang="it-IT" dirty="0" err="1" smtClean="0"/>
              <a:t>library</a:t>
            </a:r>
            <a:r>
              <a:rPr lang="it-IT" dirty="0" smtClean="0"/>
              <a:t>: </a:t>
            </a:r>
            <a:r>
              <a:rPr lang="it-IT" dirty="0" err="1" smtClean="0"/>
              <a:t>jQuery</a:t>
            </a:r>
            <a:endParaRPr lang="it-IT" dirty="0" smtClean="0"/>
          </a:p>
          <a:p>
            <a:pPr lvl="1"/>
            <a:r>
              <a:rPr lang="it-IT" dirty="0" smtClean="0"/>
              <a:t>Uso di JSON</a:t>
            </a:r>
          </a:p>
          <a:p>
            <a:pPr lvl="1"/>
            <a:r>
              <a:rPr lang="it-IT" dirty="0" smtClean="0"/>
              <a:t>Visualizzazione di contenuti parziali</a:t>
            </a:r>
          </a:p>
        </p:txBody>
      </p:sp>
    </p:spTree>
    <p:extLst>
      <p:ext uri="{BB962C8B-B14F-4D97-AF65-F5344CB8AC3E}">
        <p14:creationId xmlns:p14="http://schemas.microsoft.com/office/powerpoint/2010/main" val="21726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Spring in una web </a:t>
            </a:r>
            <a:r>
              <a:rPr lang="it-IT" dirty="0" err="1" smtClean="0"/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639291"/>
            <a:ext cx="10515600" cy="1194954"/>
          </a:xfrm>
        </p:spPr>
        <p:txBody>
          <a:bodyPr/>
          <a:lstStyle/>
          <a:p>
            <a:r>
              <a:rPr lang="it-IT" dirty="0" err="1" smtClean="0"/>
              <a:t>Constente</a:t>
            </a:r>
            <a:r>
              <a:rPr lang="it-IT" dirty="0" smtClean="0"/>
              <a:t> di individuare il container in una web </a:t>
            </a:r>
            <a:r>
              <a:rPr lang="it-IT" dirty="0" err="1" smtClean="0"/>
              <a:t>app</a:t>
            </a:r>
            <a:endParaRPr lang="it-IT" dirty="0" smtClean="0"/>
          </a:p>
          <a:p>
            <a:r>
              <a:rPr lang="it-IT" dirty="0"/>
              <a:t> applicationContext.xml in WEB-INF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47009" y="1834451"/>
            <a:ext cx="84893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it-IT" altLang="it-IT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listener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kumimoji="0" lang="it-IT" altLang="it-I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&lt;</a:t>
            </a:r>
            <a:r>
              <a:rPr kumimoji="0" lang="it-IT" altLang="it-IT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listener-class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org.springframework.web.context.ContextLoaderListener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it-IT" altLang="it-IT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listener-class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kumimoji="0" lang="it-IT" altLang="it-I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it-IT" altLang="it-IT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listener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endParaRPr kumimoji="0" lang="it-IT" altLang="it-I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91360"/>
              </p:ext>
            </p:extLst>
          </p:nvPr>
        </p:nvGraphicFramePr>
        <p:xfrm>
          <a:off x="1676400" y="3792248"/>
          <a:ext cx="10515600" cy="198120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1978114">
                <a:tc>
                  <a:txBody>
                    <a:bodyPr/>
                    <a:lstStyle/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&lt;?xml 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version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="1.0" 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encoding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="UTF-8"?&gt;</a:t>
                      </a: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beans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xmlns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="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2"/>
                        </a:rPr>
                        <a:t>http://www.springframework.org/schema/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2"/>
                        </a:rPr>
                        <a:t>beans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2"/>
                        </a:rPr>
                        <a:t>"</a:t>
                      </a:r>
                      <a:endParaRPr lang="it-IT" sz="13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xmlns:xsi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="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3"/>
                        </a:rPr>
                        <a:t>http://www.w3.org/2001/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3"/>
                        </a:rPr>
                        <a:t>XMLSchema-instance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3"/>
                        </a:rPr>
                        <a:t>"</a:t>
                      </a:r>
                      <a:endParaRPr lang="it-IT" sz="13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xsi:schemaLocation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="</a:t>
                      </a: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    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4"/>
                        </a:rPr>
                        <a:t>http://www.springframework.org/schema/beans</a:t>
                      </a:r>
                      <a:endParaRPr lang="it-IT" sz="1300" b="0" i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           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5"/>
                        </a:rPr>
                        <a:t>http://www.springframework.org/schema/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5"/>
                        </a:rPr>
                        <a:t>beans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hlinkClick r:id="rId5"/>
                        </a:rPr>
                        <a:t>/spring-beans.xsd"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bean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it-IT" sz="13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id="</a:t>
                      </a:r>
                      <a:r>
                        <a:rPr lang="it-IT" sz="1300" b="0" i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myBean</a:t>
                      </a:r>
                      <a:r>
                        <a:rPr lang="it-IT" sz="13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 </a:t>
                      </a:r>
                      <a:r>
                        <a:rPr lang="it-IT" sz="1300" b="0" i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  <a:r>
                        <a:rPr lang="it-IT" sz="13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it-IT" sz="1300" b="0" i="0" dirty="0" err="1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org.mine.MyClass</a:t>
                      </a:r>
                      <a:r>
                        <a:rPr lang="it-IT" sz="1300" b="0" i="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 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/&gt;</a:t>
                      </a: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</a:p>
                    <a:p>
                      <a:pPr algn="l" fontAlgn="base"/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&lt;/</a:t>
                      </a:r>
                      <a:r>
                        <a:rPr lang="it-IT" sz="13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beans</a:t>
                      </a:r>
                      <a:r>
                        <a:rPr lang="it-IT" sz="13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Struts</a:t>
            </a:r>
            <a:r>
              <a:rPr lang="it-IT" dirty="0" smtClean="0"/>
              <a:t> 2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91822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MVC</a:t>
            </a:r>
          </a:p>
          <a:p>
            <a:r>
              <a:rPr lang="it-IT" dirty="0" err="1" smtClean="0"/>
              <a:t>Plug-ins</a:t>
            </a:r>
            <a:r>
              <a:rPr lang="it-IT" dirty="0" smtClean="0"/>
              <a:t> (Spring, JSON, ecc.)</a:t>
            </a:r>
          </a:p>
          <a:p>
            <a:endParaRPr lang="it-IT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65067"/>
            <a:ext cx="105156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DarchetypeGroupId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org.apache.struts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DarchetypeArtifactId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=struts2-archetype-convention 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it-IT" altLang="it-IT" sz="1200" b="0" i="0" u="none" strike="noStrike" cap="none" normalizeH="0" baseline="0" dirty="0" err="1" smtClean="0">
                <a:ln>
                  <a:noFill/>
                </a:ln>
                <a:solidFill>
                  <a:srgbClr val="6600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DarchetypeVersion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rgbClr val="11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=2.3.24</a:t>
            </a:r>
            <a:r>
              <a:rPr kumimoji="0" lang="it-IT" alt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235671"/>
            <a:ext cx="770312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&gt;struts2&lt;/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filter-class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org.apache.struts2.dispatcher.FilterDispatcher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filter-class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filter-mapping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&gt;struts2&lt;/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it-IT" altLang="it-IT" sz="1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&gt;/*&lt;/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it-IT" altLang="it-IT" sz="11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filter-mapping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975490" y="2271402"/>
            <a:ext cx="2964873" cy="488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Struts.xml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21581" y="2745179"/>
            <a:ext cx="5518782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version="1.0" encoding="UTF-8" ?&gt;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struts PUBLIC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"-//Apache Software Foundation//DTD Struts Configuration 2.0//EN"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"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http://struts.apache.org/dtds/struts-2.0.dtd"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struts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name="struts.objectFactory" value="spring" /&gt;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name="struts.devMode" value="true" /&gt;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name="person" extends="struts-default"&gt;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name="list" method="execute" class="personAction"&gt;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&gt;pages/list.jsp&lt;/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name="input"&gt;pages/list.jsp&lt;/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name="remove" class="personAction" method="remove"&gt;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&gt;pages/list.jsp&lt;/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name="input"&gt;pages/list.jsp&lt;/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name="save" class="personAction" method="save"&gt;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&gt;pages/list.jsp&lt;/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&lt;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name="input"&gt;pages/list.jsp&lt;/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it-IT" altLang="it-IT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1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struts</a:t>
            </a:r>
            <a:r>
              <a:rPr kumimoji="0" lang="it-IT" altLang="it-IT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91002"/>
            <a:ext cx="10515600" cy="701750"/>
          </a:xfrm>
        </p:spPr>
        <p:txBody>
          <a:bodyPr/>
          <a:lstStyle/>
          <a:p>
            <a:r>
              <a:rPr lang="it-IT" dirty="0" err="1" smtClean="0"/>
              <a:t>Freemarker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438838"/>
            <a:ext cx="69767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="test"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com.acme.TestAction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&lt;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="success" 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freemarker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"&gt;test-</a:t>
            </a:r>
            <a:r>
              <a:rPr kumimoji="0" lang="it-IT" altLang="it-IT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success.ftl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11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it-IT" altLang="it-IT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67563" y="3609716"/>
            <a:ext cx="721950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8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kumimoji="0" lang="it-IT" altLang="it-IT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38200" y="3084822"/>
            <a:ext cx="10515600" cy="70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JSON (via </a:t>
            </a:r>
            <a:r>
              <a:rPr lang="it-IT" dirty="0" err="1" smtClean="0"/>
              <a:t>json</a:t>
            </a:r>
            <a:r>
              <a:rPr lang="it-IT" dirty="0" smtClean="0"/>
              <a:t> plug-in)</a:t>
            </a:r>
            <a:endParaRPr lang="it-IT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38200" y="4178642"/>
            <a:ext cx="10515600" cy="70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JasperReprts</a:t>
            </a:r>
            <a:r>
              <a:rPr lang="it-IT" dirty="0" smtClean="0"/>
              <a:t>, ecc.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138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di Office</vt:lpstr>
      <vt:lpstr>Java Enterprise Edition</vt:lpstr>
      <vt:lpstr>Giorno 4</vt:lpstr>
      <vt:lpstr>Spring in una web app</vt:lpstr>
      <vt:lpstr>Struts 2</vt:lpstr>
      <vt:lpstr>Result types</vt:lpstr>
    </vt:vector>
  </TitlesOfParts>
  <Company>Colleoni.INFO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</dc:title>
  <dc:creator>Andrea Colleoni</dc:creator>
  <cp:lastModifiedBy>Andrea Colleoni</cp:lastModifiedBy>
  <cp:revision>6</cp:revision>
  <dcterms:created xsi:type="dcterms:W3CDTF">2015-05-25T20:10:39Z</dcterms:created>
  <dcterms:modified xsi:type="dcterms:W3CDTF">2015-07-21T14:51:08Z</dcterms:modified>
</cp:coreProperties>
</file>