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7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1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5830-CDFA-4388-8B00-C9D8214EA299}" type="datetimeFigureOut">
              <a:rPr lang="it-IT" smtClean="0"/>
              <a:t>28/07/2015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3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Java Enterprise Edition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4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Giorno 5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Implementazione di architetture </a:t>
            </a:r>
            <a:r>
              <a:rPr lang="it-IT" dirty="0" err="1" smtClean="0"/>
              <a:t>enterprise</a:t>
            </a:r>
            <a:r>
              <a:rPr lang="it-IT" dirty="0" smtClean="0"/>
              <a:t>: SOA, </a:t>
            </a:r>
            <a:r>
              <a:rPr lang="it-IT" dirty="0" err="1" smtClean="0"/>
              <a:t>microservices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ruolo dei web service in un’architettura </a:t>
            </a:r>
            <a:r>
              <a:rPr lang="it-IT" dirty="0" err="1" smtClean="0"/>
              <a:t>enterprise</a:t>
            </a:r>
            <a:r>
              <a:rPr lang="it-IT" dirty="0" smtClean="0"/>
              <a:t>.</a:t>
            </a:r>
          </a:p>
          <a:p>
            <a:r>
              <a:rPr lang="it-IT" dirty="0" smtClean="0"/>
              <a:t>Panoramica sull'Implementazione di web </a:t>
            </a:r>
            <a:r>
              <a:rPr lang="it-IT" dirty="0" err="1" smtClean="0"/>
              <a:t>services</a:t>
            </a:r>
            <a:r>
              <a:rPr lang="it-IT" dirty="0" smtClean="0"/>
              <a:t> in Java EE</a:t>
            </a:r>
          </a:p>
          <a:p>
            <a:r>
              <a:rPr lang="it-IT" dirty="0" smtClean="0"/>
              <a:t>Esercitazione: Implementare semplici web service in Java EE</a:t>
            </a:r>
          </a:p>
          <a:p>
            <a:r>
              <a:rPr lang="it-IT" dirty="0" smtClean="0"/>
              <a:t>Concetti fondamentali della SOA, SOAP, WSDL, UDDI </a:t>
            </a:r>
          </a:p>
          <a:p>
            <a:r>
              <a:rPr lang="it-IT" dirty="0" smtClean="0"/>
              <a:t>Esercitazione: Implementare web service con JAX-WS</a:t>
            </a:r>
          </a:p>
          <a:p>
            <a:r>
              <a:rPr lang="it-IT" dirty="0" smtClean="0"/>
              <a:t>Nota: per le esercitazioni saranno utilizzati l'ambiente di sviluppo </a:t>
            </a:r>
            <a:r>
              <a:rPr lang="it-IT" dirty="0" err="1" smtClean="0"/>
              <a:t>Eclipse</a:t>
            </a:r>
            <a:r>
              <a:rPr lang="it-IT" dirty="0" smtClean="0"/>
              <a:t> e </a:t>
            </a:r>
            <a:r>
              <a:rPr lang="it-IT" dirty="0" err="1" smtClean="0"/>
              <a:t>l'application</a:t>
            </a:r>
            <a:r>
              <a:rPr lang="it-IT" dirty="0" smtClean="0"/>
              <a:t> server </a:t>
            </a:r>
            <a:r>
              <a:rPr lang="it-IT" dirty="0" err="1" smtClean="0"/>
              <a:t>GlassFish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649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Java Enterprise Edition</vt:lpstr>
      <vt:lpstr>Giorno 5</vt:lpstr>
    </vt:vector>
  </TitlesOfParts>
  <Company>Colleoni.INFO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</dc:title>
  <dc:creator>Andrea Colleoni</dc:creator>
  <cp:lastModifiedBy>Andrea Colleoni</cp:lastModifiedBy>
  <cp:revision>5</cp:revision>
  <dcterms:created xsi:type="dcterms:W3CDTF">2015-05-25T20:10:39Z</dcterms:created>
  <dcterms:modified xsi:type="dcterms:W3CDTF">2015-07-28T07:30:03Z</dcterms:modified>
</cp:coreProperties>
</file>