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 id="2147483663" r:id="rId3"/>
    <p:sldMasterId id="2147483676" r:id="rId4"/>
    <p:sldMasterId id="2147483689" r:id="rId5"/>
  </p:sldMasterIdLst>
  <p:notesMasterIdLst>
    <p:notesMasterId r:id="rId29"/>
  </p:notesMasterIdLst>
  <p:sldIdLst>
    <p:sldId id="257" r:id="rId6"/>
    <p:sldId id="261" r:id="rId7"/>
    <p:sldId id="264" r:id="rId8"/>
    <p:sldId id="265" r:id="rId9"/>
    <p:sldId id="258" r:id="rId10"/>
    <p:sldId id="260" r:id="rId11"/>
    <p:sldId id="266" r:id="rId12"/>
    <p:sldId id="262" r:id="rId13"/>
    <p:sldId id="267" r:id="rId14"/>
    <p:sldId id="268" r:id="rId15"/>
    <p:sldId id="269" r:id="rId16"/>
    <p:sldId id="270" r:id="rId17"/>
    <p:sldId id="271" r:id="rId18"/>
    <p:sldId id="272" r:id="rId19"/>
    <p:sldId id="259" r:id="rId20"/>
    <p:sldId id="263" r:id="rId21"/>
    <p:sldId id="274" r:id="rId22"/>
    <p:sldId id="273" r:id="rId23"/>
    <p:sldId id="275" r:id="rId24"/>
    <p:sldId id="276" r:id="rId25"/>
    <p:sldId id="277" r:id="rId26"/>
    <p:sldId id="278" r:id="rId27"/>
    <p:sldId id="279"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6418"/>
  </p:normalViewPr>
  <p:slideViewPr>
    <p:cSldViewPr snapToGrid="0" snapToObjects="1">
      <p:cViewPr varScale="1">
        <p:scale>
          <a:sx n="50" d="100"/>
          <a:sy n="50" d="100"/>
        </p:scale>
        <p:origin x="936"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8" d="100"/>
          <a:sy n="118" d="100"/>
        </p:scale>
        <p:origin x="4200"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1678A-46AA-449F-A29C-B891446612BB}" type="doc">
      <dgm:prSet loTypeId="urn:microsoft.com/office/officeart/2005/8/layout/process1" loCatId="process" qsTypeId="urn:microsoft.com/office/officeart/2005/8/quickstyle/simple5" qsCatId="simple" csTypeId="urn:microsoft.com/office/officeart/2005/8/colors/accent1_2" csCatId="accent1" phldr="1"/>
      <dgm:spPr/>
    </dgm:pt>
    <dgm:pt modelId="{B24F4CF3-4AA6-4C3F-88E0-9E05E286C76A}">
      <dgm:prSet phldrT="[Testo]"/>
      <dgm:spPr/>
      <dgm:t>
        <a:bodyPr/>
        <a:lstStyle/>
        <a:p>
          <a:r>
            <a:rPr lang="it-IT"/>
            <a:t>Acquisizione del dataset</a:t>
          </a:r>
          <a:endParaRPr lang="it-IT" dirty="0"/>
        </a:p>
      </dgm:t>
    </dgm:pt>
    <dgm:pt modelId="{672EA29A-3162-405E-BD05-242304A1D6C6}" type="parTrans" cxnId="{4703E81B-7FDA-4300-A498-645BE0B7159B}">
      <dgm:prSet/>
      <dgm:spPr/>
      <dgm:t>
        <a:bodyPr/>
        <a:lstStyle/>
        <a:p>
          <a:endParaRPr lang="it-IT"/>
        </a:p>
      </dgm:t>
    </dgm:pt>
    <dgm:pt modelId="{3AE3004B-D8EE-4231-A3E7-BACE8A7B26DF}" type="sibTrans" cxnId="{4703E81B-7FDA-4300-A498-645BE0B7159B}">
      <dgm:prSet/>
      <dgm:spPr/>
      <dgm:t>
        <a:bodyPr/>
        <a:lstStyle/>
        <a:p>
          <a:endParaRPr lang="it-IT"/>
        </a:p>
      </dgm:t>
    </dgm:pt>
    <dgm:pt modelId="{B2399E8B-5310-434C-9A7F-1A108B0D483B}">
      <dgm:prSet phldrT="[Testo]"/>
      <dgm:spPr/>
      <dgm:t>
        <a:bodyPr/>
        <a:lstStyle/>
        <a:p>
          <a:r>
            <a:rPr lang="it-IT"/>
            <a:t>Definizione ambiente di lavoro</a:t>
          </a:r>
          <a:endParaRPr lang="it-IT" dirty="0"/>
        </a:p>
      </dgm:t>
    </dgm:pt>
    <dgm:pt modelId="{D7D29D81-4D06-436D-9697-D38CE4A5DEA8}" type="parTrans" cxnId="{0F50B98E-D68D-48C5-ACBD-5A79149BCA90}">
      <dgm:prSet/>
      <dgm:spPr/>
      <dgm:t>
        <a:bodyPr/>
        <a:lstStyle/>
        <a:p>
          <a:endParaRPr lang="it-IT"/>
        </a:p>
      </dgm:t>
    </dgm:pt>
    <dgm:pt modelId="{4D701691-0F20-45DE-9602-E91749C8D0A6}" type="sibTrans" cxnId="{0F50B98E-D68D-48C5-ACBD-5A79149BCA90}">
      <dgm:prSet/>
      <dgm:spPr/>
      <dgm:t>
        <a:bodyPr/>
        <a:lstStyle/>
        <a:p>
          <a:endParaRPr lang="it-IT"/>
        </a:p>
      </dgm:t>
    </dgm:pt>
    <dgm:pt modelId="{82803C2D-DC10-47B9-82CD-803B8C63E79D}">
      <dgm:prSet phldrT="[Testo]"/>
      <dgm:spPr/>
      <dgm:t>
        <a:bodyPr/>
        <a:lstStyle/>
        <a:p>
          <a:r>
            <a:rPr lang="it-IT"/>
            <a:t>Importazione dataset nell’ambiente di lavoro</a:t>
          </a:r>
          <a:endParaRPr lang="it-IT" dirty="0"/>
        </a:p>
      </dgm:t>
    </dgm:pt>
    <dgm:pt modelId="{8462BB95-8806-4FBA-9641-6B09A7021A60}" type="parTrans" cxnId="{C9575B0B-EBB3-4993-8620-15974B579B6D}">
      <dgm:prSet/>
      <dgm:spPr/>
      <dgm:t>
        <a:bodyPr/>
        <a:lstStyle/>
        <a:p>
          <a:endParaRPr lang="it-IT"/>
        </a:p>
      </dgm:t>
    </dgm:pt>
    <dgm:pt modelId="{174378DE-2DFF-416C-8793-F3C044A0A4D7}" type="sibTrans" cxnId="{C9575B0B-EBB3-4993-8620-15974B579B6D}">
      <dgm:prSet/>
      <dgm:spPr/>
      <dgm:t>
        <a:bodyPr/>
        <a:lstStyle/>
        <a:p>
          <a:endParaRPr lang="it-IT"/>
        </a:p>
      </dgm:t>
    </dgm:pt>
    <dgm:pt modelId="{CBEF481F-66D4-408F-9D81-6305F0C2B3DD}">
      <dgm:prSet phldrT="[Testo]"/>
      <dgm:spPr/>
      <dgm:t>
        <a:bodyPr/>
        <a:lstStyle/>
        <a:p>
          <a:r>
            <a:rPr lang="it-IT"/>
            <a:t>Identificazione dei valori mancanti</a:t>
          </a:r>
          <a:endParaRPr lang="it-IT" dirty="0"/>
        </a:p>
      </dgm:t>
    </dgm:pt>
    <dgm:pt modelId="{8BD4F703-AC3C-401D-9E1F-F0DE7E96DE6B}" type="parTrans" cxnId="{A58EF4B0-A162-4DC6-BE23-F5A8EDBEB457}">
      <dgm:prSet/>
      <dgm:spPr/>
      <dgm:t>
        <a:bodyPr/>
        <a:lstStyle/>
        <a:p>
          <a:endParaRPr lang="it-IT"/>
        </a:p>
      </dgm:t>
    </dgm:pt>
    <dgm:pt modelId="{1C2C4854-92E6-44CC-BD04-7232CF50A2FD}" type="sibTrans" cxnId="{A58EF4B0-A162-4DC6-BE23-F5A8EDBEB457}">
      <dgm:prSet/>
      <dgm:spPr/>
      <dgm:t>
        <a:bodyPr/>
        <a:lstStyle/>
        <a:p>
          <a:endParaRPr lang="it-IT"/>
        </a:p>
      </dgm:t>
    </dgm:pt>
    <dgm:pt modelId="{49A6A295-953C-4BAB-9FA5-8F086D5F9ACE}">
      <dgm:prSet phldrT="[Testo]"/>
      <dgm:spPr/>
      <dgm:t>
        <a:bodyPr/>
        <a:lstStyle/>
        <a:p>
          <a:r>
            <a:rPr lang="it-IT"/>
            <a:t>Codifica dei dati categorici</a:t>
          </a:r>
          <a:endParaRPr lang="it-IT" dirty="0"/>
        </a:p>
      </dgm:t>
    </dgm:pt>
    <dgm:pt modelId="{D11E36B9-5BF7-476E-B9E0-61E6063037E7}" type="parTrans" cxnId="{92DF1532-6413-4888-8811-ECE5072D31AE}">
      <dgm:prSet/>
      <dgm:spPr/>
      <dgm:t>
        <a:bodyPr/>
        <a:lstStyle/>
        <a:p>
          <a:endParaRPr lang="it-IT"/>
        </a:p>
      </dgm:t>
    </dgm:pt>
    <dgm:pt modelId="{B4571015-F4E5-4D20-A0C4-D67190DC8E48}" type="sibTrans" cxnId="{92DF1532-6413-4888-8811-ECE5072D31AE}">
      <dgm:prSet/>
      <dgm:spPr/>
      <dgm:t>
        <a:bodyPr/>
        <a:lstStyle/>
        <a:p>
          <a:endParaRPr lang="it-IT"/>
        </a:p>
      </dgm:t>
    </dgm:pt>
    <dgm:pt modelId="{B56024C7-C532-4819-AB1B-6DEF50DBEBAE}">
      <dgm:prSet phldrT="[Testo]"/>
      <dgm:spPr/>
      <dgm:t>
        <a:bodyPr/>
        <a:lstStyle/>
        <a:p>
          <a:r>
            <a:rPr lang="it-IT"/>
            <a:t>Split tra training e test</a:t>
          </a:r>
          <a:endParaRPr lang="it-IT" dirty="0"/>
        </a:p>
      </dgm:t>
    </dgm:pt>
    <dgm:pt modelId="{C7305544-EB12-4FFD-8900-D2D02B9412FA}" type="parTrans" cxnId="{D4A8F17C-7D39-4151-A1FC-F63E434D9F29}">
      <dgm:prSet/>
      <dgm:spPr/>
      <dgm:t>
        <a:bodyPr/>
        <a:lstStyle/>
        <a:p>
          <a:endParaRPr lang="it-IT"/>
        </a:p>
      </dgm:t>
    </dgm:pt>
    <dgm:pt modelId="{AA55819E-69B3-46BD-9FEA-D89A3E480715}" type="sibTrans" cxnId="{D4A8F17C-7D39-4151-A1FC-F63E434D9F29}">
      <dgm:prSet/>
      <dgm:spPr/>
      <dgm:t>
        <a:bodyPr/>
        <a:lstStyle/>
        <a:p>
          <a:endParaRPr lang="it-IT"/>
        </a:p>
      </dgm:t>
    </dgm:pt>
    <dgm:pt modelId="{ED6E91B9-12FA-4DD8-B611-57D4F3C50F92}">
      <dgm:prSet phldrT="[Testo]"/>
      <dgm:spPr/>
      <dgm:t>
        <a:bodyPr/>
        <a:lstStyle/>
        <a:p>
          <a:r>
            <a:rPr lang="it-IT"/>
            <a:t>Feature scaling</a:t>
          </a:r>
          <a:endParaRPr lang="it-IT" dirty="0"/>
        </a:p>
      </dgm:t>
    </dgm:pt>
    <dgm:pt modelId="{7577E090-413E-4B7F-BBBD-22480C18FFA6}" type="parTrans" cxnId="{CFB1AA66-859A-4DE6-B1B7-854792782348}">
      <dgm:prSet/>
      <dgm:spPr/>
      <dgm:t>
        <a:bodyPr/>
        <a:lstStyle/>
        <a:p>
          <a:endParaRPr lang="it-IT"/>
        </a:p>
      </dgm:t>
    </dgm:pt>
    <dgm:pt modelId="{66165613-EAA2-4CCE-B32A-E3C4A82D21E3}" type="sibTrans" cxnId="{CFB1AA66-859A-4DE6-B1B7-854792782348}">
      <dgm:prSet/>
      <dgm:spPr/>
      <dgm:t>
        <a:bodyPr/>
        <a:lstStyle/>
        <a:p>
          <a:endParaRPr lang="it-IT"/>
        </a:p>
      </dgm:t>
    </dgm:pt>
    <dgm:pt modelId="{93BE39B9-7A15-441C-96CA-E0318DB2DEE7}" type="pres">
      <dgm:prSet presAssocID="{1AF1678A-46AA-449F-A29C-B891446612BB}" presName="Name0" presStyleCnt="0">
        <dgm:presLayoutVars>
          <dgm:dir/>
          <dgm:resizeHandles val="exact"/>
        </dgm:presLayoutVars>
      </dgm:prSet>
      <dgm:spPr/>
    </dgm:pt>
    <dgm:pt modelId="{F5E3B242-7D07-4752-8631-26561E85E256}" type="pres">
      <dgm:prSet presAssocID="{B24F4CF3-4AA6-4C3F-88E0-9E05E286C76A}" presName="node" presStyleLbl="node1" presStyleIdx="0" presStyleCnt="7">
        <dgm:presLayoutVars>
          <dgm:bulletEnabled val="1"/>
        </dgm:presLayoutVars>
      </dgm:prSet>
      <dgm:spPr/>
    </dgm:pt>
    <dgm:pt modelId="{9EE42232-5C6B-47E9-9C8E-CD134CFEE95D}" type="pres">
      <dgm:prSet presAssocID="{3AE3004B-D8EE-4231-A3E7-BACE8A7B26DF}" presName="sibTrans" presStyleLbl="sibTrans2D1" presStyleIdx="0" presStyleCnt="6"/>
      <dgm:spPr/>
    </dgm:pt>
    <dgm:pt modelId="{FC445061-A354-46C6-93BC-CD13E93C8353}" type="pres">
      <dgm:prSet presAssocID="{3AE3004B-D8EE-4231-A3E7-BACE8A7B26DF}" presName="connectorText" presStyleLbl="sibTrans2D1" presStyleIdx="0" presStyleCnt="6"/>
      <dgm:spPr/>
    </dgm:pt>
    <dgm:pt modelId="{2DC982DC-D42B-4CF1-8110-BEFFFB10F203}" type="pres">
      <dgm:prSet presAssocID="{B2399E8B-5310-434C-9A7F-1A108B0D483B}" presName="node" presStyleLbl="node1" presStyleIdx="1" presStyleCnt="7">
        <dgm:presLayoutVars>
          <dgm:bulletEnabled val="1"/>
        </dgm:presLayoutVars>
      </dgm:prSet>
      <dgm:spPr/>
    </dgm:pt>
    <dgm:pt modelId="{44F691B0-48BA-4CE3-A18C-4D705FEC88E2}" type="pres">
      <dgm:prSet presAssocID="{4D701691-0F20-45DE-9602-E91749C8D0A6}" presName="sibTrans" presStyleLbl="sibTrans2D1" presStyleIdx="1" presStyleCnt="6"/>
      <dgm:spPr/>
    </dgm:pt>
    <dgm:pt modelId="{905DF0ED-EF46-4432-8DD0-04D2EAD96B99}" type="pres">
      <dgm:prSet presAssocID="{4D701691-0F20-45DE-9602-E91749C8D0A6}" presName="connectorText" presStyleLbl="sibTrans2D1" presStyleIdx="1" presStyleCnt="6"/>
      <dgm:spPr/>
    </dgm:pt>
    <dgm:pt modelId="{1F0BA1FA-5AFA-4AE1-A3A2-5E04346684C8}" type="pres">
      <dgm:prSet presAssocID="{82803C2D-DC10-47B9-82CD-803B8C63E79D}" presName="node" presStyleLbl="node1" presStyleIdx="2" presStyleCnt="7">
        <dgm:presLayoutVars>
          <dgm:bulletEnabled val="1"/>
        </dgm:presLayoutVars>
      </dgm:prSet>
      <dgm:spPr/>
    </dgm:pt>
    <dgm:pt modelId="{4617925F-0770-492D-AF94-5DB7480F7AB1}" type="pres">
      <dgm:prSet presAssocID="{174378DE-2DFF-416C-8793-F3C044A0A4D7}" presName="sibTrans" presStyleLbl="sibTrans2D1" presStyleIdx="2" presStyleCnt="6"/>
      <dgm:spPr/>
    </dgm:pt>
    <dgm:pt modelId="{67CFF05B-58EF-4EC0-948D-AB823B450182}" type="pres">
      <dgm:prSet presAssocID="{174378DE-2DFF-416C-8793-F3C044A0A4D7}" presName="connectorText" presStyleLbl="sibTrans2D1" presStyleIdx="2" presStyleCnt="6"/>
      <dgm:spPr/>
    </dgm:pt>
    <dgm:pt modelId="{0A398E1D-3794-4A09-BC56-2463A9E9AA8B}" type="pres">
      <dgm:prSet presAssocID="{CBEF481F-66D4-408F-9D81-6305F0C2B3DD}" presName="node" presStyleLbl="node1" presStyleIdx="3" presStyleCnt="7">
        <dgm:presLayoutVars>
          <dgm:bulletEnabled val="1"/>
        </dgm:presLayoutVars>
      </dgm:prSet>
      <dgm:spPr/>
    </dgm:pt>
    <dgm:pt modelId="{6C5C1D73-9D26-4741-A7D6-C8FB142F8B16}" type="pres">
      <dgm:prSet presAssocID="{1C2C4854-92E6-44CC-BD04-7232CF50A2FD}" presName="sibTrans" presStyleLbl="sibTrans2D1" presStyleIdx="3" presStyleCnt="6"/>
      <dgm:spPr/>
    </dgm:pt>
    <dgm:pt modelId="{EB1FA251-9732-4194-BED1-3E98BC03BA5F}" type="pres">
      <dgm:prSet presAssocID="{1C2C4854-92E6-44CC-BD04-7232CF50A2FD}" presName="connectorText" presStyleLbl="sibTrans2D1" presStyleIdx="3" presStyleCnt="6"/>
      <dgm:spPr/>
    </dgm:pt>
    <dgm:pt modelId="{19D000BF-A674-459D-A26F-66381A7D3998}" type="pres">
      <dgm:prSet presAssocID="{49A6A295-953C-4BAB-9FA5-8F086D5F9ACE}" presName="node" presStyleLbl="node1" presStyleIdx="4" presStyleCnt="7">
        <dgm:presLayoutVars>
          <dgm:bulletEnabled val="1"/>
        </dgm:presLayoutVars>
      </dgm:prSet>
      <dgm:spPr/>
    </dgm:pt>
    <dgm:pt modelId="{59E29D23-894A-4A7A-B300-0C227CBA80DC}" type="pres">
      <dgm:prSet presAssocID="{B4571015-F4E5-4D20-A0C4-D67190DC8E48}" presName="sibTrans" presStyleLbl="sibTrans2D1" presStyleIdx="4" presStyleCnt="6"/>
      <dgm:spPr/>
    </dgm:pt>
    <dgm:pt modelId="{92ECA235-7110-4AC9-8331-0173E34F294D}" type="pres">
      <dgm:prSet presAssocID="{B4571015-F4E5-4D20-A0C4-D67190DC8E48}" presName="connectorText" presStyleLbl="sibTrans2D1" presStyleIdx="4" presStyleCnt="6"/>
      <dgm:spPr/>
    </dgm:pt>
    <dgm:pt modelId="{4612C1DC-8D52-4CC6-857E-3E871DBB59EB}" type="pres">
      <dgm:prSet presAssocID="{B56024C7-C532-4819-AB1B-6DEF50DBEBAE}" presName="node" presStyleLbl="node1" presStyleIdx="5" presStyleCnt="7">
        <dgm:presLayoutVars>
          <dgm:bulletEnabled val="1"/>
        </dgm:presLayoutVars>
      </dgm:prSet>
      <dgm:spPr/>
    </dgm:pt>
    <dgm:pt modelId="{4746A395-B11C-4759-9DEF-9C41C38F0976}" type="pres">
      <dgm:prSet presAssocID="{AA55819E-69B3-46BD-9FEA-D89A3E480715}" presName="sibTrans" presStyleLbl="sibTrans2D1" presStyleIdx="5" presStyleCnt="6"/>
      <dgm:spPr/>
    </dgm:pt>
    <dgm:pt modelId="{2F63422B-6A67-420B-B7F7-0128460CEC96}" type="pres">
      <dgm:prSet presAssocID="{AA55819E-69B3-46BD-9FEA-D89A3E480715}" presName="connectorText" presStyleLbl="sibTrans2D1" presStyleIdx="5" presStyleCnt="6"/>
      <dgm:spPr/>
    </dgm:pt>
    <dgm:pt modelId="{4416152F-5584-42FA-A0EF-75C77BC3DC97}" type="pres">
      <dgm:prSet presAssocID="{ED6E91B9-12FA-4DD8-B611-57D4F3C50F92}" presName="node" presStyleLbl="node1" presStyleIdx="6" presStyleCnt="7">
        <dgm:presLayoutVars>
          <dgm:bulletEnabled val="1"/>
        </dgm:presLayoutVars>
      </dgm:prSet>
      <dgm:spPr/>
    </dgm:pt>
  </dgm:ptLst>
  <dgm:cxnLst>
    <dgm:cxn modelId="{04CE800A-F3F5-4D67-ADBA-CEC5EBB2DFB0}" type="presOf" srcId="{3AE3004B-D8EE-4231-A3E7-BACE8A7B26DF}" destId="{9EE42232-5C6B-47E9-9C8E-CD134CFEE95D}" srcOrd="0" destOrd="0" presId="urn:microsoft.com/office/officeart/2005/8/layout/process1"/>
    <dgm:cxn modelId="{C9575B0B-EBB3-4993-8620-15974B579B6D}" srcId="{1AF1678A-46AA-449F-A29C-B891446612BB}" destId="{82803C2D-DC10-47B9-82CD-803B8C63E79D}" srcOrd="2" destOrd="0" parTransId="{8462BB95-8806-4FBA-9641-6B09A7021A60}" sibTransId="{174378DE-2DFF-416C-8793-F3C044A0A4D7}"/>
    <dgm:cxn modelId="{B8EDC415-663A-4A53-BD1B-FEA0A5FDC2DC}" type="presOf" srcId="{AA55819E-69B3-46BD-9FEA-D89A3E480715}" destId="{4746A395-B11C-4759-9DEF-9C41C38F0976}" srcOrd="0" destOrd="0" presId="urn:microsoft.com/office/officeart/2005/8/layout/process1"/>
    <dgm:cxn modelId="{4703E81B-7FDA-4300-A498-645BE0B7159B}" srcId="{1AF1678A-46AA-449F-A29C-B891446612BB}" destId="{B24F4CF3-4AA6-4C3F-88E0-9E05E286C76A}" srcOrd="0" destOrd="0" parTransId="{672EA29A-3162-405E-BD05-242304A1D6C6}" sibTransId="{3AE3004B-D8EE-4231-A3E7-BACE8A7B26DF}"/>
    <dgm:cxn modelId="{63A6CC2B-86C0-43B6-BB0D-0654C51ADE68}" type="presOf" srcId="{ED6E91B9-12FA-4DD8-B611-57D4F3C50F92}" destId="{4416152F-5584-42FA-A0EF-75C77BC3DC97}" srcOrd="0" destOrd="0" presId="urn:microsoft.com/office/officeart/2005/8/layout/process1"/>
    <dgm:cxn modelId="{92DF1532-6413-4888-8811-ECE5072D31AE}" srcId="{1AF1678A-46AA-449F-A29C-B891446612BB}" destId="{49A6A295-953C-4BAB-9FA5-8F086D5F9ACE}" srcOrd="4" destOrd="0" parTransId="{D11E36B9-5BF7-476E-B9E0-61E6063037E7}" sibTransId="{B4571015-F4E5-4D20-A0C4-D67190DC8E48}"/>
    <dgm:cxn modelId="{6FB51932-D73A-4D26-93AC-A11CAB7C3A00}" type="presOf" srcId="{4D701691-0F20-45DE-9602-E91749C8D0A6}" destId="{905DF0ED-EF46-4432-8DD0-04D2EAD96B99}" srcOrd="1" destOrd="0" presId="urn:microsoft.com/office/officeart/2005/8/layout/process1"/>
    <dgm:cxn modelId="{617D1137-D13D-4917-BB41-84D9B4FE7A23}" type="presOf" srcId="{B56024C7-C532-4819-AB1B-6DEF50DBEBAE}" destId="{4612C1DC-8D52-4CC6-857E-3E871DBB59EB}" srcOrd="0" destOrd="0" presId="urn:microsoft.com/office/officeart/2005/8/layout/process1"/>
    <dgm:cxn modelId="{3667493A-FE27-4E22-9368-5AA0125520C2}" type="presOf" srcId="{B24F4CF3-4AA6-4C3F-88E0-9E05E286C76A}" destId="{F5E3B242-7D07-4752-8631-26561E85E256}" srcOrd="0" destOrd="0" presId="urn:microsoft.com/office/officeart/2005/8/layout/process1"/>
    <dgm:cxn modelId="{41412360-66EE-4334-9E1E-C919A7958A73}" type="presOf" srcId="{1AF1678A-46AA-449F-A29C-B891446612BB}" destId="{93BE39B9-7A15-441C-96CA-E0318DB2DEE7}" srcOrd="0" destOrd="0" presId="urn:microsoft.com/office/officeart/2005/8/layout/process1"/>
    <dgm:cxn modelId="{1F678862-0716-4C0C-B840-737650288C45}" type="presOf" srcId="{49A6A295-953C-4BAB-9FA5-8F086D5F9ACE}" destId="{19D000BF-A674-459D-A26F-66381A7D3998}" srcOrd="0" destOrd="0" presId="urn:microsoft.com/office/officeart/2005/8/layout/process1"/>
    <dgm:cxn modelId="{CFB1AA66-859A-4DE6-B1B7-854792782348}" srcId="{1AF1678A-46AA-449F-A29C-B891446612BB}" destId="{ED6E91B9-12FA-4DD8-B611-57D4F3C50F92}" srcOrd="6" destOrd="0" parTransId="{7577E090-413E-4B7F-BBBD-22480C18FFA6}" sibTransId="{66165613-EAA2-4CCE-B32A-E3C4A82D21E3}"/>
    <dgm:cxn modelId="{652CBC4A-3F9E-4808-ADD3-1C003A4E5FEE}" type="presOf" srcId="{CBEF481F-66D4-408F-9D81-6305F0C2B3DD}" destId="{0A398E1D-3794-4A09-BC56-2463A9E9AA8B}" srcOrd="0" destOrd="0" presId="urn:microsoft.com/office/officeart/2005/8/layout/process1"/>
    <dgm:cxn modelId="{BCA3EE6B-63CD-4AE7-8C44-33F954939B79}" type="presOf" srcId="{B4571015-F4E5-4D20-A0C4-D67190DC8E48}" destId="{59E29D23-894A-4A7A-B300-0C227CBA80DC}" srcOrd="0" destOrd="0" presId="urn:microsoft.com/office/officeart/2005/8/layout/process1"/>
    <dgm:cxn modelId="{80541770-936F-4F16-8D42-4BAA525B3CA1}" type="presOf" srcId="{AA55819E-69B3-46BD-9FEA-D89A3E480715}" destId="{2F63422B-6A67-420B-B7F7-0128460CEC96}" srcOrd="1" destOrd="0" presId="urn:microsoft.com/office/officeart/2005/8/layout/process1"/>
    <dgm:cxn modelId="{4BF2D054-9605-498E-B315-D8960B5F7DF1}" type="presOf" srcId="{82803C2D-DC10-47B9-82CD-803B8C63E79D}" destId="{1F0BA1FA-5AFA-4AE1-A3A2-5E04346684C8}" srcOrd="0" destOrd="0" presId="urn:microsoft.com/office/officeart/2005/8/layout/process1"/>
    <dgm:cxn modelId="{D4A8F17C-7D39-4151-A1FC-F63E434D9F29}" srcId="{1AF1678A-46AA-449F-A29C-B891446612BB}" destId="{B56024C7-C532-4819-AB1B-6DEF50DBEBAE}" srcOrd="5" destOrd="0" parTransId="{C7305544-EB12-4FFD-8900-D2D02B9412FA}" sibTransId="{AA55819E-69B3-46BD-9FEA-D89A3E480715}"/>
    <dgm:cxn modelId="{746BAE84-ECCF-4DFC-BE26-111759EDC58F}" type="presOf" srcId="{1C2C4854-92E6-44CC-BD04-7232CF50A2FD}" destId="{6C5C1D73-9D26-4741-A7D6-C8FB142F8B16}" srcOrd="0" destOrd="0" presId="urn:microsoft.com/office/officeart/2005/8/layout/process1"/>
    <dgm:cxn modelId="{6339718C-E576-4210-8D4B-028A009120CA}" type="presOf" srcId="{1C2C4854-92E6-44CC-BD04-7232CF50A2FD}" destId="{EB1FA251-9732-4194-BED1-3E98BC03BA5F}" srcOrd="1" destOrd="0" presId="urn:microsoft.com/office/officeart/2005/8/layout/process1"/>
    <dgm:cxn modelId="{0F50B98E-D68D-48C5-ACBD-5A79149BCA90}" srcId="{1AF1678A-46AA-449F-A29C-B891446612BB}" destId="{B2399E8B-5310-434C-9A7F-1A108B0D483B}" srcOrd="1" destOrd="0" parTransId="{D7D29D81-4D06-436D-9697-D38CE4A5DEA8}" sibTransId="{4D701691-0F20-45DE-9602-E91749C8D0A6}"/>
    <dgm:cxn modelId="{29F6DC96-690A-4691-9F15-442605026EC8}" type="presOf" srcId="{174378DE-2DFF-416C-8793-F3C044A0A4D7}" destId="{4617925F-0770-492D-AF94-5DB7480F7AB1}" srcOrd="0" destOrd="0" presId="urn:microsoft.com/office/officeart/2005/8/layout/process1"/>
    <dgm:cxn modelId="{35042FA6-6D82-4696-B62F-1B4852F4B0C7}" type="presOf" srcId="{174378DE-2DFF-416C-8793-F3C044A0A4D7}" destId="{67CFF05B-58EF-4EC0-948D-AB823B450182}" srcOrd="1" destOrd="0" presId="urn:microsoft.com/office/officeart/2005/8/layout/process1"/>
    <dgm:cxn modelId="{A58EF4B0-A162-4DC6-BE23-F5A8EDBEB457}" srcId="{1AF1678A-46AA-449F-A29C-B891446612BB}" destId="{CBEF481F-66D4-408F-9D81-6305F0C2B3DD}" srcOrd="3" destOrd="0" parTransId="{8BD4F703-AC3C-401D-9E1F-F0DE7E96DE6B}" sibTransId="{1C2C4854-92E6-44CC-BD04-7232CF50A2FD}"/>
    <dgm:cxn modelId="{D2524DC5-AC5B-4E0D-BF37-1921AB60EAA8}" type="presOf" srcId="{3AE3004B-D8EE-4231-A3E7-BACE8A7B26DF}" destId="{FC445061-A354-46C6-93BC-CD13E93C8353}" srcOrd="1" destOrd="0" presId="urn:microsoft.com/office/officeart/2005/8/layout/process1"/>
    <dgm:cxn modelId="{FACE2ECD-55EB-444D-8766-C8DF8819EFB2}" type="presOf" srcId="{B2399E8B-5310-434C-9A7F-1A108B0D483B}" destId="{2DC982DC-D42B-4CF1-8110-BEFFFB10F203}" srcOrd="0" destOrd="0" presId="urn:microsoft.com/office/officeart/2005/8/layout/process1"/>
    <dgm:cxn modelId="{0EEB85DF-080C-4F79-86CC-A61EFF07CE0B}" type="presOf" srcId="{B4571015-F4E5-4D20-A0C4-D67190DC8E48}" destId="{92ECA235-7110-4AC9-8331-0173E34F294D}" srcOrd="1" destOrd="0" presId="urn:microsoft.com/office/officeart/2005/8/layout/process1"/>
    <dgm:cxn modelId="{724024F8-46A6-4589-8D9E-EF1872A6F291}" type="presOf" srcId="{4D701691-0F20-45DE-9602-E91749C8D0A6}" destId="{44F691B0-48BA-4CE3-A18C-4D705FEC88E2}" srcOrd="0" destOrd="0" presId="urn:microsoft.com/office/officeart/2005/8/layout/process1"/>
    <dgm:cxn modelId="{B7FD27F5-1658-47BB-95F9-19AEE2934535}" type="presParOf" srcId="{93BE39B9-7A15-441C-96CA-E0318DB2DEE7}" destId="{F5E3B242-7D07-4752-8631-26561E85E256}" srcOrd="0" destOrd="0" presId="urn:microsoft.com/office/officeart/2005/8/layout/process1"/>
    <dgm:cxn modelId="{428EC4F3-4EE4-40B0-B9A4-4AA1134A9964}" type="presParOf" srcId="{93BE39B9-7A15-441C-96CA-E0318DB2DEE7}" destId="{9EE42232-5C6B-47E9-9C8E-CD134CFEE95D}" srcOrd="1" destOrd="0" presId="urn:microsoft.com/office/officeart/2005/8/layout/process1"/>
    <dgm:cxn modelId="{FB9B1CCC-ACB3-475D-9DFC-F4BB162E58A2}" type="presParOf" srcId="{9EE42232-5C6B-47E9-9C8E-CD134CFEE95D}" destId="{FC445061-A354-46C6-93BC-CD13E93C8353}" srcOrd="0" destOrd="0" presId="urn:microsoft.com/office/officeart/2005/8/layout/process1"/>
    <dgm:cxn modelId="{E9D98630-F7E7-4C82-B554-70ED1D162E6B}" type="presParOf" srcId="{93BE39B9-7A15-441C-96CA-E0318DB2DEE7}" destId="{2DC982DC-D42B-4CF1-8110-BEFFFB10F203}" srcOrd="2" destOrd="0" presId="urn:microsoft.com/office/officeart/2005/8/layout/process1"/>
    <dgm:cxn modelId="{8D2802A9-28EE-4432-A29A-C60D1C3950FE}" type="presParOf" srcId="{93BE39B9-7A15-441C-96CA-E0318DB2DEE7}" destId="{44F691B0-48BA-4CE3-A18C-4D705FEC88E2}" srcOrd="3" destOrd="0" presId="urn:microsoft.com/office/officeart/2005/8/layout/process1"/>
    <dgm:cxn modelId="{74B45C6D-521A-44B5-A215-E0B00E471A94}" type="presParOf" srcId="{44F691B0-48BA-4CE3-A18C-4D705FEC88E2}" destId="{905DF0ED-EF46-4432-8DD0-04D2EAD96B99}" srcOrd="0" destOrd="0" presId="urn:microsoft.com/office/officeart/2005/8/layout/process1"/>
    <dgm:cxn modelId="{A55912D0-F407-4C73-99A9-E2333701001E}" type="presParOf" srcId="{93BE39B9-7A15-441C-96CA-E0318DB2DEE7}" destId="{1F0BA1FA-5AFA-4AE1-A3A2-5E04346684C8}" srcOrd="4" destOrd="0" presId="urn:microsoft.com/office/officeart/2005/8/layout/process1"/>
    <dgm:cxn modelId="{B1B694F6-EDDD-4A65-AF65-D1BC61A26082}" type="presParOf" srcId="{93BE39B9-7A15-441C-96CA-E0318DB2DEE7}" destId="{4617925F-0770-492D-AF94-5DB7480F7AB1}" srcOrd="5" destOrd="0" presId="urn:microsoft.com/office/officeart/2005/8/layout/process1"/>
    <dgm:cxn modelId="{684793C8-FE6E-4B6B-8CC1-5A2ABCC45B39}" type="presParOf" srcId="{4617925F-0770-492D-AF94-5DB7480F7AB1}" destId="{67CFF05B-58EF-4EC0-948D-AB823B450182}" srcOrd="0" destOrd="0" presId="urn:microsoft.com/office/officeart/2005/8/layout/process1"/>
    <dgm:cxn modelId="{2B8B8939-5BF1-44D1-ADCA-58A8DD259741}" type="presParOf" srcId="{93BE39B9-7A15-441C-96CA-E0318DB2DEE7}" destId="{0A398E1D-3794-4A09-BC56-2463A9E9AA8B}" srcOrd="6" destOrd="0" presId="urn:microsoft.com/office/officeart/2005/8/layout/process1"/>
    <dgm:cxn modelId="{DEBCD2C7-E0D3-43D7-B274-F095F7BB3AFC}" type="presParOf" srcId="{93BE39B9-7A15-441C-96CA-E0318DB2DEE7}" destId="{6C5C1D73-9D26-4741-A7D6-C8FB142F8B16}" srcOrd="7" destOrd="0" presId="urn:microsoft.com/office/officeart/2005/8/layout/process1"/>
    <dgm:cxn modelId="{7A7DE1B2-EAD2-4420-8C5A-044066C495FC}" type="presParOf" srcId="{6C5C1D73-9D26-4741-A7D6-C8FB142F8B16}" destId="{EB1FA251-9732-4194-BED1-3E98BC03BA5F}" srcOrd="0" destOrd="0" presId="urn:microsoft.com/office/officeart/2005/8/layout/process1"/>
    <dgm:cxn modelId="{CA8C13E5-1DB1-48BE-9431-6B9AAB4C73A6}" type="presParOf" srcId="{93BE39B9-7A15-441C-96CA-E0318DB2DEE7}" destId="{19D000BF-A674-459D-A26F-66381A7D3998}" srcOrd="8" destOrd="0" presId="urn:microsoft.com/office/officeart/2005/8/layout/process1"/>
    <dgm:cxn modelId="{6F95D840-B99E-4460-A724-CB02654F7BEF}" type="presParOf" srcId="{93BE39B9-7A15-441C-96CA-E0318DB2DEE7}" destId="{59E29D23-894A-4A7A-B300-0C227CBA80DC}" srcOrd="9" destOrd="0" presId="urn:microsoft.com/office/officeart/2005/8/layout/process1"/>
    <dgm:cxn modelId="{9C0BB082-6E28-4371-B468-9E7617E94A21}" type="presParOf" srcId="{59E29D23-894A-4A7A-B300-0C227CBA80DC}" destId="{92ECA235-7110-4AC9-8331-0173E34F294D}" srcOrd="0" destOrd="0" presId="urn:microsoft.com/office/officeart/2005/8/layout/process1"/>
    <dgm:cxn modelId="{FF3D1F36-1AC3-40F4-B4D6-58614A136E9A}" type="presParOf" srcId="{93BE39B9-7A15-441C-96CA-E0318DB2DEE7}" destId="{4612C1DC-8D52-4CC6-857E-3E871DBB59EB}" srcOrd="10" destOrd="0" presId="urn:microsoft.com/office/officeart/2005/8/layout/process1"/>
    <dgm:cxn modelId="{83E330FF-34C2-498A-B8C2-7D2583EF2129}" type="presParOf" srcId="{93BE39B9-7A15-441C-96CA-E0318DB2DEE7}" destId="{4746A395-B11C-4759-9DEF-9C41C38F0976}" srcOrd="11" destOrd="0" presId="urn:microsoft.com/office/officeart/2005/8/layout/process1"/>
    <dgm:cxn modelId="{33E387E0-869A-4726-A4C7-53CA1CA220CD}" type="presParOf" srcId="{4746A395-B11C-4759-9DEF-9C41C38F0976}" destId="{2F63422B-6A67-420B-B7F7-0128460CEC96}" srcOrd="0" destOrd="0" presId="urn:microsoft.com/office/officeart/2005/8/layout/process1"/>
    <dgm:cxn modelId="{C1DF33ED-1C65-4EC7-8D22-F19A1D073B94}" type="presParOf" srcId="{93BE39B9-7A15-441C-96CA-E0318DB2DEE7}" destId="{4416152F-5584-42FA-A0EF-75C77BC3DC97}" srcOrd="1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3B242-7D07-4752-8631-26561E85E256}">
      <dsp:nvSpPr>
        <dsp:cNvPr id="0" name=""/>
        <dsp:cNvSpPr/>
      </dsp:nvSpPr>
      <dsp:spPr>
        <a:xfrm>
          <a:off x="3237" y="1298111"/>
          <a:ext cx="1225917" cy="9079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kern="1200"/>
            <a:t>Acquisizione del dataset</a:t>
          </a:r>
          <a:endParaRPr lang="it-IT" sz="1300" kern="1200" dirty="0"/>
        </a:p>
      </dsp:txBody>
      <dsp:txXfrm>
        <a:off x="29830" y="1324704"/>
        <a:ext cx="1172731" cy="854758"/>
      </dsp:txXfrm>
    </dsp:sp>
    <dsp:sp modelId="{9EE42232-5C6B-47E9-9C8E-CD134CFEE95D}">
      <dsp:nvSpPr>
        <dsp:cNvPr id="0" name=""/>
        <dsp:cNvSpPr/>
      </dsp:nvSpPr>
      <dsp:spPr>
        <a:xfrm>
          <a:off x="1351746" y="1600069"/>
          <a:ext cx="259894" cy="3040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t-IT" sz="1100" kern="1200"/>
        </a:p>
      </dsp:txBody>
      <dsp:txXfrm>
        <a:off x="1351746" y="1660874"/>
        <a:ext cx="181926" cy="182417"/>
      </dsp:txXfrm>
    </dsp:sp>
    <dsp:sp modelId="{2DC982DC-D42B-4CF1-8110-BEFFFB10F203}">
      <dsp:nvSpPr>
        <dsp:cNvPr id="0" name=""/>
        <dsp:cNvSpPr/>
      </dsp:nvSpPr>
      <dsp:spPr>
        <a:xfrm>
          <a:off x="1719521" y="1298111"/>
          <a:ext cx="1225917" cy="9079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kern="1200"/>
            <a:t>Definizione ambiente di lavoro</a:t>
          </a:r>
          <a:endParaRPr lang="it-IT" sz="1300" kern="1200" dirty="0"/>
        </a:p>
      </dsp:txBody>
      <dsp:txXfrm>
        <a:off x="1746114" y="1324704"/>
        <a:ext cx="1172731" cy="854758"/>
      </dsp:txXfrm>
    </dsp:sp>
    <dsp:sp modelId="{44F691B0-48BA-4CE3-A18C-4D705FEC88E2}">
      <dsp:nvSpPr>
        <dsp:cNvPr id="0" name=""/>
        <dsp:cNvSpPr/>
      </dsp:nvSpPr>
      <dsp:spPr>
        <a:xfrm>
          <a:off x="3068030" y="1600069"/>
          <a:ext cx="259894" cy="3040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t-IT" sz="1100" kern="1200"/>
        </a:p>
      </dsp:txBody>
      <dsp:txXfrm>
        <a:off x="3068030" y="1660874"/>
        <a:ext cx="181926" cy="182417"/>
      </dsp:txXfrm>
    </dsp:sp>
    <dsp:sp modelId="{1F0BA1FA-5AFA-4AE1-A3A2-5E04346684C8}">
      <dsp:nvSpPr>
        <dsp:cNvPr id="0" name=""/>
        <dsp:cNvSpPr/>
      </dsp:nvSpPr>
      <dsp:spPr>
        <a:xfrm>
          <a:off x="3435805" y="1298111"/>
          <a:ext cx="1225917" cy="9079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kern="1200"/>
            <a:t>Importazione dataset nell’ambiente di lavoro</a:t>
          </a:r>
          <a:endParaRPr lang="it-IT" sz="1300" kern="1200" dirty="0"/>
        </a:p>
      </dsp:txBody>
      <dsp:txXfrm>
        <a:off x="3462398" y="1324704"/>
        <a:ext cx="1172731" cy="854758"/>
      </dsp:txXfrm>
    </dsp:sp>
    <dsp:sp modelId="{4617925F-0770-492D-AF94-5DB7480F7AB1}">
      <dsp:nvSpPr>
        <dsp:cNvPr id="0" name=""/>
        <dsp:cNvSpPr/>
      </dsp:nvSpPr>
      <dsp:spPr>
        <a:xfrm>
          <a:off x="4784314" y="1600069"/>
          <a:ext cx="259894" cy="3040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t-IT" sz="1100" kern="1200"/>
        </a:p>
      </dsp:txBody>
      <dsp:txXfrm>
        <a:off x="4784314" y="1660874"/>
        <a:ext cx="181926" cy="182417"/>
      </dsp:txXfrm>
    </dsp:sp>
    <dsp:sp modelId="{0A398E1D-3794-4A09-BC56-2463A9E9AA8B}">
      <dsp:nvSpPr>
        <dsp:cNvPr id="0" name=""/>
        <dsp:cNvSpPr/>
      </dsp:nvSpPr>
      <dsp:spPr>
        <a:xfrm>
          <a:off x="5152089" y="1298111"/>
          <a:ext cx="1225917" cy="9079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kern="1200"/>
            <a:t>Identificazione dei valori mancanti</a:t>
          </a:r>
          <a:endParaRPr lang="it-IT" sz="1300" kern="1200" dirty="0"/>
        </a:p>
      </dsp:txBody>
      <dsp:txXfrm>
        <a:off x="5178682" y="1324704"/>
        <a:ext cx="1172731" cy="854758"/>
      </dsp:txXfrm>
    </dsp:sp>
    <dsp:sp modelId="{6C5C1D73-9D26-4741-A7D6-C8FB142F8B16}">
      <dsp:nvSpPr>
        <dsp:cNvPr id="0" name=""/>
        <dsp:cNvSpPr/>
      </dsp:nvSpPr>
      <dsp:spPr>
        <a:xfrm>
          <a:off x="6500598" y="1600069"/>
          <a:ext cx="259894" cy="3040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t-IT" sz="1100" kern="1200"/>
        </a:p>
      </dsp:txBody>
      <dsp:txXfrm>
        <a:off x="6500598" y="1660874"/>
        <a:ext cx="181926" cy="182417"/>
      </dsp:txXfrm>
    </dsp:sp>
    <dsp:sp modelId="{19D000BF-A674-459D-A26F-66381A7D3998}">
      <dsp:nvSpPr>
        <dsp:cNvPr id="0" name=""/>
        <dsp:cNvSpPr/>
      </dsp:nvSpPr>
      <dsp:spPr>
        <a:xfrm>
          <a:off x="6868373" y="1298111"/>
          <a:ext cx="1225917" cy="9079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kern="1200"/>
            <a:t>Codifica dei dati categorici</a:t>
          </a:r>
          <a:endParaRPr lang="it-IT" sz="1300" kern="1200" dirty="0"/>
        </a:p>
      </dsp:txBody>
      <dsp:txXfrm>
        <a:off x="6894966" y="1324704"/>
        <a:ext cx="1172731" cy="854758"/>
      </dsp:txXfrm>
    </dsp:sp>
    <dsp:sp modelId="{59E29D23-894A-4A7A-B300-0C227CBA80DC}">
      <dsp:nvSpPr>
        <dsp:cNvPr id="0" name=""/>
        <dsp:cNvSpPr/>
      </dsp:nvSpPr>
      <dsp:spPr>
        <a:xfrm>
          <a:off x="8216882" y="1600069"/>
          <a:ext cx="259894" cy="3040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t-IT" sz="1100" kern="1200"/>
        </a:p>
      </dsp:txBody>
      <dsp:txXfrm>
        <a:off x="8216882" y="1660874"/>
        <a:ext cx="181926" cy="182417"/>
      </dsp:txXfrm>
    </dsp:sp>
    <dsp:sp modelId="{4612C1DC-8D52-4CC6-857E-3E871DBB59EB}">
      <dsp:nvSpPr>
        <dsp:cNvPr id="0" name=""/>
        <dsp:cNvSpPr/>
      </dsp:nvSpPr>
      <dsp:spPr>
        <a:xfrm>
          <a:off x="8584657" y="1298111"/>
          <a:ext cx="1225917" cy="9079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kern="1200"/>
            <a:t>Split tra training e test</a:t>
          </a:r>
          <a:endParaRPr lang="it-IT" sz="1300" kern="1200" dirty="0"/>
        </a:p>
      </dsp:txBody>
      <dsp:txXfrm>
        <a:off x="8611250" y="1324704"/>
        <a:ext cx="1172731" cy="854758"/>
      </dsp:txXfrm>
    </dsp:sp>
    <dsp:sp modelId="{4746A395-B11C-4759-9DEF-9C41C38F0976}">
      <dsp:nvSpPr>
        <dsp:cNvPr id="0" name=""/>
        <dsp:cNvSpPr/>
      </dsp:nvSpPr>
      <dsp:spPr>
        <a:xfrm>
          <a:off x="9933166" y="1600069"/>
          <a:ext cx="259894" cy="3040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t-IT" sz="1100" kern="1200"/>
        </a:p>
      </dsp:txBody>
      <dsp:txXfrm>
        <a:off x="9933166" y="1660874"/>
        <a:ext cx="181926" cy="182417"/>
      </dsp:txXfrm>
    </dsp:sp>
    <dsp:sp modelId="{4416152F-5584-42FA-A0EF-75C77BC3DC97}">
      <dsp:nvSpPr>
        <dsp:cNvPr id="0" name=""/>
        <dsp:cNvSpPr/>
      </dsp:nvSpPr>
      <dsp:spPr>
        <a:xfrm>
          <a:off x="10300941" y="1298111"/>
          <a:ext cx="1225917" cy="9079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kern="1200"/>
            <a:t>Feature scaling</a:t>
          </a:r>
          <a:endParaRPr lang="it-IT" sz="1300" kern="1200" dirty="0"/>
        </a:p>
      </dsp:txBody>
      <dsp:txXfrm>
        <a:off x="10327534" y="1324704"/>
        <a:ext cx="1172731" cy="8547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https://www.neuragate.it/intelligenza-artificiale/normalizzazione-dei-dati-per-il-machine-learning/</a:t>
            </a:r>
          </a:p>
        </p:txBody>
      </p:sp>
    </p:spTree>
    <p:extLst>
      <p:ext uri="{BB962C8B-B14F-4D97-AF65-F5344CB8AC3E}">
        <p14:creationId xmlns:p14="http://schemas.microsoft.com/office/powerpoint/2010/main" val="275189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https://www.upgrad.com/blog/data-preprocessing-in-machine-learning/</a:t>
            </a:r>
          </a:p>
        </p:txBody>
      </p:sp>
    </p:spTree>
    <p:extLst>
      <p:ext uri="{BB962C8B-B14F-4D97-AF65-F5344CB8AC3E}">
        <p14:creationId xmlns:p14="http://schemas.microsoft.com/office/powerpoint/2010/main" val="327894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https://www.upgrad.com/blog/data-preprocessing-in-machine-learning/</a:t>
            </a:r>
          </a:p>
        </p:txBody>
      </p:sp>
    </p:spTree>
    <p:extLst>
      <p:ext uri="{BB962C8B-B14F-4D97-AF65-F5344CB8AC3E}">
        <p14:creationId xmlns:p14="http://schemas.microsoft.com/office/powerpoint/2010/main" val="3239717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https://www.upgrad.com/blog/data-preprocessing-in-machine-learning/</a:t>
            </a:r>
          </a:p>
        </p:txBody>
      </p:sp>
    </p:spTree>
    <p:extLst>
      <p:ext uri="{BB962C8B-B14F-4D97-AF65-F5344CB8AC3E}">
        <p14:creationId xmlns:p14="http://schemas.microsoft.com/office/powerpoint/2010/main" val="2442965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https://www.upgrad.com/blog/data-preprocessing-in-machine-learning/</a:t>
            </a:r>
          </a:p>
        </p:txBody>
      </p:sp>
    </p:spTree>
    <p:extLst>
      <p:ext uri="{BB962C8B-B14F-4D97-AF65-F5344CB8AC3E}">
        <p14:creationId xmlns:p14="http://schemas.microsoft.com/office/powerpoint/2010/main" val="17164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https://www.neuragate.it/intelligenza-artificiale/normalizzazione-dei-dati-per-il-machine-learning/</a:t>
            </a:r>
          </a:p>
        </p:txBody>
      </p:sp>
    </p:spTree>
    <p:extLst>
      <p:ext uri="{BB962C8B-B14F-4D97-AF65-F5344CB8AC3E}">
        <p14:creationId xmlns:p14="http://schemas.microsoft.com/office/powerpoint/2010/main" val="281888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https://www.neuragate.it/intelligenza-artificiale/normalizzazione-dei-dati-per-il-machine-learning/</a:t>
            </a:r>
          </a:p>
        </p:txBody>
      </p:sp>
    </p:spTree>
    <p:extLst>
      <p:ext uri="{BB962C8B-B14F-4D97-AF65-F5344CB8AC3E}">
        <p14:creationId xmlns:p14="http://schemas.microsoft.com/office/powerpoint/2010/main" val="368909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https://www.neuragate.it/intelligenza-artificiale/normalizzazione-dei-dati-per-il-machine-learning/</a:t>
            </a:r>
          </a:p>
        </p:txBody>
      </p:sp>
    </p:spTree>
    <p:extLst>
      <p:ext uri="{BB962C8B-B14F-4D97-AF65-F5344CB8AC3E}">
        <p14:creationId xmlns:p14="http://schemas.microsoft.com/office/powerpoint/2010/main" val="1249214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https://www.neuragate.it/intelligenza-artificiale/normalizzazione-dei-dati-per-il-machine-learning/</a:t>
            </a:r>
          </a:p>
        </p:txBody>
      </p:sp>
    </p:spTree>
    <p:extLst>
      <p:ext uri="{BB962C8B-B14F-4D97-AF65-F5344CB8AC3E}">
        <p14:creationId xmlns:p14="http://schemas.microsoft.com/office/powerpoint/2010/main" val="160412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8" name="Immagine">
            <a:extLst>
              <a:ext uri="{FF2B5EF4-FFF2-40B4-BE49-F238E27FC236}">
                <a16:creationId xmlns:a16="http://schemas.microsoft.com/office/drawing/2014/main" id="{523EEB75-0417-9F4C-9AE5-83B4AD15D40F}"/>
              </a:ext>
            </a:extLst>
          </p:cNvPr>
          <p:cNvSpPr>
            <a:spLocks noGrp="1"/>
          </p:cNvSpPr>
          <p:nvPr>
            <p:ph type="pic" sz="quarter" idx="14" hasCustomPrompt="1"/>
          </p:nvPr>
        </p:nvSpPr>
        <p:spPr>
          <a:xfrm>
            <a:off x="5805884" y="7063833"/>
            <a:ext cx="1393015" cy="1393032"/>
          </a:xfrm>
          <a:prstGeom prst="rect">
            <a:avLst/>
          </a:prstGeom>
        </p:spPr>
        <p:txBody>
          <a:bodyPr lIns="91439" tIns="45719" rIns="91439" bIns="45719">
            <a:noAutofit/>
          </a:bodyPr>
          <a:lstStyle>
            <a:lvl1pPr marL="0" indent="0">
              <a:buNone/>
              <a:defRPr/>
            </a:lvl1pPr>
          </a:lstStyle>
          <a:p>
            <a:r>
              <a:rPr lang="it-IT" dirty="0"/>
              <a:t>icona</a:t>
            </a:r>
            <a:endParaRPr dirty="0"/>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spTree>
    <p:extLst>
      <p:ext uri="{BB962C8B-B14F-4D97-AF65-F5344CB8AC3E}">
        <p14:creationId xmlns:p14="http://schemas.microsoft.com/office/powerpoint/2010/main" val="20856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3500418-FCF3-7845-BF87-A1074346BE3F}"/>
              </a:ext>
            </a:extLst>
          </p:cNvPr>
          <p:cNvSpPr txBox="1">
            <a:spLocks noGrp="1"/>
          </p:cNvSpPr>
          <p:nvPr>
            <p:ph type="body" sz="quarter" idx="17" hasCustomPrompt="1"/>
          </p:nvPr>
        </p:nvSpPr>
        <p:spPr>
          <a:xfrm>
            <a:off x="2557276" y="4646512"/>
            <a:ext cx="7890248" cy="488852"/>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solidFill>
                  <a:schemeClr val="bg1"/>
                </a:solidFill>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FFFFFF"/>
                </a:solidFill>
                <a:effectLst/>
                <a:latin typeface="Avenir" panose="02000503020000020003" pitchFamily="2" charset="0"/>
              </a:rPr>
              <a:t>“</a:t>
            </a:r>
            <a:r>
              <a:rPr lang="it-IT" dirty="0"/>
              <a:t>CITAZIONE</a:t>
            </a:r>
            <a:r>
              <a:rPr kumimoji="0" lang="it-IT" sz="2800" b="0" i="0" u="none" strike="noStrike" kern="1200" cap="none" spc="0" normalizeH="0" baseline="0" noProof="0" dirty="0">
                <a:ln>
                  <a:noFill/>
                </a:ln>
                <a:solidFill>
                  <a:srgbClr val="FFFFFF"/>
                </a:solidFill>
                <a:effectLst/>
                <a:uLnTx/>
                <a:uFillTx/>
                <a:latin typeface="Avenir" panose="02000503020000020003" pitchFamily="2" charset="0"/>
                <a:ea typeface="+mn-ea"/>
                <a:cs typeface="+mn-cs"/>
              </a:rPr>
              <a:t> “</a:t>
            </a:r>
            <a:endParaRPr lang="it-IT" dirty="0"/>
          </a:p>
        </p:txBody>
      </p:sp>
    </p:spTree>
    <p:extLst>
      <p:ext uri="{BB962C8B-B14F-4D97-AF65-F5344CB8AC3E}">
        <p14:creationId xmlns:p14="http://schemas.microsoft.com/office/powerpoint/2010/main" val="339331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OpenDay">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E5296B67-A270-664C-B5A2-4F88CFBF819A}"/>
              </a:ext>
            </a:extLst>
          </p:cNvPr>
          <p:cNvSpPr txBox="1">
            <a:spLocks noGrp="1"/>
          </p:cNvSpPr>
          <p:nvPr>
            <p:ph type="body" sz="quarter" idx="13" hasCustomPrompt="1"/>
          </p:nvPr>
        </p:nvSpPr>
        <p:spPr>
          <a:xfrm>
            <a:off x="2506543" y="1267805"/>
            <a:ext cx="7991714"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A4CC2A99-71A3-CF40-A213-FFE1D08FE6E4}"/>
              </a:ext>
            </a:extLst>
          </p:cNvPr>
          <p:cNvSpPr txBox="1">
            <a:spLocks noGrp="1"/>
          </p:cNvSpPr>
          <p:nvPr>
            <p:ph type="body" sz="quarter" idx="14" hasCustomPrompt="1"/>
          </p:nvPr>
        </p:nvSpPr>
        <p:spPr>
          <a:xfrm>
            <a:off x="2981625" y="2397909"/>
            <a:ext cx="7041550"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pic>
        <p:nvPicPr>
          <p:cNvPr id="9" name="Immagine" descr="Immagine">
            <a:extLst>
              <a:ext uri="{FF2B5EF4-FFF2-40B4-BE49-F238E27FC236}">
                <a16:creationId xmlns:a16="http://schemas.microsoft.com/office/drawing/2014/main" id="{92632C73-A4AD-814E-A6C0-498236B5E94B}"/>
              </a:ext>
            </a:extLst>
          </p:cNvPr>
          <p:cNvPicPr>
            <a:picLocks noChangeAspect="1"/>
          </p:cNvPicPr>
          <p:nvPr userDrawn="1"/>
        </p:nvPicPr>
        <p:blipFill>
          <a:blip r:embed="rId2"/>
          <a:stretch>
            <a:fillRect/>
          </a:stretch>
        </p:blipFill>
        <p:spPr>
          <a:xfrm>
            <a:off x="516589" y="3886125"/>
            <a:ext cx="1811622" cy="1811601"/>
          </a:xfrm>
          <a:prstGeom prst="rect">
            <a:avLst/>
          </a:prstGeom>
          <a:ln w="3175">
            <a:miter lim="400000"/>
          </a:ln>
        </p:spPr>
      </p:pic>
      <p:pic>
        <p:nvPicPr>
          <p:cNvPr id="10" name="Immagine" descr="Immagine">
            <a:extLst>
              <a:ext uri="{FF2B5EF4-FFF2-40B4-BE49-F238E27FC236}">
                <a16:creationId xmlns:a16="http://schemas.microsoft.com/office/drawing/2014/main" id="{E78CB888-6D8E-9A47-9813-BBA114E6514F}"/>
              </a:ext>
            </a:extLst>
          </p:cNvPr>
          <p:cNvPicPr>
            <a:picLocks noChangeAspect="1"/>
          </p:cNvPicPr>
          <p:nvPr userDrawn="1"/>
        </p:nvPicPr>
        <p:blipFill>
          <a:blip r:embed="rId3"/>
          <a:stretch>
            <a:fillRect/>
          </a:stretch>
        </p:blipFill>
        <p:spPr>
          <a:xfrm>
            <a:off x="3073810" y="3886125"/>
            <a:ext cx="1811580" cy="1811601"/>
          </a:xfrm>
          <a:prstGeom prst="rect">
            <a:avLst/>
          </a:prstGeom>
          <a:ln w="3175">
            <a:miter lim="400000"/>
          </a:ln>
        </p:spPr>
      </p:pic>
      <p:pic>
        <p:nvPicPr>
          <p:cNvPr id="11" name="Immagine" descr="Immagine">
            <a:extLst>
              <a:ext uri="{FF2B5EF4-FFF2-40B4-BE49-F238E27FC236}">
                <a16:creationId xmlns:a16="http://schemas.microsoft.com/office/drawing/2014/main" id="{6F93E20A-631E-7F45-852C-527036C0B2E4}"/>
              </a:ext>
            </a:extLst>
          </p:cNvPr>
          <p:cNvPicPr>
            <a:picLocks noChangeAspect="1"/>
          </p:cNvPicPr>
          <p:nvPr userDrawn="1"/>
        </p:nvPicPr>
        <p:blipFill>
          <a:blip r:embed="rId4"/>
          <a:stretch>
            <a:fillRect/>
          </a:stretch>
        </p:blipFill>
        <p:spPr>
          <a:xfrm>
            <a:off x="5623277" y="3899448"/>
            <a:ext cx="1784934" cy="1784955"/>
          </a:xfrm>
          <a:prstGeom prst="rect">
            <a:avLst/>
          </a:prstGeom>
          <a:ln w="3175">
            <a:miter lim="400000"/>
          </a:ln>
        </p:spPr>
      </p:pic>
      <p:pic>
        <p:nvPicPr>
          <p:cNvPr id="12" name="Immagine" descr="Immagine">
            <a:extLst>
              <a:ext uri="{FF2B5EF4-FFF2-40B4-BE49-F238E27FC236}">
                <a16:creationId xmlns:a16="http://schemas.microsoft.com/office/drawing/2014/main" id="{F4DB6838-EEA3-9A4C-87BD-16F20C21DAE9}"/>
              </a:ext>
            </a:extLst>
          </p:cNvPr>
          <p:cNvPicPr>
            <a:picLocks noChangeAspect="1"/>
          </p:cNvPicPr>
          <p:nvPr userDrawn="1"/>
        </p:nvPicPr>
        <p:blipFill>
          <a:blip r:embed="rId5"/>
          <a:stretch>
            <a:fillRect/>
          </a:stretch>
        </p:blipFill>
        <p:spPr>
          <a:xfrm>
            <a:off x="8149933" y="3899469"/>
            <a:ext cx="1784934" cy="1784913"/>
          </a:xfrm>
          <a:prstGeom prst="rect">
            <a:avLst/>
          </a:prstGeom>
          <a:ln w="3175">
            <a:miter lim="400000"/>
          </a:ln>
        </p:spPr>
      </p:pic>
      <p:pic>
        <p:nvPicPr>
          <p:cNvPr id="13" name="Immagine" descr="Immagine">
            <a:extLst>
              <a:ext uri="{FF2B5EF4-FFF2-40B4-BE49-F238E27FC236}">
                <a16:creationId xmlns:a16="http://schemas.microsoft.com/office/drawing/2014/main" id="{F2427546-5AB0-F743-9B7F-776B6BEF0A14}"/>
              </a:ext>
            </a:extLst>
          </p:cNvPr>
          <p:cNvPicPr>
            <a:picLocks noChangeAspect="1"/>
          </p:cNvPicPr>
          <p:nvPr userDrawn="1"/>
        </p:nvPicPr>
        <p:blipFill>
          <a:blip r:embed="rId6"/>
          <a:stretch>
            <a:fillRect/>
          </a:stretch>
        </p:blipFill>
        <p:spPr>
          <a:xfrm>
            <a:off x="10676589" y="3886107"/>
            <a:ext cx="1811622" cy="1811637"/>
          </a:xfrm>
          <a:prstGeom prst="rect">
            <a:avLst/>
          </a:prstGeom>
          <a:ln w="3175">
            <a:miter lim="400000"/>
          </a:ln>
        </p:spPr>
      </p:pic>
      <p:sp>
        <p:nvSpPr>
          <p:cNvPr id="18" name="TITOLO">
            <a:extLst>
              <a:ext uri="{FF2B5EF4-FFF2-40B4-BE49-F238E27FC236}">
                <a16:creationId xmlns:a16="http://schemas.microsoft.com/office/drawing/2014/main" id="{8CAA8FF7-B21B-7343-9017-62B751E49974}"/>
              </a:ext>
            </a:extLst>
          </p:cNvPr>
          <p:cNvSpPr txBox="1">
            <a:spLocks noGrp="1"/>
          </p:cNvSpPr>
          <p:nvPr>
            <p:ph type="body" sz="quarter" idx="18" hasCustomPrompt="1"/>
          </p:nvPr>
        </p:nvSpPr>
        <p:spPr>
          <a:xfrm>
            <a:off x="428132" y="6179010"/>
            <a:ext cx="1988535" cy="597856"/>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IFTS</a:t>
            </a:r>
            <a:br>
              <a:rPr lang="it-IT" dirty="0"/>
            </a:br>
            <a:r>
              <a:rPr lang="it-IT" dirty="0"/>
              <a:t>DEVELOPER</a:t>
            </a:r>
          </a:p>
        </p:txBody>
      </p:sp>
      <p:sp>
        <p:nvSpPr>
          <p:cNvPr id="19" name="TITOLO">
            <a:extLst>
              <a:ext uri="{FF2B5EF4-FFF2-40B4-BE49-F238E27FC236}">
                <a16:creationId xmlns:a16="http://schemas.microsoft.com/office/drawing/2014/main" id="{A9F813F7-D471-B64C-B033-A4FA61C940FB}"/>
              </a:ext>
            </a:extLst>
          </p:cNvPr>
          <p:cNvSpPr txBox="1">
            <a:spLocks noGrp="1"/>
          </p:cNvSpPr>
          <p:nvPr>
            <p:ph type="body" sz="quarter" idx="19" hasCustomPrompt="1"/>
          </p:nvPr>
        </p:nvSpPr>
        <p:spPr>
          <a:xfrm>
            <a:off x="2957988" y="6184207"/>
            <a:ext cx="1988535" cy="1096454"/>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NETWORK</a:t>
            </a:r>
            <a:br>
              <a:rPr lang="it-IT" dirty="0"/>
            </a:br>
            <a:r>
              <a:rPr lang="it-IT" dirty="0"/>
              <a:t>VISUALIZATION</a:t>
            </a:r>
            <a:br>
              <a:rPr lang="it-IT" dirty="0"/>
            </a:br>
            <a:r>
              <a:rPr lang="it-IT" dirty="0"/>
              <a:t>AND CLOUD</a:t>
            </a:r>
            <a:br>
              <a:rPr lang="it-IT" dirty="0"/>
            </a:br>
            <a:r>
              <a:rPr lang="it-IT" dirty="0"/>
              <a:t>SPECIALIST</a:t>
            </a:r>
          </a:p>
        </p:txBody>
      </p:sp>
      <p:sp>
        <p:nvSpPr>
          <p:cNvPr id="20" name="TITOLO">
            <a:extLst>
              <a:ext uri="{FF2B5EF4-FFF2-40B4-BE49-F238E27FC236}">
                <a16:creationId xmlns:a16="http://schemas.microsoft.com/office/drawing/2014/main" id="{39415C28-E1D9-1F42-AC97-4432A5B0C1FF}"/>
              </a:ext>
            </a:extLst>
          </p:cNvPr>
          <p:cNvSpPr txBox="1">
            <a:spLocks noGrp="1"/>
          </p:cNvSpPr>
          <p:nvPr>
            <p:ph type="body" sz="quarter" idx="20" hasCustomPrompt="1"/>
          </p:nvPr>
        </p:nvSpPr>
        <p:spPr>
          <a:xfrm>
            <a:off x="5422658"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OMNICHANNEL</a:t>
            </a:r>
            <a:br>
              <a:rPr lang="it-IT" dirty="0"/>
            </a:br>
            <a:r>
              <a:rPr lang="it-IT" dirty="0"/>
              <a:t>COMMUNICTION</a:t>
            </a:r>
            <a:br>
              <a:rPr lang="it-IT" dirty="0"/>
            </a:br>
            <a:r>
              <a:rPr lang="it-IT" dirty="0"/>
              <a:t>SPECIALIST</a:t>
            </a:r>
          </a:p>
        </p:txBody>
      </p:sp>
      <p:sp>
        <p:nvSpPr>
          <p:cNvPr id="21" name="TITOLO">
            <a:extLst>
              <a:ext uri="{FF2B5EF4-FFF2-40B4-BE49-F238E27FC236}">
                <a16:creationId xmlns:a16="http://schemas.microsoft.com/office/drawing/2014/main" id="{830E104E-8E47-724C-ADB6-398FF7F100C2}"/>
              </a:ext>
            </a:extLst>
          </p:cNvPr>
          <p:cNvSpPr txBox="1">
            <a:spLocks noGrp="1"/>
          </p:cNvSpPr>
          <p:nvPr>
            <p:ph type="body" sz="quarter" idx="21" hasCustomPrompt="1"/>
          </p:nvPr>
        </p:nvSpPr>
        <p:spPr>
          <a:xfrm>
            <a:off x="7952514"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CYBER</a:t>
            </a:r>
            <a:br>
              <a:rPr lang="it-IT" dirty="0"/>
            </a:br>
            <a:r>
              <a:rPr lang="it-IT" dirty="0"/>
              <a:t>DEFENSE</a:t>
            </a:r>
            <a:br>
              <a:rPr lang="it-IT" dirty="0"/>
            </a:br>
            <a:r>
              <a:rPr lang="it-IT" dirty="0"/>
              <a:t>SPECIALIST</a:t>
            </a:r>
          </a:p>
        </p:txBody>
      </p:sp>
      <p:sp>
        <p:nvSpPr>
          <p:cNvPr id="22" name="TITOLO">
            <a:extLst>
              <a:ext uri="{FF2B5EF4-FFF2-40B4-BE49-F238E27FC236}">
                <a16:creationId xmlns:a16="http://schemas.microsoft.com/office/drawing/2014/main" id="{A7123FA2-0BC9-694E-B167-BFF8B00E0416}"/>
              </a:ext>
            </a:extLst>
          </p:cNvPr>
          <p:cNvSpPr txBox="1">
            <a:spLocks noGrp="1"/>
          </p:cNvSpPr>
          <p:nvPr>
            <p:ph type="body" sz="quarter" idx="22" hasCustomPrompt="1"/>
          </p:nvPr>
        </p:nvSpPr>
        <p:spPr>
          <a:xfrm>
            <a:off x="10362866" y="6187965"/>
            <a:ext cx="2439067"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SMART</a:t>
            </a:r>
            <a:br>
              <a:rPr lang="it-IT" dirty="0"/>
            </a:br>
            <a:r>
              <a:rPr lang="it-IT" dirty="0"/>
              <a:t>MANUFACTURING</a:t>
            </a:r>
            <a:br>
              <a:rPr lang="it-IT" dirty="0"/>
            </a:br>
            <a:r>
              <a:rPr lang="it-IT" dirty="0"/>
              <a:t>SPECIALIST</a:t>
            </a:r>
          </a:p>
        </p:txBody>
      </p:sp>
    </p:spTree>
    <p:extLst>
      <p:ext uri="{BB962C8B-B14F-4D97-AF65-F5344CB8AC3E}">
        <p14:creationId xmlns:p14="http://schemas.microsoft.com/office/powerpoint/2010/main" val="1939294193"/>
      </p:ext>
    </p:extLst>
  </p:cSld>
  <p:clrMapOvr>
    <a:masterClrMapping/>
  </p:clrMapOvr>
  <p:extLst>
    <p:ext uri="{DCECCB84-F9BA-43D5-87BE-67443E8EF086}">
      <p15:sldGuideLst xmlns:p15="http://schemas.microsoft.com/office/powerpoint/2012/main">
        <p15:guide id="1" orient="horz" pos="3049">
          <p15:clr>
            <a:srgbClr val="FBAE40"/>
          </p15:clr>
        </p15:guide>
        <p15:guide id="2" pos="4096">
          <p15:clr>
            <a:srgbClr val="FBAE40"/>
          </p15:clr>
        </p15:guide>
        <p15:guide id="3"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B2D7D8F9-FD36-F742-851E-3695E1C8E43B}"/>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2A460354-3DFD-A04F-8209-F94E80CC0680}"/>
              </a:ext>
            </a:extLst>
          </p:cNvPr>
          <p:cNvSpPr txBox="1">
            <a:spLocks noGrp="1"/>
          </p:cNvSpPr>
          <p:nvPr>
            <p:ph type="body" sz="half" idx="14" hasCustomPrompt="1"/>
          </p:nvPr>
        </p:nvSpPr>
        <p:spPr>
          <a:xfrm>
            <a:off x="2410933" y="2737319"/>
            <a:ext cx="81829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testo</a:t>
            </a:r>
          </a:p>
        </p:txBody>
      </p:sp>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2" name="TITOLO">
            <a:extLst>
              <a:ext uri="{FF2B5EF4-FFF2-40B4-BE49-F238E27FC236}">
                <a16:creationId xmlns:a16="http://schemas.microsoft.com/office/drawing/2014/main" id="{36AC14E3-0524-AC44-BBCB-12C0627EE6DE}"/>
              </a:ext>
            </a:extLst>
          </p:cNvPr>
          <p:cNvSpPr txBox="1">
            <a:spLocks noGrp="1"/>
          </p:cNvSpPr>
          <p:nvPr>
            <p:ph type="body" sz="quarter" idx="18" hasCustomPrompt="1"/>
          </p:nvPr>
        </p:nvSpPr>
        <p:spPr>
          <a:xfrm>
            <a:off x="2690757" y="889577"/>
            <a:ext cx="7623286" cy="690189"/>
          </a:xfrm>
          <a:prstGeom prst="rect">
            <a:avLst/>
          </a:prstGeom>
        </p:spPr>
        <p:txBody>
          <a:bodyPr anchor="t">
            <a:spAutoFit/>
          </a:bodyPr>
          <a:lstStyle>
            <a:lvl1pPr marL="0" indent="0" algn="ctr">
              <a:buNone/>
              <a:defRPr sz="4200">
                <a:latin typeface="Avenir Black"/>
                <a:ea typeface="Avenir Black"/>
                <a:cs typeface="Avenir Black"/>
                <a:sym typeface="Avenir Black"/>
              </a:defRPr>
            </a:lvl1pPr>
          </a:lstStyle>
          <a:p>
            <a:pPr lvl="0"/>
            <a:r>
              <a:rPr lang="it-IT" dirty="0"/>
              <a:t>TITOLO SLIDE</a:t>
            </a:r>
          </a:p>
        </p:txBody>
      </p:sp>
      <p:sp>
        <p:nvSpPr>
          <p:cNvPr id="13" name="SOTTOTITOLO">
            <a:extLst>
              <a:ext uri="{FF2B5EF4-FFF2-40B4-BE49-F238E27FC236}">
                <a16:creationId xmlns:a16="http://schemas.microsoft.com/office/drawing/2014/main" id="{1E8C48DF-84AD-5047-BAF7-D4C42B7F122B}"/>
              </a:ext>
            </a:extLst>
          </p:cNvPr>
          <p:cNvSpPr txBox="1">
            <a:spLocks noGrp="1"/>
          </p:cNvSpPr>
          <p:nvPr>
            <p:ph type="body" sz="quarter" idx="19" hasCustomPrompt="1"/>
          </p:nvPr>
        </p:nvSpPr>
        <p:spPr>
          <a:xfrm>
            <a:off x="2527998" y="1869384"/>
            <a:ext cx="7948804" cy="474682"/>
          </a:xfrm>
          <a:prstGeom prst="rect">
            <a:avLst/>
          </a:prstGeom>
        </p:spPr>
        <p:txBody>
          <a:bodyPr anchor="t">
            <a:spAutoFit/>
          </a:bodyPr>
          <a:lstStyle>
            <a:lvl1pPr marL="0" indent="0" algn="ctr">
              <a:buFontTx/>
              <a:buNone/>
              <a:defRPr sz="2700">
                <a:latin typeface="Avenir Book"/>
                <a:ea typeface="Avenir Book"/>
                <a:cs typeface="Avenir Book"/>
                <a:sym typeface="Avenir Book"/>
              </a:defRPr>
            </a:lvl1pPr>
          </a:lstStyle>
          <a:p>
            <a:pPr lvl="0"/>
            <a:r>
              <a:rPr lang="it-IT" dirty="0"/>
              <a:t>SOTTOTITOLO</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249641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_Sol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9BA50511-EC66-2847-8A43-2DA57763E5BB}"/>
              </a:ext>
            </a:extLst>
          </p:cNvPr>
          <p:cNvSpPr>
            <a:spLocks noGrp="1"/>
          </p:cNvSpPr>
          <p:nvPr>
            <p:ph type="pic" idx="16"/>
          </p:nvPr>
        </p:nvSpPr>
        <p:spPr>
          <a:xfrm>
            <a:off x="1218791" y="1910961"/>
            <a:ext cx="10567218" cy="5931678"/>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a:t>Fare clic sull'icona per inserire un'immagine</a:t>
            </a:r>
            <a:endParaRPr lang="it-IT" dirty="0"/>
          </a:p>
        </p:txBody>
      </p:sp>
      <p:sp>
        <p:nvSpPr>
          <p:cNvPr id="8" name="Immagine">
            <a:extLst>
              <a:ext uri="{FF2B5EF4-FFF2-40B4-BE49-F238E27FC236}">
                <a16:creationId xmlns:a16="http://schemas.microsoft.com/office/drawing/2014/main" id="{D76C0195-EF8C-2149-85B1-5237FC6C9CE8}"/>
              </a:ext>
            </a:extLst>
          </p:cNvPr>
          <p:cNvSpPr>
            <a:spLocks noGrp="1"/>
          </p:cNvSpPr>
          <p:nvPr>
            <p:ph type="pic" sz="quarter" idx="17" hasCustomPrompt="1"/>
          </p:nvPr>
        </p:nvSpPr>
        <p:spPr>
          <a:xfrm>
            <a:off x="11312983" y="260883"/>
            <a:ext cx="1078435" cy="1078434"/>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9" name="00/00/0000">
            <a:extLst>
              <a:ext uri="{FF2B5EF4-FFF2-40B4-BE49-F238E27FC236}">
                <a16:creationId xmlns:a16="http://schemas.microsoft.com/office/drawing/2014/main" id="{998F434A-7244-474D-9C6E-CD277537C036}"/>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0" name="UF_00">
            <a:extLst>
              <a:ext uri="{FF2B5EF4-FFF2-40B4-BE49-F238E27FC236}">
                <a16:creationId xmlns:a16="http://schemas.microsoft.com/office/drawing/2014/main" id="{B4D45E3C-239C-2D4D-8A6A-FEEFB2028C0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11" name="Nome Professore">
            <a:extLst>
              <a:ext uri="{FF2B5EF4-FFF2-40B4-BE49-F238E27FC236}">
                <a16:creationId xmlns:a16="http://schemas.microsoft.com/office/drawing/2014/main" id="{37234224-F45D-6A48-B06F-F2B587781AA0}"/>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Tree>
    <p:extLst>
      <p:ext uri="{BB962C8B-B14F-4D97-AF65-F5344CB8AC3E}">
        <p14:creationId xmlns:p14="http://schemas.microsoft.com/office/powerpoint/2010/main" val="25423410"/>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guide id="3" pos="7815">
          <p15:clr>
            <a:srgbClr val="FBAE40"/>
          </p15:clr>
        </p15:guide>
        <p15:guide id="4" pos="3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_Test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
        <p:nvSpPr>
          <p:cNvPr id="14" name="Immagine">
            <a:extLst>
              <a:ext uri="{FF2B5EF4-FFF2-40B4-BE49-F238E27FC236}">
                <a16:creationId xmlns:a16="http://schemas.microsoft.com/office/drawing/2014/main" id="{3027D0C3-232E-A843-81A1-225021B3F609}"/>
              </a:ext>
            </a:extLst>
          </p:cNvPr>
          <p:cNvSpPr>
            <a:spLocks noGrp="1"/>
          </p:cNvSpPr>
          <p:nvPr>
            <p:ph type="pic" sz="half" idx="21"/>
          </p:nvPr>
        </p:nvSpPr>
        <p:spPr>
          <a:xfrm>
            <a:off x="7599251" y="2029950"/>
            <a:ext cx="4713465" cy="6206675"/>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a:t>Fare clic sull'icona per inserire un'immagine</a:t>
            </a:r>
            <a:endParaRPr dirty="0"/>
          </a:p>
        </p:txBody>
      </p:sp>
    </p:spTree>
    <p:extLst>
      <p:ext uri="{BB962C8B-B14F-4D97-AF65-F5344CB8AC3E}">
        <p14:creationId xmlns:p14="http://schemas.microsoft.com/office/powerpoint/2010/main" val="230438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Testo/immagine (sfond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Tree>
    <p:extLst>
      <p:ext uri="{BB962C8B-B14F-4D97-AF65-F5344CB8AC3E}">
        <p14:creationId xmlns:p14="http://schemas.microsoft.com/office/powerpoint/2010/main" val="7995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oloTestoBreve (sfondo negativo)">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E2ED79D7-1450-204A-8DBE-0161A7AEC059}"/>
              </a:ext>
            </a:extLst>
          </p:cNvPr>
          <p:cNvSpPr txBox="1">
            <a:spLocks noGrp="1"/>
          </p:cNvSpPr>
          <p:nvPr>
            <p:ph type="body" sz="half" idx="14" hasCustomPrompt="1"/>
          </p:nvPr>
        </p:nvSpPr>
        <p:spPr>
          <a:xfrm>
            <a:off x="3419533" y="3267743"/>
            <a:ext cx="61657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TITOLO">
            <a:extLst>
              <a:ext uri="{FF2B5EF4-FFF2-40B4-BE49-F238E27FC236}">
                <a16:creationId xmlns:a16="http://schemas.microsoft.com/office/drawing/2014/main" id="{EBFE2668-3FB5-C24D-9DA4-005033624847}"/>
              </a:ext>
            </a:extLst>
          </p:cNvPr>
          <p:cNvSpPr txBox="1">
            <a:spLocks noGrp="1"/>
          </p:cNvSpPr>
          <p:nvPr>
            <p:ph type="body" sz="quarter" idx="17" hasCustomPrompt="1"/>
          </p:nvPr>
        </p:nvSpPr>
        <p:spPr>
          <a:xfrm>
            <a:off x="4248967" y="1267805"/>
            <a:ext cx="4506866"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6372CD99-A88F-2D4C-82FA-8F299BEEDD1E}"/>
              </a:ext>
            </a:extLst>
          </p:cNvPr>
          <p:cNvSpPr txBox="1">
            <a:spLocks noGrp="1"/>
          </p:cNvSpPr>
          <p:nvPr>
            <p:ph type="body" sz="quarter" idx="18" hasCustomPrompt="1"/>
          </p:nvPr>
        </p:nvSpPr>
        <p:spPr>
          <a:xfrm>
            <a:off x="3107039" y="2188359"/>
            <a:ext cx="6790722"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118704053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Citazione (sfondo negativo)">
    <p:spTree>
      <p:nvGrpSpPr>
        <p:cNvPr id="1" name=""/>
        <p:cNvGrpSpPr/>
        <p:nvPr/>
      </p:nvGrpSpPr>
      <p:grpSpPr>
        <a:xfrm>
          <a:off x="0" y="0"/>
          <a:ext cx="0" cy="0"/>
          <a:chOff x="0" y="0"/>
          <a:chExt cx="0" cy="0"/>
        </a:xfrm>
      </p:grpSpPr>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FDCD4F2-49C1-B548-BB3B-78B17C84098F}"/>
              </a:ext>
            </a:extLst>
          </p:cNvPr>
          <p:cNvSpPr txBox="1">
            <a:spLocks noGrp="1"/>
          </p:cNvSpPr>
          <p:nvPr>
            <p:ph type="body" sz="quarter" idx="17" hasCustomPrompt="1"/>
          </p:nvPr>
        </p:nvSpPr>
        <p:spPr>
          <a:xfrm>
            <a:off x="2557276" y="4646512"/>
            <a:ext cx="7890248" cy="460575"/>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B0000D"/>
                </a:solidFill>
                <a:effectLst/>
                <a:latin typeface="Avenir" panose="02000503020000020003" pitchFamily="2" charset="0"/>
              </a:rPr>
              <a:t>“</a:t>
            </a:r>
            <a:r>
              <a:rPr lang="it-IT" dirty="0"/>
              <a:t>CITAZIONE</a:t>
            </a:r>
            <a:r>
              <a:rPr lang="it-IT" dirty="0">
                <a:solidFill>
                  <a:srgbClr val="B0000D"/>
                </a:solidFill>
                <a:effectLst/>
                <a:latin typeface="Avenir" panose="02000503020000020003" pitchFamily="2" charset="0"/>
              </a:rPr>
              <a:t> “</a:t>
            </a:r>
            <a:endParaRPr lang="it-IT" dirty="0"/>
          </a:p>
        </p:txBody>
      </p:sp>
    </p:spTree>
    <p:extLst>
      <p:ext uri="{BB962C8B-B14F-4D97-AF65-F5344CB8AC3E}">
        <p14:creationId xmlns:p14="http://schemas.microsoft.com/office/powerpoint/2010/main" val="392649128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SoloTestoBreve (sfondo positivo)">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79D8DC8D-03F4-E740-ADEC-977F2E5DD743}"/>
              </a:ext>
            </a:extLst>
          </p:cNvPr>
          <p:cNvSpPr txBox="1">
            <a:spLocks noGrp="1"/>
          </p:cNvSpPr>
          <p:nvPr>
            <p:ph type="body" sz="quarter" idx="16" hasCustomPrompt="1"/>
          </p:nvPr>
        </p:nvSpPr>
        <p:spPr>
          <a:xfrm>
            <a:off x="4248967" y="1267805"/>
            <a:ext cx="4506866" cy="690189"/>
          </a:xfrm>
          <a:prstGeom prst="rect">
            <a:avLst/>
          </a:prstGeom>
        </p:spPr>
        <p:txBody>
          <a:bodyPr anchor="t">
            <a:spAutoFit/>
          </a:bodyPr>
          <a:lstStyle>
            <a:lvl1pPr marL="0" indent="0" algn="ctr">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613D6E78-BFBA-A241-ABE8-2BEB6C36220C}"/>
              </a:ext>
            </a:extLst>
          </p:cNvPr>
          <p:cNvSpPr txBox="1">
            <a:spLocks noGrp="1"/>
          </p:cNvSpPr>
          <p:nvPr>
            <p:ph type="body" sz="quarter" idx="17" hasCustomPrompt="1"/>
          </p:nvPr>
        </p:nvSpPr>
        <p:spPr>
          <a:xfrm>
            <a:off x="3107039" y="2188359"/>
            <a:ext cx="6790722" cy="474682"/>
          </a:xfrm>
          <a:prstGeom prst="rect">
            <a:avLst/>
          </a:prstGeom>
        </p:spPr>
        <p:txBody>
          <a:bodyPr anchor="t">
            <a:spAutoFit/>
          </a:bodyPr>
          <a:lstStyle>
            <a:lvl1pPr marL="0" indent="0" algn="ctr">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0"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2B47F7F-58EB-B549-B149-D3AB9A9166A5}"/>
              </a:ext>
            </a:extLst>
          </p:cNvPr>
          <p:cNvSpPr txBox="1">
            <a:spLocks noGrp="1"/>
          </p:cNvSpPr>
          <p:nvPr>
            <p:ph type="body" sz="half" idx="14" hasCustomPrompt="1"/>
          </p:nvPr>
        </p:nvSpPr>
        <p:spPr>
          <a:xfrm>
            <a:off x="3419533" y="3070519"/>
            <a:ext cx="6165734" cy="290592"/>
          </a:xfrm>
          <a:prstGeom prst="rect">
            <a:avLst/>
          </a:prstGeom>
        </p:spPr>
        <p:txBody>
          <a:bodyPr anchor="t">
            <a:spAutoFit/>
          </a:bodyPr>
          <a:lstStyle>
            <a:lvl1pPr marL="0" indent="0">
              <a:buNone/>
              <a:defRPr>
                <a:solidFill>
                  <a:schemeClr val="bg1"/>
                </a:solidFill>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337521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17/06/2021</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‹N›</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a:blip r:embed="rId5"/>
          <a:stretch>
            <a:fillRect/>
          </a:stretch>
        </p:blipFill>
        <p:spPr>
          <a:xfrm>
            <a:off x="-2112200" y="-2406920"/>
            <a:ext cx="4713465" cy="466144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6"/>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a:blip r:embed="rId5"/>
          <a:stretch>
            <a:fillRect/>
          </a:stretch>
        </p:blipFill>
        <p:spPr>
          <a:xfrm>
            <a:off x="10749668" y="7499080"/>
            <a:ext cx="4713465" cy="466144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17/06/2021</a:t>
            </a:fld>
            <a:endParaRPr lang="it-IT"/>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7FB47E57-BD03-5C4A-B876-C2A14B73535E}" type="slidenum">
              <a:rPr lang="it-IT" smtClean="0"/>
              <a:t>‹N›</a:t>
            </a:fld>
            <a:endParaRPr lang="it-IT"/>
          </a:p>
        </p:txBody>
      </p:sp>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DBB20780-3930-4F48-BECD-DDA24B78095C}"/>
              </a:ext>
            </a:extLst>
          </p:cNvPr>
          <p:cNvPicPr>
            <a:picLocks noChangeAspect="1"/>
          </p:cNvPicPr>
          <p:nvPr userDrawn="1"/>
        </p:nvPicPr>
        <p:blipFill>
          <a:blip r:embed="rId4"/>
          <a:stretch>
            <a:fillRect/>
          </a:stretch>
        </p:blipFill>
        <p:spPr>
          <a:xfrm>
            <a:off x="-6423659" y="-1753147"/>
            <a:ext cx="13345251" cy="13259894"/>
          </a:xfrm>
          <a:prstGeom prst="rect">
            <a:avLst/>
          </a:prstGeom>
          <a:ln w="3175">
            <a:miter lim="400000"/>
          </a:ln>
        </p:spPr>
      </p:pic>
      <p:pic>
        <p:nvPicPr>
          <p:cNvPr id="8" name="Immagine" descr="Immagine">
            <a:extLst>
              <a:ext uri="{FF2B5EF4-FFF2-40B4-BE49-F238E27FC236}">
                <a16:creationId xmlns:a16="http://schemas.microsoft.com/office/drawing/2014/main" id="{770D60DB-8A72-A343-AB91-1454AB1E935B}"/>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
        <p:nvSpPr>
          <p:cNvPr id="2" name="Segnaposto titolo 1">
            <a:extLst>
              <a:ext uri="{FF2B5EF4-FFF2-40B4-BE49-F238E27FC236}">
                <a16:creationId xmlns:a16="http://schemas.microsoft.com/office/drawing/2014/main" id="{351F1E4D-67B8-C146-B163-AEDED36DF29A}"/>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BFAAE85F-BDF8-5C42-BCBB-F5160467F43F}"/>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B9C63226-ABB4-F54C-B3F7-27E4A4044EF3}"/>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BDB426DD-F855-5841-A0DE-CE15C61F4F3E}" type="datetimeFigureOut">
              <a:rPr lang="it-IT" smtClean="0"/>
              <a:t>17/06/2021</a:t>
            </a:fld>
            <a:endParaRPr lang="it-IT"/>
          </a:p>
        </p:txBody>
      </p:sp>
      <p:sp>
        <p:nvSpPr>
          <p:cNvPr id="5" name="Segnaposto piè di pagina 4">
            <a:extLst>
              <a:ext uri="{FF2B5EF4-FFF2-40B4-BE49-F238E27FC236}">
                <a16:creationId xmlns:a16="http://schemas.microsoft.com/office/drawing/2014/main" id="{8167CFDE-2C35-9F4E-8B97-43950A48B5C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8BC4FF6-39D8-354A-85B1-6025D0A22AC7}"/>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9508666D-AC87-394D-8FAD-55DA3CD2D775}" type="slidenum">
              <a:rPr lang="it-IT" smtClean="0"/>
              <a:t>‹N›</a:t>
            </a:fld>
            <a:endParaRPr lang="it-IT"/>
          </a:p>
        </p:txBody>
      </p:sp>
    </p:spTree>
    <p:extLst>
      <p:ext uri="{BB962C8B-B14F-4D97-AF65-F5344CB8AC3E}">
        <p14:creationId xmlns:p14="http://schemas.microsoft.com/office/powerpoint/2010/main" val="20267555"/>
      </p:ext>
    </p:extLst>
  </p:cSld>
  <p:clrMap bg1="lt1" tx1="dk1" bg2="lt2" tx2="dk2" accent1="accent1" accent2="accent2" accent3="accent3" accent4="accent4" accent5="accent5" accent6="accent6" hlink="hlink" folHlink="folHlink"/>
  <p:sldLayoutIdLst>
    <p:sldLayoutId id="2147483664" r:id="rId1"/>
    <p:sldLayoutId id="2147483675"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74BD3CC-8B28-234B-BD0F-B35D90760E00}"/>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02770F0-0970-2F48-B618-641894EA7B1A}"/>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355074-C828-D942-9D30-6C133DCEF942}"/>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DD7A86DA-4BAE-FE45-A02F-92B8595BD11E}" type="datetimeFigureOut">
              <a:rPr lang="it-IT" smtClean="0"/>
              <a:t>17/06/2021</a:t>
            </a:fld>
            <a:endParaRPr lang="it-IT"/>
          </a:p>
        </p:txBody>
      </p:sp>
      <p:sp>
        <p:nvSpPr>
          <p:cNvPr id="5" name="Segnaposto piè di pagina 4">
            <a:extLst>
              <a:ext uri="{FF2B5EF4-FFF2-40B4-BE49-F238E27FC236}">
                <a16:creationId xmlns:a16="http://schemas.microsoft.com/office/drawing/2014/main" id="{B71E504B-533F-324F-BFF7-0B2F32CD0389}"/>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11B9414-BD97-4B4C-9490-0C6880113EDF}"/>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13BABBF-D03A-794F-B176-0BEA9B56AE90}" type="slidenum">
              <a:rPr lang="it-IT" smtClean="0"/>
              <a:t>‹N›</a:t>
            </a:fld>
            <a:endParaRPr lang="it-IT"/>
          </a:p>
        </p:txBody>
      </p:sp>
      <p:pic>
        <p:nvPicPr>
          <p:cNvPr id="7" name="Immagine" descr="Immagine">
            <a:extLst>
              <a:ext uri="{FF2B5EF4-FFF2-40B4-BE49-F238E27FC236}">
                <a16:creationId xmlns:a16="http://schemas.microsoft.com/office/drawing/2014/main" id="{19106F8B-A58E-974E-9750-51962EDAAE81}"/>
              </a:ext>
            </a:extLst>
          </p:cNvPr>
          <p:cNvPicPr>
            <a:picLocks noChangeAspect="1"/>
          </p:cNvPicPr>
          <p:nvPr userDrawn="1"/>
        </p:nvPicPr>
        <p:blipFill rotWithShape="1">
          <a:blip r:embed="rId4"/>
          <a:srcRect l="7298" r="7298"/>
          <a:stretch/>
        </p:blipFill>
        <p:spPr>
          <a:xfrm>
            <a:off x="0" y="-584290"/>
            <a:ext cx="13004800" cy="10922180"/>
          </a:xfrm>
          <a:prstGeom prst="rect">
            <a:avLst/>
          </a:prstGeom>
          <a:ln w="3175">
            <a:miter lim="400000"/>
          </a:ln>
        </p:spPr>
      </p:pic>
      <p:pic>
        <p:nvPicPr>
          <p:cNvPr id="8" name="Immagine" descr="Immagine">
            <a:extLst>
              <a:ext uri="{FF2B5EF4-FFF2-40B4-BE49-F238E27FC236}">
                <a16:creationId xmlns:a16="http://schemas.microsoft.com/office/drawing/2014/main" id="{A0B92609-5064-7C4C-B171-A02B0BC19F5F}"/>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Tree>
    <p:extLst>
      <p:ext uri="{BB962C8B-B14F-4D97-AF65-F5344CB8AC3E}">
        <p14:creationId xmlns:p14="http://schemas.microsoft.com/office/powerpoint/2010/main" val="1993270598"/>
      </p:ext>
    </p:extLst>
  </p:cSld>
  <p:clrMap bg1="lt1" tx1="dk1" bg2="lt2" tx2="dk2" accent1="accent1" accent2="accent2" accent3="accent3" accent4="accent4" accent5="accent5" accent6="accent6" hlink="hlink" folHlink="folHlink"/>
  <p:sldLayoutIdLst>
    <p:sldLayoutId id="2147483714"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4E123510-925C-6B40-982A-AE749815AC38}"/>
              </a:ext>
            </a:extLst>
          </p:cNvPr>
          <p:cNvPicPr>
            <a:picLocks noChangeAspect="1"/>
          </p:cNvPicPr>
          <p:nvPr userDrawn="1"/>
        </p:nvPicPr>
        <p:blipFill>
          <a:blip r:embed="rId4"/>
          <a:stretch>
            <a:fillRect/>
          </a:stretch>
        </p:blipFill>
        <p:spPr>
          <a:xfrm>
            <a:off x="984822" y="-615087"/>
            <a:ext cx="11060556" cy="10983774"/>
          </a:xfrm>
          <a:prstGeom prst="rect">
            <a:avLst/>
          </a:prstGeom>
          <a:ln w="3175">
            <a:miter lim="400000"/>
          </a:ln>
        </p:spPr>
      </p:pic>
      <p:pic>
        <p:nvPicPr>
          <p:cNvPr id="8" name="Immagine" descr="Immagine">
            <a:extLst>
              <a:ext uri="{FF2B5EF4-FFF2-40B4-BE49-F238E27FC236}">
                <a16:creationId xmlns:a16="http://schemas.microsoft.com/office/drawing/2014/main" id="{BAA935BB-D8BC-EA4D-A31F-E0D6706EABC3}"/>
              </a:ext>
            </a:extLst>
          </p:cNvPr>
          <p:cNvPicPr>
            <a:picLocks noChangeAspect="1"/>
          </p:cNvPicPr>
          <p:nvPr userDrawn="1"/>
        </p:nvPicPr>
        <p:blipFill>
          <a:blip r:embed="rId5"/>
          <a:stretch>
            <a:fillRect/>
          </a:stretch>
        </p:blipFill>
        <p:spPr>
          <a:xfrm>
            <a:off x="496952" y="408441"/>
            <a:ext cx="1108654" cy="766763"/>
          </a:xfrm>
          <a:prstGeom prst="rect">
            <a:avLst/>
          </a:prstGeom>
          <a:ln w="3175">
            <a:miter lim="400000"/>
          </a:ln>
        </p:spPr>
      </p:pic>
      <p:sp>
        <p:nvSpPr>
          <p:cNvPr id="2" name="Segnaposto titolo 1">
            <a:extLst>
              <a:ext uri="{FF2B5EF4-FFF2-40B4-BE49-F238E27FC236}">
                <a16:creationId xmlns:a16="http://schemas.microsoft.com/office/drawing/2014/main" id="{9640E219-11F2-F44A-8964-EFD40595576B}"/>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133442-914A-534C-AEFA-3FC4DF62AADE}"/>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0E1BB3-FFFD-CB4C-8F71-BABC954BBD08}"/>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98AE955D-DE8C-A948-A4D4-C78C27E532FB}" type="datetimeFigureOut">
              <a:rPr lang="it-IT" smtClean="0"/>
              <a:t>17/06/2021</a:t>
            </a:fld>
            <a:endParaRPr lang="it-IT"/>
          </a:p>
        </p:txBody>
      </p:sp>
      <p:sp>
        <p:nvSpPr>
          <p:cNvPr id="5" name="Segnaposto piè di pagina 4">
            <a:extLst>
              <a:ext uri="{FF2B5EF4-FFF2-40B4-BE49-F238E27FC236}">
                <a16:creationId xmlns:a16="http://schemas.microsoft.com/office/drawing/2014/main" id="{35D8A927-CEB7-A346-BBB8-AAF4E4E26E2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A72305A-4768-8749-B33D-41F93698D6B0}"/>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F75E72C-9FC4-274D-9FFB-2FFA991DE025}" type="slidenum">
              <a:rPr lang="it-IT" smtClean="0"/>
              <a:t>‹N›</a:t>
            </a:fld>
            <a:endParaRPr lang="it-IT"/>
          </a:p>
        </p:txBody>
      </p:sp>
    </p:spTree>
    <p:extLst>
      <p:ext uri="{BB962C8B-B14F-4D97-AF65-F5344CB8AC3E}">
        <p14:creationId xmlns:p14="http://schemas.microsoft.com/office/powerpoint/2010/main" val="4047747507"/>
      </p:ext>
    </p:extLst>
  </p:cSld>
  <p:clrMap bg1="lt1" tx1="dk1" bg2="lt2" tx2="dk2" accent1="accent1" accent2="accent2" accent3="accent3" accent4="accent4" accent5="accent5" accent6="accent6" hlink="hlink" folHlink="folHlink"/>
  <p:sldLayoutIdLst>
    <p:sldLayoutId id="2147483690"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emf"/><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emf"/><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emf"/><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a:t>Ing Andrea Colleoni</a:t>
            </a:r>
            <a:endParaRPr lang="it-IT" dirty="0"/>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pPr rtl="0"/>
            <a:r>
              <a:rPr lang="it-IT">
                <a:effectLst/>
                <a:latin typeface="Arial" panose="020B0604020202020204" pitchFamily="34" charset="0"/>
              </a:rPr>
              <a:t>Algoritmi per il Machine Learning</a:t>
            </a:r>
            <a:endParaRPr lang="it-IT" dirty="0">
              <a:effectLst/>
            </a:endParaRPr>
          </a:p>
        </p:txBody>
      </p:sp>
      <p:pic>
        <p:nvPicPr>
          <p:cNvPr id="5" name="Segnaposto immagine 4">
            <a:extLst>
              <a:ext uri="{FF2B5EF4-FFF2-40B4-BE49-F238E27FC236}">
                <a16:creationId xmlns:a16="http://schemas.microsoft.com/office/drawing/2014/main" id="{EEEDCD38-D493-4024-B283-98A92AB33049}"/>
              </a:ext>
            </a:extLst>
          </p:cNvPr>
          <p:cNvPicPr>
            <a:picLocks noGrp="1" noChangeAspect="1"/>
          </p:cNvPicPr>
          <p:nvPr>
            <p:ph type="pic" sz="quarter" idx="14"/>
          </p:nvPr>
        </p:nvPicPr>
        <p:blipFill>
          <a:blip r:embed="rId3"/>
          <a:srcRect t="466" b="466"/>
          <a:stretch>
            <a:fillRect/>
          </a:stretch>
        </p:blipFill>
        <p:spPr>
          <a:xfrm>
            <a:off x="5805488" y="7064375"/>
            <a:ext cx="1393825" cy="1392238"/>
          </a:xfrm>
          <a:prstGeom prst="rect">
            <a:avLst/>
          </a:prstGeom>
        </p:spPr>
      </p:pic>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B26B737-8E73-4241-ABEC-39C1C6183865}"/>
              </a:ext>
            </a:extLst>
          </p:cNvPr>
          <p:cNvSpPr>
            <a:spLocks noGrp="1"/>
          </p:cNvSpPr>
          <p:nvPr>
            <p:ph type="body" sz="half" idx="14"/>
          </p:nvPr>
        </p:nvSpPr>
        <p:spPr>
          <a:xfrm>
            <a:off x="2410933" y="2737319"/>
            <a:ext cx="8182934" cy="2544286"/>
          </a:xfrm>
        </p:spPr>
        <p:txBody>
          <a:bodyPr/>
          <a:lstStyle/>
          <a:p>
            <a:pPr marL="457200" indent="-457200">
              <a:buFont typeface="Arial" panose="020B0604020202020204" pitchFamily="34" charset="0"/>
              <a:buChar char="•"/>
            </a:pPr>
            <a:r>
              <a:rPr lang="it-IT"/>
              <a:t>Temperature su varie scale</a:t>
            </a:r>
            <a:r>
              <a:rPr lang="it-IT" dirty="0"/>
              <a:t>?</a:t>
            </a:r>
          </a:p>
          <a:p>
            <a:pPr marL="457200" indent="-457200">
              <a:buFont typeface="Arial" panose="020B0604020202020204" pitchFamily="34" charset="0"/>
              <a:buChar char="•"/>
            </a:pPr>
            <a:r>
              <a:rPr lang="it-IT"/>
              <a:t>Date in vari formati</a:t>
            </a:r>
            <a:r>
              <a:rPr lang="it-IT" dirty="0"/>
              <a:t>?</a:t>
            </a:r>
          </a:p>
          <a:p>
            <a:pPr marL="457200" indent="-457200">
              <a:buFont typeface="Arial" panose="020B0604020202020204" pitchFamily="34" charset="0"/>
              <a:buChar char="•"/>
            </a:pPr>
            <a:r>
              <a:rPr lang="it-IT"/>
              <a:t>Grandezze in diverse unità di misura</a:t>
            </a:r>
            <a:r>
              <a:rPr lang="it-IT" dirty="0"/>
              <a:t>?</a:t>
            </a:r>
          </a:p>
          <a:p>
            <a:pPr marL="457200" indent="-457200">
              <a:buFont typeface="Arial" panose="020B0604020202020204" pitchFamily="34" charset="0"/>
              <a:buChar char="•"/>
            </a:pPr>
            <a:endParaRPr lang="it-IT" dirty="0"/>
          </a:p>
          <a:p>
            <a:pPr marL="457200" indent="-457200">
              <a:buFont typeface="Arial" panose="020B0604020202020204" pitchFamily="34" charset="0"/>
              <a:buChar char="•"/>
            </a:pPr>
            <a:r>
              <a:rPr lang="it-IT"/>
              <a:t>I dati sono legati tra loro (se non sono 1NF, 2NF</a:t>
            </a:r>
            <a:r>
              <a:rPr lang="it-IT" dirty="0"/>
              <a:t>,..)</a:t>
            </a:r>
          </a:p>
        </p:txBody>
      </p:sp>
      <p:sp>
        <p:nvSpPr>
          <p:cNvPr id="4" name="Segnaposto testo 3">
            <a:extLst>
              <a:ext uri="{FF2B5EF4-FFF2-40B4-BE49-F238E27FC236}">
                <a16:creationId xmlns:a16="http://schemas.microsoft.com/office/drawing/2014/main" id="{76A2901F-FF11-4A02-919E-254A9DAA33EC}"/>
              </a:ext>
            </a:extLst>
          </p:cNvPr>
          <p:cNvSpPr>
            <a:spLocks noGrp="1"/>
          </p:cNvSpPr>
          <p:nvPr>
            <p:ph type="body" sz="quarter" idx="15"/>
          </p:nvPr>
        </p:nvSpPr>
        <p:spPr/>
        <p:txBody>
          <a:bodyPr/>
          <a:lstStyle/>
          <a:p>
            <a:endParaRPr lang="it-IT"/>
          </a:p>
        </p:txBody>
      </p:sp>
      <p:sp>
        <p:nvSpPr>
          <p:cNvPr id="5" name="Segnaposto testo 4">
            <a:extLst>
              <a:ext uri="{FF2B5EF4-FFF2-40B4-BE49-F238E27FC236}">
                <a16:creationId xmlns:a16="http://schemas.microsoft.com/office/drawing/2014/main" id="{D134FD45-0FC4-47FD-9AC5-67B5C33D0FBF}"/>
              </a:ext>
            </a:extLst>
          </p:cNvPr>
          <p:cNvSpPr>
            <a:spLocks noGrp="1"/>
          </p:cNvSpPr>
          <p:nvPr>
            <p:ph type="body" sz="quarter" idx="17"/>
          </p:nvPr>
        </p:nvSpPr>
        <p:spPr/>
        <p:txBody>
          <a:bodyPr/>
          <a:lstStyle/>
          <a:p>
            <a:endParaRPr lang="it-IT"/>
          </a:p>
        </p:txBody>
      </p:sp>
      <p:sp>
        <p:nvSpPr>
          <p:cNvPr id="6" name="Segnaposto testo 5">
            <a:extLst>
              <a:ext uri="{FF2B5EF4-FFF2-40B4-BE49-F238E27FC236}">
                <a16:creationId xmlns:a16="http://schemas.microsoft.com/office/drawing/2014/main" id="{9713AE6C-7707-409D-87A1-CEA197D25E52}"/>
              </a:ext>
            </a:extLst>
          </p:cNvPr>
          <p:cNvSpPr>
            <a:spLocks noGrp="1"/>
          </p:cNvSpPr>
          <p:nvPr>
            <p:ph type="body" sz="quarter" idx="18"/>
          </p:nvPr>
        </p:nvSpPr>
        <p:spPr/>
        <p:txBody>
          <a:bodyPr/>
          <a:lstStyle/>
          <a:p>
            <a:r>
              <a:rPr lang="it-IT"/>
              <a:t>Uniformità e cross field validation</a:t>
            </a:r>
            <a:endParaRPr lang="it-IT" dirty="0"/>
          </a:p>
        </p:txBody>
      </p:sp>
      <p:sp>
        <p:nvSpPr>
          <p:cNvPr id="7" name="Segnaposto testo 6">
            <a:extLst>
              <a:ext uri="{FF2B5EF4-FFF2-40B4-BE49-F238E27FC236}">
                <a16:creationId xmlns:a16="http://schemas.microsoft.com/office/drawing/2014/main" id="{9DFFE939-1F2E-4D5A-9F56-4A112212EE0B}"/>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6C33C24E-877D-4C9A-8E48-4EB0D471C8A8}"/>
              </a:ext>
            </a:extLst>
          </p:cNvPr>
          <p:cNvSpPr>
            <a:spLocks noGrp="1"/>
          </p:cNvSpPr>
          <p:nvPr>
            <p:ph type="body" sz="quarter" idx="16"/>
          </p:nvPr>
        </p:nvSpPr>
        <p:spPr/>
        <p:txBody>
          <a:bodyPr/>
          <a:lstStyle/>
          <a:p>
            <a:endParaRPr lang="it-IT"/>
          </a:p>
        </p:txBody>
      </p:sp>
      <p:pic>
        <p:nvPicPr>
          <p:cNvPr id="15" name="Segnaposto immagine 4">
            <a:extLst>
              <a:ext uri="{FF2B5EF4-FFF2-40B4-BE49-F238E27FC236}">
                <a16:creationId xmlns:a16="http://schemas.microsoft.com/office/drawing/2014/main" id="{1C94C1F5-263E-42A3-9E6E-81D26D882E13}"/>
              </a:ext>
            </a:extLst>
          </p:cNvPr>
          <p:cNvPicPr>
            <a:picLocks noGrp="1" noChangeAspect="1"/>
          </p:cNvPicPr>
          <p:nvPr>
            <p:ph type="pic" sz="quarter" idx="13"/>
          </p:nvPr>
        </p:nvPicPr>
        <p:blipFill>
          <a:blip r:embed="rId2"/>
          <a:srcRect t="410" b="410"/>
          <a:stretch>
            <a:fillRect/>
          </a:stretch>
        </p:blipFill>
        <p:spPr>
          <a:xfrm>
            <a:off x="11363325" y="290513"/>
            <a:ext cx="1019175" cy="1019175"/>
          </a:xfrm>
          <a:prstGeom prst="rect">
            <a:avLst/>
          </a:prstGeom>
        </p:spPr>
      </p:pic>
      <p:pic>
        <p:nvPicPr>
          <p:cNvPr id="13" name="Immagine 12">
            <a:extLst>
              <a:ext uri="{FF2B5EF4-FFF2-40B4-BE49-F238E27FC236}">
                <a16:creationId xmlns:a16="http://schemas.microsoft.com/office/drawing/2014/main" id="{441583F9-22C7-4FC0-9497-440D8D2B9805}"/>
              </a:ext>
            </a:extLst>
          </p:cNvPr>
          <p:cNvPicPr>
            <a:picLocks noChangeAspect="1"/>
          </p:cNvPicPr>
          <p:nvPr/>
        </p:nvPicPr>
        <p:blipFill>
          <a:blip r:embed="rId3"/>
          <a:stretch>
            <a:fillRect/>
          </a:stretch>
        </p:blipFill>
        <p:spPr>
          <a:xfrm>
            <a:off x="548005" y="5384818"/>
            <a:ext cx="10191750" cy="2381250"/>
          </a:xfrm>
          <a:prstGeom prst="rect">
            <a:avLst/>
          </a:prstGeom>
        </p:spPr>
      </p:pic>
      <p:pic>
        <p:nvPicPr>
          <p:cNvPr id="9" name="Immagine 8">
            <a:extLst>
              <a:ext uri="{FF2B5EF4-FFF2-40B4-BE49-F238E27FC236}">
                <a16:creationId xmlns:a16="http://schemas.microsoft.com/office/drawing/2014/main" id="{77432C5C-08DA-44F6-8C6E-5119E498B930}"/>
              </a:ext>
            </a:extLst>
          </p:cNvPr>
          <p:cNvPicPr>
            <a:picLocks noChangeAspect="1"/>
          </p:cNvPicPr>
          <p:nvPr/>
        </p:nvPicPr>
        <p:blipFill>
          <a:blip r:embed="rId4"/>
          <a:stretch>
            <a:fillRect/>
          </a:stretch>
        </p:blipFill>
        <p:spPr>
          <a:xfrm>
            <a:off x="1487926" y="6760265"/>
            <a:ext cx="4354512" cy="2811575"/>
          </a:xfrm>
          <a:prstGeom prst="rect">
            <a:avLst/>
          </a:prstGeom>
        </p:spPr>
      </p:pic>
    </p:spTree>
    <p:extLst>
      <p:ext uri="{BB962C8B-B14F-4D97-AF65-F5344CB8AC3E}">
        <p14:creationId xmlns:p14="http://schemas.microsoft.com/office/powerpoint/2010/main" val="58945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B26B737-8E73-4241-ABEC-39C1C6183865}"/>
              </a:ext>
            </a:extLst>
          </p:cNvPr>
          <p:cNvSpPr>
            <a:spLocks noGrp="1"/>
          </p:cNvSpPr>
          <p:nvPr>
            <p:ph type="body" sz="half" idx="14"/>
          </p:nvPr>
        </p:nvSpPr>
        <p:spPr>
          <a:xfrm>
            <a:off x="2410933" y="2737319"/>
            <a:ext cx="8182934" cy="4092402"/>
          </a:xfrm>
        </p:spPr>
        <p:txBody>
          <a:bodyPr/>
          <a:lstStyle/>
          <a:p>
            <a:pPr algn="l"/>
            <a:r>
              <a:rPr lang="en-US" b="0" i="0">
                <a:solidFill>
                  <a:srgbClr val="3D4251"/>
                </a:solidFill>
                <a:effectLst/>
                <a:latin typeface="Lora"/>
              </a:rPr>
              <a:t>The techniques that you'll cover are the following</a:t>
            </a:r>
            <a:r>
              <a:rPr lang="en-US" b="0" i="0" dirty="0">
                <a:solidFill>
                  <a:srgbClr val="3D4251"/>
                </a:solidFill>
                <a:effectLst/>
                <a:latin typeface="Lora"/>
              </a:rPr>
              <a:t>:</a:t>
            </a:r>
          </a:p>
          <a:p>
            <a:pPr marL="457200" indent="-457200" algn="l">
              <a:buFont typeface="Arial" panose="020B0604020202020204" pitchFamily="34" charset="0"/>
              <a:buChar char="•"/>
            </a:pPr>
            <a:r>
              <a:rPr lang="en-US" b="0" i="0">
                <a:solidFill>
                  <a:srgbClr val="3D4251"/>
                </a:solidFill>
                <a:effectLst/>
                <a:latin typeface="Lora"/>
              </a:rPr>
              <a:t>Replacing values</a:t>
            </a:r>
            <a:endParaRPr lang="en-US" b="0" i="0" dirty="0">
              <a:solidFill>
                <a:srgbClr val="3D4251"/>
              </a:solidFill>
              <a:effectLst/>
              <a:latin typeface="Lora"/>
            </a:endParaRPr>
          </a:p>
          <a:p>
            <a:pPr marL="457200" indent="-457200" algn="l">
              <a:buFont typeface="Arial" panose="020B0604020202020204" pitchFamily="34" charset="0"/>
              <a:buChar char="•"/>
            </a:pPr>
            <a:r>
              <a:rPr lang="en-US" b="0" i="0">
                <a:solidFill>
                  <a:srgbClr val="3D4251"/>
                </a:solidFill>
                <a:effectLst/>
                <a:latin typeface="Lora"/>
              </a:rPr>
              <a:t>Encoding labels</a:t>
            </a:r>
            <a:endParaRPr lang="en-US" b="0" i="0" dirty="0">
              <a:solidFill>
                <a:srgbClr val="3D4251"/>
              </a:solidFill>
              <a:effectLst/>
              <a:latin typeface="Lora"/>
            </a:endParaRPr>
          </a:p>
          <a:p>
            <a:pPr marL="457200" indent="-457200" algn="l">
              <a:buFont typeface="Arial" panose="020B0604020202020204" pitchFamily="34" charset="0"/>
              <a:buChar char="•"/>
            </a:pPr>
            <a:r>
              <a:rPr lang="en-US" b="0" i="0">
                <a:solidFill>
                  <a:srgbClr val="3D4251"/>
                </a:solidFill>
                <a:effectLst/>
                <a:latin typeface="Lora"/>
              </a:rPr>
              <a:t>One-Hot encoding</a:t>
            </a:r>
            <a:endParaRPr lang="en-US" b="0" i="0" dirty="0">
              <a:solidFill>
                <a:srgbClr val="3D4251"/>
              </a:solidFill>
              <a:effectLst/>
              <a:latin typeface="Lora"/>
            </a:endParaRPr>
          </a:p>
          <a:p>
            <a:pPr marL="457200" indent="-457200" algn="l">
              <a:buFont typeface="Arial" panose="020B0604020202020204" pitchFamily="34" charset="0"/>
              <a:buChar char="•"/>
            </a:pPr>
            <a:r>
              <a:rPr lang="en-US" b="0" i="0">
                <a:solidFill>
                  <a:srgbClr val="3D4251"/>
                </a:solidFill>
                <a:effectLst/>
                <a:latin typeface="Lora"/>
              </a:rPr>
              <a:t>Binary encoding</a:t>
            </a:r>
            <a:endParaRPr lang="en-US" b="0" i="0" dirty="0">
              <a:solidFill>
                <a:srgbClr val="3D4251"/>
              </a:solidFill>
              <a:effectLst/>
              <a:latin typeface="Lora"/>
            </a:endParaRPr>
          </a:p>
          <a:p>
            <a:pPr marL="457200" indent="-457200" algn="l">
              <a:buFont typeface="Arial" panose="020B0604020202020204" pitchFamily="34" charset="0"/>
              <a:buChar char="•"/>
            </a:pPr>
            <a:r>
              <a:rPr lang="en-US" b="0" i="0">
                <a:solidFill>
                  <a:srgbClr val="3D4251"/>
                </a:solidFill>
                <a:effectLst/>
                <a:latin typeface="Lora"/>
              </a:rPr>
              <a:t>Backward difference encoding</a:t>
            </a:r>
            <a:endParaRPr lang="en-US" b="0" i="0" dirty="0">
              <a:solidFill>
                <a:srgbClr val="3D4251"/>
              </a:solidFill>
              <a:effectLst/>
              <a:latin typeface="Lora"/>
            </a:endParaRPr>
          </a:p>
          <a:p>
            <a:pPr marL="457200" indent="-457200" algn="l">
              <a:buFont typeface="Arial" panose="020B0604020202020204" pitchFamily="34" charset="0"/>
              <a:buChar char="•"/>
            </a:pPr>
            <a:r>
              <a:rPr lang="en-US" b="0" i="0">
                <a:solidFill>
                  <a:srgbClr val="3D4251"/>
                </a:solidFill>
                <a:effectLst/>
                <a:latin typeface="Lora"/>
              </a:rPr>
              <a:t>Miscellaneous features</a:t>
            </a:r>
            <a:endParaRPr lang="en-US" b="0" i="0" dirty="0">
              <a:solidFill>
                <a:srgbClr val="3D4251"/>
              </a:solidFill>
              <a:effectLst/>
              <a:latin typeface="Lora"/>
            </a:endParaRPr>
          </a:p>
          <a:p>
            <a:pPr marL="457200" indent="-457200">
              <a:buFont typeface="Arial" panose="020B0604020202020204" pitchFamily="34" charset="0"/>
              <a:buChar char="•"/>
            </a:pPr>
            <a:endParaRPr lang="it-IT" dirty="0"/>
          </a:p>
        </p:txBody>
      </p:sp>
      <p:sp>
        <p:nvSpPr>
          <p:cNvPr id="4" name="Segnaposto testo 3">
            <a:extLst>
              <a:ext uri="{FF2B5EF4-FFF2-40B4-BE49-F238E27FC236}">
                <a16:creationId xmlns:a16="http://schemas.microsoft.com/office/drawing/2014/main" id="{76A2901F-FF11-4A02-919E-254A9DAA33EC}"/>
              </a:ext>
            </a:extLst>
          </p:cNvPr>
          <p:cNvSpPr>
            <a:spLocks noGrp="1"/>
          </p:cNvSpPr>
          <p:nvPr>
            <p:ph type="body" sz="quarter" idx="15"/>
          </p:nvPr>
        </p:nvSpPr>
        <p:spPr/>
        <p:txBody>
          <a:bodyPr/>
          <a:lstStyle/>
          <a:p>
            <a:endParaRPr lang="it-IT"/>
          </a:p>
        </p:txBody>
      </p:sp>
      <p:sp>
        <p:nvSpPr>
          <p:cNvPr id="5" name="Segnaposto testo 4">
            <a:extLst>
              <a:ext uri="{FF2B5EF4-FFF2-40B4-BE49-F238E27FC236}">
                <a16:creationId xmlns:a16="http://schemas.microsoft.com/office/drawing/2014/main" id="{D134FD45-0FC4-47FD-9AC5-67B5C33D0FBF}"/>
              </a:ext>
            </a:extLst>
          </p:cNvPr>
          <p:cNvSpPr>
            <a:spLocks noGrp="1"/>
          </p:cNvSpPr>
          <p:nvPr>
            <p:ph type="body" sz="quarter" idx="17"/>
          </p:nvPr>
        </p:nvSpPr>
        <p:spPr/>
        <p:txBody>
          <a:bodyPr/>
          <a:lstStyle/>
          <a:p>
            <a:endParaRPr lang="it-IT"/>
          </a:p>
        </p:txBody>
      </p:sp>
      <p:sp>
        <p:nvSpPr>
          <p:cNvPr id="6" name="Segnaposto testo 5">
            <a:extLst>
              <a:ext uri="{FF2B5EF4-FFF2-40B4-BE49-F238E27FC236}">
                <a16:creationId xmlns:a16="http://schemas.microsoft.com/office/drawing/2014/main" id="{9713AE6C-7707-409D-87A1-CEA197D25E52}"/>
              </a:ext>
            </a:extLst>
          </p:cNvPr>
          <p:cNvSpPr>
            <a:spLocks noGrp="1"/>
          </p:cNvSpPr>
          <p:nvPr>
            <p:ph type="body" sz="quarter" idx="18"/>
          </p:nvPr>
        </p:nvSpPr>
        <p:spPr/>
        <p:txBody>
          <a:bodyPr/>
          <a:lstStyle/>
          <a:p>
            <a:r>
              <a:rPr lang="it-IT"/>
              <a:t>Encoding categorical</a:t>
            </a:r>
            <a:endParaRPr lang="it-IT" dirty="0"/>
          </a:p>
        </p:txBody>
      </p:sp>
      <p:sp>
        <p:nvSpPr>
          <p:cNvPr id="7" name="Segnaposto testo 6">
            <a:extLst>
              <a:ext uri="{FF2B5EF4-FFF2-40B4-BE49-F238E27FC236}">
                <a16:creationId xmlns:a16="http://schemas.microsoft.com/office/drawing/2014/main" id="{9DFFE939-1F2E-4D5A-9F56-4A112212EE0B}"/>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6C33C24E-877D-4C9A-8E48-4EB0D471C8A8}"/>
              </a:ext>
            </a:extLst>
          </p:cNvPr>
          <p:cNvSpPr>
            <a:spLocks noGrp="1"/>
          </p:cNvSpPr>
          <p:nvPr>
            <p:ph type="body" sz="quarter" idx="16"/>
          </p:nvPr>
        </p:nvSpPr>
        <p:spPr/>
        <p:txBody>
          <a:bodyPr/>
          <a:lstStyle/>
          <a:p>
            <a:endParaRPr lang="it-IT"/>
          </a:p>
        </p:txBody>
      </p:sp>
      <p:pic>
        <p:nvPicPr>
          <p:cNvPr id="15" name="Segnaposto immagine 4">
            <a:extLst>
              <a:ext uri="{FF2B5EF4-FFF2-40B4-BE49-F238E27FC236}">
                <a16:creationId xmlns:a16="http://schemas.microsoft.com/office/drawing/2014/main" id="{1C94C1F5-263E-42A3-9E6E-81D26D882E13}"/>
              </a:ext>
            </a:extLst>
          </p:cNvPr>
          <p:cNvPicPr>
            <a:picLocks noGrp="1" noChangeAspect="1"/>
          </p:cNvPicPr>
          <p:nvPr>
            <p:ph type="pic" sz="quarter" idx="13"/>
          </p:nvPr>
        </p:nvPicPr>
        <p:blipFill>
          <a:blip r:embed="rId2"/>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23872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76A2901F-FF11-4A02-919E-254A9DAA33EC}"/>
              </a:ext>
            </a:extLst>
          </p:cNvPr>
          <p:cNvSpPr>
            <a:spLocks noGrp="1"/>
          </p:cNvSpPr>
          <p:nvPr>
            <p:ph type="body" sz="quarter" idx="15"/>
          </p:nvPr>
        </p:nvSpPr>
        <p:spPr/>
        <p:txBody>
          <a:bodyPr/>
          <a:lstStyle/>
          <a:p>
            <a:endParaRPr lang="it-IT"/>
          </a:p>
        </p:txBody>
      </p:sp>
      <p:sp>
        <p:nvSpPr>
          <p:cNvPr id="5" name="Segnaposto testo 4">
            <a:extLst>
              <a:ext uri="{FF2B5EF4-FFF2-40B4-BE49-F238E27FC236}">
                <a16:creationId xmlns:a16="http://schemas.microsoft.com/office/drawing/2014/main" id="{D134FD45-0FC4-47FD-9AC5-67B5C33D0FBF}"/>
              </a:ext>
            </a:extLst>
          </p:cNvPr>
          <p:cNvSpPr>
            <a:spLocks noGrp="1"/>
          </p:cNvSpPr>
          <p:nvPr>
            <p:ph type="body" sz="quarter" idx="17"/>
          </p:nvPr>
        </p:nvSpPr>
        <p:spPr/>
        <p:txBody>
          <a:bodyPr/>
          <a:lstStyle/>
          <a:p>
            <a:endParaRPr lang="it-IT"/>
          </a:p>
        </p:txBody>
      </p:sp>
      <p:sp>
        <p:nvSpPr>
          <p:cNvPr id="6" name="Segnaposto testo 5">
            <a:extLst>
              <a:ext uri="{FF2B5EF4-FFF2-40B4-BE49-F238E27FC236}">
                <a16:creationId xmlns:a16="http://schemas.microsoft.com/office/drawing/2014/main" id="{9713AE6C-7707-409D-87A1-CEA197D25E52}"/>
              </a:ext>
            </a:extLst>
          </p:cNvPr>
          <p:cNvSpPr>
            <a:spLocks noGrp="1"/>
          </p:cNvSpPr>
          <p:nvPr>
            <p:ph type="body" sz="quarter" idx="18"/>
          </p:nvPr>
        </p:nvSpPr>
        <p:spPr/>
        <p:txBody>
          <a:bodyPr/>
          <a:lstStyle/>
          <a:p>
            <a:r>
              <a:rPr lang="it-IT" dirty="0" err="1"/>
              <a:t>Replace</a:t>
            </a:r>
            <a:endParaRPr lang="it-IT" dirty="0"/>
          </a:p>
        </p:txBody>
      </p:sp>
      <p:sp>
        <p:nvSpPr>
          <p:cNvPr id="7" name="Segnaposto testo 6">
            <a:extLst>
              <a:ext uri="{FF2B5EF4-FFF2-40B4-BE49-F238E27FC236}">
                <a16:creationId xmlns:a16="http://schemas.microsoft.com/office/drawing/2014/main" id="{9DFFE939-1F2E-4D5A-9F56-4A112212EE0B}"/>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6C33C24E-877D-4C9A-8E48-4EB0D471C8A8}"/>
              </a:ext>
            </a:extLst>
          </p:cNvPr>
          <p:cNvSpPr>
            <a:spLocks noGrp="1"/>
          </p:cNvSpPr>
          <p:nvPr>
            <p:ph type="body" sz="quarter" idx="16"/>
          </p:nvPr>
        </p:nvSpPr>
        <p:spPr/>
        <p:txBody>
          <a:bodyPr/>
          <a:lstStyle/>
          <a:p>
            <a:endParaRPr lang="it-IT"/>
          </a:p>
        </p:txBody>
      </p:sp>
      <p:pic>
        <p:nvPicPr>
          <p:cNvPr id="15" name="Segnaposto immagine 4">
            <a:extLst>
              <a:ext uri="{FF2B5EF4-FFF2-40B4-BE49-F238E27FC236}">
                <a16:creationId xmlns:a16="http://schemas.microsoft.com/office/drawing/2014/main" id="{1C94C1F5-263E-42A3-9E6E-81D26D882E13}"/>
              </a:ext>
            </a:extLst>
          </p:cNvPr>
          <p:cNvPicPr>
            <a:picLocks noGrp="1" noChangeAspect="1"/>
          </p:cNvPicPr>
          <p:nvPr>
            <p:ph type="pic" sz="quarter" idx="13"/>
          </p:nvPr>
        </p:nvPicPr>
        <p:blipFill>
          <a:blip r:embed="rId2"/>
          <a:srcRect t="410" b="410"/>
          <a:stretch>
            <a:fillRect/>
          </a:stretch>
        </p:blipFill>
        <p:spPr>
          <a:xfrm>
            <a:off x="11363325" y="290513"/>
            <a:ext cx="1019175" cy="1019175"/>
          </a:xfrm>
          <a:prstGeom prst="rect">
            <a:avLst/>
          </a:prstGeom>
        </p:spPr>
      </p:pic>
      <p:pic>
        <p:nvPicPr>
          <p:cNvPr id="11" name="Immagine 10">
            <a:extLst>
              <a:ext uri="{FF2B5EF4-FFF2-40B4-BE49-F238E27FC236}">
                <a16:creationId xmlns:a16="http://schemas.microsoft.com/office/drawing/2014/main" id="{47D3792D-7317-4A96-90F1-B823CB523389}"/>
              </a:ext>
            </a:extLst>
          </p:cNvPr>
          <p:cNvPicPr>
            <a:picLocks noChangeAspect="1"/>
          </p:cNvPicPr>
          <p:nvPr/>
        </p:nvPicPr>
        <p:blipFill>
          <a:blip r:embed="rId3"/>
          <a:stretch>
            <a:fillRect/>
          </a:stretch>
        </p:blipFill>
        <p:spPr>
          <a:xfrm>
            <a:off x="4721259" y="2857284"/>
            <a:ext cx="3562282" cy="2674836"/>
          </a:xfrm>
          <a:prstGeom prst="rect">
            <a:avLst/>
          </a:prstGeom>
        </p:spPr>
      </p:pic>
      <p:pic>
        <p:nvPicPr>
          <p:cNvPr id="13" name="Immagine 12">
            <a:extLst>
              <a:ext uri="{FF2B5EF4-FFF2-40B4-BE49-F238E27FC236}">
                <a16:creationId xmlns:a16="http://schemas.microsoft.com/office/drawing/2014/main" id="{81A07CD4-F8C4-4C3A-AF93-35B231F188F1}"/>
              </a:ext>
            </a:extLst>
          </p:cNvPr>
          <p:cNvPicPr>
            <a:picLocks noChangeAspect="1"/>
          </p:cNvPicPr>
          <p:nvPr/>
        </p:nvPicPr>
        <p:blipFill>
          <a:blip r:embed="rId4"/>
          <a:stretch>
            <a:fillRect/>
          </a:stretch>
        </p:blipFill>
        <p:spPr>
          <a:xfrm>
            <a:off x="1431042" y="6489253"/>
            <a:ext cx="10601325" cy="904875"/>
          </a:xfrm>
          <a:prstGeom prst="rect">
            <a:avLst/>
          </a:prstGeom>
        </p:spPr>
      </p:pic>
      <p:sp>
        <p:nvSpPr>
          <p:cNvPr id="14" name="Freccia in giù 13">
            <a:extLst>
              <a:ext uri="{FF2B5EF4-FFF2-40B4-BE49-F238E27FC236}">
                <a16:creationId xmlns:a16="http://schemas.microsoft.com/office/drawing/2014/main" id="{990F20D0-0720-477D-BFAF-DA7C11BBA132}"/>
              </a:ext>
            </a:extLst>
          </p:cNvPr>
          <p:cNvSpPr/>
          <p:nvPr/>
        </p:nvSpPr>
        <p:spPr>
          <a:xfrm>
            <a:off x="5913120" y="5724953"/>
            <a:ext cx="1066800" cy="6453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5093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egnaposto immagine 4">
            <a:extLst>
              <a:ext uri="{FF2B5EF4-FFF2-40B4-BE49-F238E27FC236}">
                <a16:creationId xmlns:a16="http://schemas.microsoft.com/office/drawing/2014/main" id="{1C94C1F5-263E-42A3-9E6E-81D26D882E13}"/>
              </a:ext>
            </a:extLst>
          </p:cNvPr>
          <p:cNvPicPr>
            <a:picLocks noGrp="1" noChangeAspect="1"/>
          </p:cNvPicPr>
          <p:nvPr>
            <p:ph type="pic" sz="quarter" idx="13"/>
          </p:nvPr>
        </p:nvPicPr>
        <p:blipFill rotWithShape="1">
          <a:blip r:embed="rId2"/>
          <a:srcRect t="410" b="410"/>
          <a:stretch/>
        </p:blipFill>
        <p:spPr>
          <a:prstGeom prst="rect">
            <a:avLst/>
          </a:prstGeom>
        </p:spPr>
      </p:pic>
      <p:sp>
        <p:nvSpPr>
          <p:cNvPr id="3" name="Segnaposto testo 2">
            <a:extLst>
              <a:ext uri="{FF2B5EF4-FFF2-40B4-BE49-F238E27FC236}">
                <a16:creationId xmlns:a16="http://schemas.microsoft.com/office/drawing/2014/main" id="{76A1A3C1-FD7B-4814-AB0B-C079B93EA046}"/>
              </a:ext>
            </a:extLst>
          </p:cNvPr>
          <p:cNvSpPr>
            <a:spLocks noGrp="1"/>
          </p:cNvSpPr>
          <p:nvPr>
            <p:ph type="body" sz="half" idx="14"/>
          </p:nvPr>
        </p:nvSpPr>
        <p:spPr>
          <a:xfrm>
            <a:off x="2410933" y="2737319"/>
            <a:ext cx="8182934" cy="2803844"/>
          </a:xfrm>
        </p:spPr>
        <p:txBody>
          <a:bodyPr/>
          <a:lstStyle/>
          <a:p>
            <a:pPr marL="457200" indent="-457200">
              <a:buFont typeface="Arial" panose="020B0604020202020204" pitchFamily="34" charset="0"/>
              <a:buChar char="•"/>
            </a:pPr>
            <a:r>
              <a:rPr lang="it-IT"/>
              <a:t>Invece che avere una mappa, ad ogni nuovo valore della categoria, genero un nuovo valore numerico dell’etichetta</a:t>
            </a:r>
            <a:endParaRPr lang="it-IT" dirty="0"/>
          </a:p>
          <a:p>
            <a:pPr marL="457200" indent="-457200">
              <a:buFont typeface="Arial" panose="020B0604020202020204" pitchFamily="34" charset="0"/>
              <a:buChar char="•"/>
            </a:pPr>
            <a:endParaRPr lang="it-IT" dirty="0"/>
          </a:p>
          <a:p>
            <a:pPr marL="457200" indent="-457200">
              <a:buFont typeface="Arial" panose="020B0604020202020204" pitchFamily="34" charset="0"/>
              <a:buChar char="•"/>
            </a:pPr>
            <a:endParaRPr lang="it-IT" dirty="0"/>
          </a:p>
          <a:p>
            <a:pPr marL="457200" indent="-457200">
              <a:buFont typeface="Arial" panose="020B0604020202020204" pitchFamily="34" charset="0"/>
              <a:buChar char="•"/>
            </a:pPr>
            <a:r>
              <a:rPr lang="it-IT"/>
              <a:t>Hanno un peso questi valori numerici</a:t>
            </a:r>
            <a:r>
              <a:rPr lang="it-IT" dirty="0"/>
              <a:t>??</a:t>
            </a:r>
          </a:p>
        </p:txBody>
      </p:sp>
      <p:sp>
        <p:nvSpPr>
          <p:cNvPr id="9" name="Segnaposto testo 8">
            <a:extLst>
              <a:ext uri="{FF2B5EF4-FFF2-40B4-BE49-F238E27FC236}">
                <a16:creationId xmlns:a16="http://schemas.microsoft.com/office/drawing/2014/main" id="{07EB8ADF-0A43-4148-9538-47E6E10487DC}"/>
              </a:ext>
            </a:extLst>
          </p:cNvPr>
          <p:cNvSpPr>
            <a:spLocks noGrp="1"/>
          </p:cNvSpPr>
          <p:nvPr>
            <p:ph type="body" sz="quarter" idx="15"/>
          </p:nvPr>
        </p:nvSpPr>
        <p:spPr/>
        <p:txBody>
          <a:bodyPr/>
          <a:lstStyle/>
          <a:p>
            <a:endParaRPr lang="it-IT"/>
          </a:p>
        </p:txBody>
      </p:sp>
      <p:sp>
        <p:nvSpPr>
          <p:cNvPr id="12" name="Segnaposto testo 11">
            <a:extLst>
              <a:ext uri="{FF2B5EF4-FFF2-40B4-BE49-F238E27FC236}">
                <a16:creationId xmlns:a16="http://schemas.microsoft.com/office/drawing/2014/main" id="{762FAAB2-16AD-41E1-BDF1-6C13E8284B39}"/>
              </a:ext>
            </a:extLst>
          </p:cNvPr>
          <p:cNvSpPr>
            <a:spLocks noGrp="1"/>
          </p:cNvSpPr>
          <p:nvPr>
            <p:ph type="body" sz="quarter" idx="17"/>
          </p:nvPr>
        </p:nvSpPr>
        <p:spPr/>
        <p:txBody>
          <a:bodyPr/>
          <a:lstStyle/>
          <a:p>
            <a:endParaRPr lang="it-IT"/>
          </a:p>
        </p:txBody>
      </p:sp>
      <p:sp>
        <p:nvSpPr>
          <p:cNvPr id="6" name="Segnaposto testo 5">
            <a:extLst>
              <a:ext uri="{FF2B5EF4-FFF2-40B4-BE49-F238E27FC236}">
                <a16:creationId xmlns:a16="http://schemas.microsoft.com/office/drawing/2014/main" id="{9713AE6C-7707-409D-87A1-CEA197D25E52}"/>
              </a:ext>
            </a:extLst>
          </p:cNvPr>
          <p:cNvSpPr>
            <a:spLocks noGrp="1"/>
          </p:cNvSpPr>
          <p:nvPr>
            <p:ph type="body" sz="quarter" idx="18"/>
          </p:nvPr>
        </p:nvSpPr>
        <p:spPr/>
        <p:txBody>
          <a:bodyPr/>
          <a:lstStyle/>
          <a:p>
            <a:r>
              <a:rPr lang="it-IT"/>
              <a:t>Encoding labels</a:t>
            </a:r>
            <a:endParaRPr lang="it-IT" dirty="0"/>
          </a:p>
        </p:txBody>
      </p:sp>
      <p:sp>
        <p:nvSpPr>
          <p:cNvPr id="16" name="Segnaposto testo 15">
            <a:extLst>
              <a:ext uri="{FF2B5EF4-FFF2-40B4-BE49-F238E27FC236}">
                <a16:creationId xmlns:a16="http://schemas.microsoft.com/office/drawing/2014/main" id="{1E3E334C-539E-48A3-8120-F762C4E9B513}"/>
              </a:ext>
            </a:extLst>
          </p:cNvPr>
          <p:cNvSpPr>
            <a:spLocks noGrp="1"/>
          </p:cNvSpPr>
          <p:nvPr>
            <p:ph type="body" sz="quarter" idx="19"/>
          </p:nvPr>
        </p:nvSpPr>
        <p:spPr/>
        <p:txBody>
          <a:bodyPr/>
          <a:lstStyle/>
          <a:p>
            <a:endParaRPr lang="it-IT"/>
          </a:p>
        </p:txBody>
      </p:sp>
      <p:sp>
        <p:nvSpPr>
          <p:cNvPr id="10" name="Segnaposto testo 9">
            <a:extLst>
              <a:ext uri="{FF2B5EF4-FFF2-40B4-BE49-F238E27FC236}">
                <a16:creationId xmlns:a16="http://schemas.microsoft.com/office/drawing/2014/main" id="{D8655061-D519-4919-AE3E-9962A2009DDD}"/>
              </a:ext>
            </a:extLst>
          </p:cNvPr>
          <p:cNvSpPr>
            <a:spLocks noGrp="1"/>
          </p:cNvSpPr>
          <p:nvPr>
            <p:ph type="body" sz="quarter" idx="16"/>
          </p:nvPr>
        </p:nvSpPr>
        <p:spPr/>
        <p:txBody>
          <a:bodyPr/>
          <a:lstStyle/>
          <a:p>
            <a:endParaRPr lang="it-IT"/>
          </a:p>
        </p:txBody>
      </p:sp>
    </p:spTree>
    <p:extLst>
      <p:ext uri="{BB962C8B-B14F-4D97-AF65-F5344CB8AC3E}">
        <p14:creationId xmlns:p14="http://schemas.microsoft.com/office/powerpoint/2010/main" val="176086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egnaposto immagine 4">
            <a:extLst>
              <a:ext uri="{FF2B5EF4-FFF2-40B4-BE49-F238E27FC236}">
                <a16:creationId xmlns:a16="http://schemas.microsoft.com/office/drawing/2014/main" id="{1C94C1F5-263E-42A3-9E6E-81D26D882E13}"/>
              </a:ext>
            </a:extLst>
          </p:cNvPr>
          <p:cNvPicPr>
            <a:picLocks noGrp="1" noChangeAspect="1"/>
          </p:cNvPicPr>
          <p:nvPr>
            <p:ph type="pic" sz="quarter" idx="13"/>
          </p:nvPr>
        </p:nvPicPr>
        <p:blipFill rotWithShape="1">
          <a:blip r:embed="rId2"/>
          <a:srcRect t="410" b="410"/>
          <a:stretch/>
        </p:blipFill>
        <p:spPr>
          <a:prstGeom prst="rect">
            <a:avLst/>
          </a:prstGeom>
        </p:spPr>
      </p:pic>
      <p:sp>
        <p:nvSpPr>
          <p:cNvPr id="3" name="Segnaposto testo 2">
            <a:extLst>
              <a:ext uri="{FF2B5EF4-FFF2-40B4-BE49-F238E27FC236}">
                <a16:creationId xmlns:a16="http://schemas.microsoft.com/office/drawing/2014/main" id="{76A1A3C1-FD7B-4814-AB0B-C079B93EA046}"/>
              </a:ext>
            </a:extLst>
          </p:cNvPr>
          <p:cNvSpPr>
            <a:spLocks noGrp="1"/>
          </p:cNvSpPr>
          <p:nvPr>
            <p:ph type="body" sz="half" idx="14"/>
          </p:nvPr>
        </p:nvSpPr>
        <p:spPr>
          <a:xfrm>
            <a:off x="2410933" y="2737319"/>
            <a:ext cx="8182934" cy="1900007"/>
          </a:xfrm>
        </p:spPr>
        <p:txBody>
          <a:bodyPr/>
          <a:lstStyle/>
          <a:p>
            <a:pPr marL="457200" indent="-457200">
              <a:buFont typeface="Arial" panose="020B0604020202020204" pitchFamily="34" charset="0"/>
              <a:buChar char="•"/>
            </a:pPr>
            <a:r>
              <a:rPr lang="it-IT"/>
              <a:t>Per ogni valore genero una colonna</a:t>
            </a:r>
            <a:endParaRPr lang="it-IT" dirty="0"/>
          </a:p>
          <a:p>
            <a:pPr marL="457200" indent="-457200">
              <a:buFont typeface="Arial" panose="020B0604020202020204" pitchFamily="34" charset="0"/>
              <a:buChar char="•"/>
            </a:pPr>
            <a:r>
              <a:rPr lang="it-IT"/>
              <a:t>Nella colonna c’è 1 se il valore corrisponde, 0 viceversa</a:t>
            </a:r>
            <a:endParaRPr lang="it-IT" dirty="0"/>
          </a:p>
          <a:p>
            <a:pPr marL="457200" indent="-457200">
              <a:buFont typeface="Arial" panose="020B0604020202020204" pitchFamily="34" charset="0"/>
              <a:buChar char="•"/>
            </a:pPr>
            <a:r>
              <a:rPr lang="it-IT"/>
              <a:t>Il peso è uguale per tutti</a:t>
            </a:r>
            <a:endParaRPr lang="it-IT" dirty="0"/>
          </a:p>
        </p:txBody>
      </p:sp>
      <p:sp>
        <p:nvSpPr>
          <p:cNvPr id="9" name="Segnaposto testo 8">
            <a:extLst>
              <a:ext uri="{FF2B5EF4-FFF2-40B4-BE49-F238E27FC236}">
                <a16:creationId xmlns:a16="http://schemas.microsoft.com/office/drawing/2014/main" id="{07EB8ADF-0A43-4148-9538-47E6E10487DC}"/>
              </a:ext>
            </a:extLst>
          </p:cNvPr>
          <p:cNvSpPr>
            <a:spLocks noGrp="1"/>
          </p:cNvSpPr>
          <p:nvPr>
            <p:ph type="body" sz="quarter" idx="15"/>
          </p:nvPr>
        </p:nvSpPr>
        <p:spPr/>
        <p:txBody>
          <a:bodyPr/>
          <a:lstStyle/>
          <a:p>
            <a:endParaRPr lang="it-IT"/>
          </a:p>
        </p:txBody>
      </p:sp>
      <p:sp>
        <p:nvSpPr>
          <p:cNvPr id="12" name="Segnaposto testo 11">
            <a:extLst>
              <a:ext uri="{FF2B5EF4-FFF2-40B4-BE49-F238E27FC236}">
                <a16:creationId xmlns:a16="http://schemas.microsoft.com/office/drawing/2014/main" id="{762FAAB2-16AD-41E1-BDF1-6C13E8284B39}"/>
              </a:ext>
            </a:extLst>
          </p:cNvPr>
          <p:cNvSpPr>
            <a:spLocks noGrp="1"/>
          </p:cNvSpPr>
          <p:nvPr>
            <p:ph type="body" sz="quarter" idx="17"/>
          </p:nvPr>
        </p:nvSpPr>
        <p:spPr/>
        <p:txBody>
          <a:bodyPr/>
          <a:lstStyle/>
          <a:p>
            <a:endParaRPr lang="it-IT"/>
          </a:p>
        </p:txBody>
      </p:sp>
      <p:sp>
        <p:nvSpPr>
          <p:cNvPr id="6" name="Segnaposto testo 5">
            <a:extLst>
              <a:ext uri="{FF2B5EF4-FFF2-40B4-BE49-F238E27FC236}">
                <a16:creationId xmlns:a16="http://schemas.microsoft.com/office/drawing/2014/main" id="{9713AE6C-7707-409D-87A1-CEA197D25E52}"/>
              </a:ext>
            </a:extLst>
          </p:cNvPr>
          <p:cNvSpPr>
            <a:spLocks noGrp="1"/>
          </p:cNvSpPr>
          <p:nvPr>
            <p:ph type="body" sz="quarter" idx="18"/>
          </p:nvPr>
        </p:nvSpPr>
        <p:spPr/>
        <p:txBody>
          <a:bodyPr/>
          <a:lstStyle/>
          <a:p>
            <a:r>
              <a:rPr lang="it-IT"/>
              <a:t>One hot (</a:t>
            </a:r>
            <a:r>
              <a:rPr lang="it-IT" dirty="0" err="1"/>
              <a:t>unary</a:t>
            </a:r>
            <a:r>
              <a:rPr lang="it-IT" dirty="0"/>
              <a:t>)</a:t>
            </a:r>
          </a:p>
        </p:txBody>
      </p:sp>
      <p:sp>
        <p:nvSpPr>
          <p:cNvPr id="16" name="Segnaposto testo 15">
            <a:extLst>
              <a:ext uri="{FF2B5EF4-FFF2-40B4-BE49-F238E27FC236}">
                <a16:creationId xmlns:a16="http://schemas.microsoft.com/office/drawing/2014/main" id="{1E3E334C-539E-48A3-8120-F762C4E9B513}"/>
              </a:ext>
            </a:extLst>
          </p:cNvPr>
          <p:cNvSpPr>
            <a:spLocks noGrp="1"/>
          </p:cNvSpPr>
          <p:nvPr>
            <p:ph type="body" sz="quarter" idx="19"/>
          </p:nvPr>
        </p:nvSpPr>
        <p:spPr/>
        <p:txBody>
          <a:bodyPr/>
          <a:lstStyle/>
          <a:p>
            <a:endParaRPr lang="it-IT"/>
          </a:p>
        </p:txBody>
      </p:sp>
      <p:sp>
        <p:nvSpPr>
          <p:cNvPr id="10" name="Segnaposto testo 9">
            <a:extLst>
              <a:ext uri="{FF2B5EF4-FFF2-40B4-BE49-F238E27FC236}">
                <a16:creationId xmlns:a16="http://schemas.microsoft.com/office/drawing/2014/main" id="{D8655061-D519-4919-AE3E-9962A2009DDD}"/>
              </a:ext>
            </a:extLst>
          </p:cNvPr>
          <p:cNvSpPr>
            <a:spLocks noGrp="1"/>
          </p:cNvSpPr>
          <p:nvPr>
            <p:ph type="body" sz="quarter" idx="16"/>
          </p:nvPr>
        </p:nvSpPr>
        <p:spPr/>
        <p:txBody>
          <a:bodyPr/>
          <a:lstStyle/>
          <a:p>
            <a:endParaRPr lang="it-IT"/>
          </a:p>
        </p:txBody>
      </p:sp>
      <p:pic>
        <p:nvPicPr>
          <p:cNvPr id="4" name="Immagine 3">
            <a:extLst>
              <a:ext uri="{FF2B5EF4-FFF2-40B4-BE49-F238E27FC236}">
                <a16:creationId xmlns:a16="http://schemas.microsoft.com/office/drawing/2014/main" id="{34396C24-B4B1-4AAD-894A-DC74173FB67B}"/>
              </a:ext>
            </a:extLst>
          </p:cNvPr>
          <p:cNvPicPr>
            <a:picLocks noChangeAspect="1"/>
          </p:cNvPicPr>
          <p:nvPr/>
        </p:nvPicPr>
        <p:blipFill>
          <a:blip r:embed="rId3"/>
          <a:stretch>
            <a:fillRect/>
          </a:stretch>
        </p:blipFill>
        <p:spPr>
          <a:xfrm>
            <a:off x="996950" y="5625964"/>
            <a:ext cx="11010900" cy="1838325"/>
          </a:xfrm>
          <a:prstGeom prst="rect">
            <a:avLst/>
          </a:prstGeom>
        </p:spPr>
      </p:pic>
    </p:spTree>
    <p:extLst>
      <p:ext uri="{BB962C8B-B14F-4D97-AF65-F5344CB8AC3E}">
        <p14:creationId xmlns:p14="http://schemas.microsoft.com/office/powerpoint/2010/main" val="319225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testo 9">
            <a:extLst>
              <a:ext uri="{FF2B5EF4-FFF2-40B4-BE49-F238E27FC236}">
                <a16:creationId xmlns:a16="http://schemas.microsoft.com/office/drawing/2014/main" id="{3B995192-83BC-422D-92FD-6132C6561E72}"/>
              </a:ext>
            </a:extLst>
          </p:cNvPr>
          <p:cNvSpPr>
            <a:spLocks noGrp="1"/>
          </p:cNvSpPr>
          <p:nvPr>
            <p:ph type="body" sz="quarter" idx="15"/>
          </p:nvPr>
        </p:nvSpPr>
        <p:spPr/>
        <p:txBody>
          <a:bodyPr/>
          <a:lstStyle/>
          <a:p>
            <a:endParaRPr lang="it-IT"/>
          </a:p>
        </p:txBody>
      </p:sp>
      <p:sp>
        <p:nvSpPr>
          <p:cNvPr id="12" name="Segnaposto testo 11">
            <a:extLst>
              <a:ext uri="{FF2B5EF4-FFF2-40B4-BE49-F238E27FC236}">
                <a16:creationId xmlns:a16="http://schemas.microsoft.com/office/drawing/2014/main" id="{1C28464D-1DC7-4AFE-9CCC-B24644F01108}"/>
              </a:ext>
            </a:extLst>
          </p:cNvPr>
          <p:cNvSpPr>
            <a:spLocks noGrp="1"/>
          </p:cNvSpPr>
          <p:nvPr>
            <p:ph type="body" sz="quarter" idx="17"/>
          </p:nvPr>
        </p:nvSpPr>
        <p:spPr/>
        <p:txBody>
          <a:bodyPr/>
          <a:lstStyle/>
          <a:p>
            <a:endParaRPr lang="it-IT"/>
          </a:p>
        </p:txBody>
      </p:sp>
      <p:sp>
        <p:nvSpPr>
          <p:cNvPr id="11" name="Segnaposto testo 10">
            <a:extLst>
              <a:ext uri="{FF2B5EF4-FFF2-40B4-BE49-F238E27FC236}">
                <a16:creationId xmlns:a16="http://schemas.microsoft.com/office/drawing/2014/main" id="{1BEE5CE3-23D6-406B-BD99-37A9A2D1FFD1}"/>
              </a:ext>
            </a:extLst>
          </p:cNvPr>
          <p:cNvSpPr>
            <a:spLocks noGrp="1"/>
          </p:cNvSpPr>
          <p:nvPr>
            <p:ph type="body" sz="quarter" idx="16"/>
          </p:nvPr>
        </p:nvSpPr>
        <p:spPr>
          <a:xfrm>
            <a:off x="9773735" y="8955619"/>
            <a:ext cx="2630123" cy="286232"/>
          </a:xfrm>
        </p:spPr>
        <p:txBody>
          <a:bodyPr/>
          <a:lstStyle/>
          <a:p>
            <a:r>
              <a:rPr lang="it-IT" dirty="0"/>
              <a:t>UFS04</a:t>
            </a:r>
          </a:p>
        </p:txBody>
      </p:sp>
      <p:sp>
        <p:nvSpPr>
          <p:cNvPr id="13" name="Segnaposto testo 12">
            <a:extLst>
              <a:ext uri="{FF2B5EF4-FFF2-40B4-BE49-F238E27FC236}">
                <a16:creationId xmlns:a16="http://schemas.microsoft.com/office/drawing/2014/main" id="{6D3BFE68-A75A-44ED-A728-0ADC37930B0E}"/>
              </a:ext>
            </a:extLst>
          </p:cNvPr>
          <p:cNvSpPr>
            <a:spLocks noGrp="1"/>
          </p:cNvSpPr>
          <p:nvPr>
            <p:ph type="body" sz="quarter" idx="18"/>
          </p:nvPr>
        </p:nvSpPr>
        <p:spPr/>
        <p:txBody>
          <a:bodyPr/>
          <a:lstStyle/>
          <a:p>
            <a:r>
              <a:rPr lang="it-IT" dirty="0"/>
              <a:t>Esempio</a:t>
            </a:r>
          </a:p>
        </p:txBody>
      </p:sp>
      <p:sp>
        <p:nvSpPr>
          <p:cNvPr id="6" name="Segnaposto testo 5">
            <a:extLst>
              <a:ext uri="{FF2B5EF4-FFF2-40B4-BE49-F238E27FC236}">
                <a16:creationId xmlns:a16="http://schemas.microsoft.com/office/drawing/2014/main" id="{E6C43FCC-72F7-4E0D-96AE-99076BC78645}"/>
              </a:ext>
            </a:extLst>
          </p:cNvPr>
          <p:cNvSpPr>
            <a:spLocks noGrp="1"/>
          </p:cNvSpPr>
          <p:nvPr>
            <p:ph type="body" sz="quarter" idx="19"/>
          </p:nvPr>
        </p:nvSpPr>
        <p:spPr/>
        <p:txBody>
          <a:bodyPr/>
          <a:lstStyle/>
          <a:p>
            <a:endParaRPr lang="it-IT" dirty="0"/>
          </a:p>
        </p:txBody>
      </p:sp>
      <p:sp>
        <p:nvSpPr>
          <p:cNvPr id="14" name="Segnaposto testo 13">
            <a:extLst>
              <a:ext uri="{FF2B5EF4-FFF2-40B4-BE49-F238E27FC236}">
                <a16:creationId xmlns:a16="http://schemas.microsoft.com/office/drawing/2014/main" id="{299F2C64-46C2-470F-A5EF-2040C7B0B11B}"/>
              </a:ext>
            </a:extLst>
          </p:cNvPr>
          <p:cNvSpPr>
            <a:spLocks noGrp="1"/>
          </p:cNvSpPr>
          <p:nvPr>
            <p:ph type="body" sz="quarter" idx="20"/>
          </p:nvPr>
        </p:nvSpPr>
        <p:spPr>
          <a:xfrm>
            <a:off x="487073" y="3615110"/>
            <a:ext cx="3483869" cy="1255728"/>
          </a:xfrm>
        </p:spPr>
        <p:txBody>
          <a:bodyPr/>
          <a:lstStyle/>
          <a:p>
            <a:r>
              <a:rPr lang="it-IT"/>
              <a:t>Come mappare con numeri reali i colori dei fiori</a:t>
            </a:r>
            <a:r>
              <a:rPr lang="it-IT" dirty="0"/>
              <a:t>?</a:t>
            </a:r>
          </a:p>
        </p:txBody>
      </p:sp>
      <p:pic>
        <p:nvPicPr>
          <p:cNvPr id="21" name="Immagine 20">
            <a:extLst>
              <a:ext uri="{FF2B5EF4-FFF2-40B4-BE49-F238E27FC236}">
                <a16:creationId xmlns:a16="http://schemas.microsoft.com/office/drawing/2014/main" id="{42F8FA34-9090-41CD-97DF-B9F7CF7E1406}"/>
              </a:ext>
            </a:extLst>
          </p:cNvPr>
          <p:cNvPicPr>
            <a:picLocks noChangeAspect="1"/>
          </p:cNvPicPr>
          <p:nvPr/>
        </p:nvPicPr>
        <p:blipFill>
          <a:blip r:embed="rId2"/>
          <a:stretch>
            <a:fillRect/>
          </a:stretch>
        </p:blipFill>
        <p:spPr>
          <a:xfrm>
            <a:off x="5434488" y="1947862"/>
            <a:ext cx="6948153" cy="3671060"/>
          </a:xfrm>
          <a:prstGeom prst="rect">
            <a:avLst/>
          </a:prstGeom>
        </p:spPr>
      </p:pic>
      <p:pic>
        <p:nvPicPr>
          <p:cNvPr id="22" name="Segnaposto immagine 4">
            <a:extLst>
              <a:ext uri="{FF2B5EF4-FFF2-40B4-BE49-F238E27FC236}">
                <a16:creationId xmlns:a16="http://schemas.microsoft.com/office/drawing/2014/main" id="{3F4368AD-16FC-4FC3-849E-C33CC3F60B90}"/>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313647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testo 9">
            <a:extLst>
              <a:ext uri="{FF2B5EF4-FFF2-40B4-BE49-F238E27FC236}">
                <a16:creationId xmlns:a16="http://schemas.microsoft.com/office/drawing/2014/main" id="{3B995192-83BC-422D-92FD-6132C6561E72}"/>
              </a:ext>
            </a:extLst>
          </p:cNvPr>
          <p:cNvSpPr>
            <a:spLocks noGrp="1"/>
          </p:cNvSpPr>
          <p:nvPr>
            <p:ph type="body" sz="quarter" idx="15"/>
          </p:nvPr>
        </p:nvSpPr>
        <p:spPr/>
        <p:txBody>
          <a:bodyPr/>
          <a:lstStyle/>
          <a:p>
            <a:endParaRPr lang="it-IT"/>
          </a:p>
        </p:txBody>
      </p:sp>
      <p:sp>
        <p:nvSpPr>
          <p:cNvPr id="12" name="Segnaposto testo 11">
            <a:extLst>
              <a:ext uri="{FF2B5EF4-FFF2-40B4-BE49-F238E27FC236}">
                <a16:creationId xmlns:a16="http://schemas.microsoft.com/office/drawing/2014/main" id="{1C28464D-1DC7-4AFE-9CCC-B24644F01108}"/>
              </a:ext>
            </a:extLst>
          </p:cNvPr>
          <p:cNvSpPr>
            <a:spLocks noGrp="1"/>
          </p:cNvSpPr>
          <p:nvPr>
            <p:ph type="body" sz="quarter" idx="17"/>
          </p:nvPr>
        </p:nvSpPr>
        <p:spPr/>
        <p:txBody>
          <a:bodyPr/>
          <a:lstStyle/>
          <a:p>
            <a:endParaRPr lang="it-IT"/>
          </a:p>
        </p:txBody>
      </p:sp>
      <p:sp>
        <p:nvSpPr>
          <p:cNvPr id="11" name="Segnaposto testo 10">
            <a:extLst>
              <a:ext uri="{FF2B5EF4-FFF2-40B4-BE49-F238E27FC236}">
                <a16:creationId xmlns:a16="http://schemas.microsoft.com/office/drawing/2014/main" id="{1BEE5CE3-23D6-406B-BD99-37A9A2D1FFD1}"/>
              </a:ext>
            </a:extLst>
          </p:cNvPr>
          <p:cNvSpPr>
            <a:spLocks noGrp="1"/>
          </p:cNvSpPr>
          <p:nvPr>
            <p:ph type="body" sz="quarter" idx="16"/>
          </p:nvPr>
        </p:nvSpPr>
        <p:spPr>
          <a:xfrm>
            <a:off x="9773735" y="8955619"/>
            <a:ext cx="2630123" cy="286232"/>
          </a:xfrm>
        </p:spPr>
        <p:txBody>
          <a:bodyPr/>
          <a:lstStyle/>
          <a:p>
            <a:r>
              <a:rPr lang="it-IT" dirty="0"/>
              <a:t>UFS04</a:t>
            </a:r>
          </a:p>
        </p:txBody>
      </p:sp>
      <p:sp>
        <p:nvSpPr>
          <p:cNvPr id="13" name="Segnaposto testo 12">
            <a:extLst>
              <a:ext uri="{FF2B5EF4-FFF2-40B4-BE49-F238E27FC236}">
                <a16:creationId xmlns:a16="http://schemas.microsoft.com/office/drawing/2014/main" id="{6D3BFE68-A75A-44ED-A728-0ADC37930B0E}"/>
              </a:ext>
            </a:extLst>
          </p:cNvPr>
          <p:cNvSpPr>
            <a:spLocks noGrp="1"/>
          </p:cNvSpPr>
          <p:nvPr>
            <p:ph type="body" sz="quarter" idx="18"/>
          </p:nvPr>
        </p:nvSpPr>
        <p:spPr>
          <a:xfrm>
            <a:off x="-4498023" y="1691139"/>
            <a:ext cx="8188283" cy="1383969"/>
          </a:xfrm>
        </p:spPr>
        <p:txBody>
          <a:bodyPr/>
          <a:lstStyle/>
          <a:p>
            <a:r>
              <a:rPr lang="it-IT"/>
              <a:t>Soluzione: rappresentazione unaria</a:t>
            </a:r>
            <a:endParaRPr lang="it-IT" dirty="0"/>
          </a:p>
          <a:p>
            <a:endParaRPr lang="it-IT" dirty="0"/>
          </a:p>
        </p:txBody>
      </p:sp>
      <p:sp>
        <p:nvSpPr>
          <p:cNvPr id="14" name="Segnaposto testo 13">
            <a:extLst>
              <a:ext uri="{FF2B5EF4-FFF2-40B4-BE49-F238E27FC236}">
                <a16:creationId xmlns:a16="http://schemas.microsoft.com/office/drawing/2014/main" id="{299F2C64-46C2-470F-A5EF-2040C7B0B11B}"/>
              </a:ext>
            </a:extLst>
          </p:cNvPr>
          <p:cNvSpPr>
            <a:spLocks noGrp="1"/>
          </p:cNvSpPr>
          <p:nvPr>
            <p:ph type="body" sz="quarter" idx="20"/>
          </p:nvPr>
        </p:nvSpPr>
        <p:spPr>
          <a:xfrm>
            <a:off x="-5597057" y="2476871"/>
            <a:ext cx="10534817" cy="2031325"/>
          </a:xfrm>
        </p:spPr>
        <p:txBody>
          <a:bodyPr/>
          <a:lstStyle/>
          <a:p>
            <a:r>
              <a:rPr lang="it-IT" b="0" i="0">
                <a:effectLst/>
                <a:latin typeface="Arial" panose="020B0604020202020204" pitchFamily="34" charset="0"/>
              </a:rPr>
              <a:t>La colonna del colore è stata spezzata in tre colonne numeriche; la prima codifica il valore “rosso” (vale1 se l’attributo categorico è “rosso”, 0 altrimenti), e così via. Come eccezione, se l’attributo è binario può essere trasformato in una sola colonna numerica, nella quale 0 e 1 codificano i due possibili valori categorici</a:t>
            </a:r>
            <a:r>
              <a:rPr lang="it-IT" b="0" i="0" dirty="0">
                <a:effectLst/>
                <a:latin typeface="Arial" panose="020B0604020202020204" pitchFamily="34" charset="0"/>
              </a:rPr>
              <a:t>.</a:t>
            </a:r>
            <a:endParaRPr lang="it-IT" dirty="0"/>
          </a:p>
        </p:txBody>
      </p:sp>
      <p:pic>
        <p:nvPicPr>
          <p:cNvPr id="22" name="Segnaposto immagine 4">
            <a:extLst>
              <a:ext uri="{FF2B5EF4-FFF2-40B4-BE49-F238E27FC236}">
                <a16:creationId xmlns:a16="http://schemas.microsoft.com/office/drawing/2014/main" id="{3F4368AD-16FC-4FC3-849E-C33CC3F60B90}"/>
              </a:ext>
            </a:extLst>
          </p:cNvPr>
          <p:cNvPicPr>
            <a:picLocks noGrp="1" noChangeAspect="1"/>
          </p:cNvPicPr>
          <p:nvPr>
            <p:ph type="pic" sz="quarter" idx="13"/>
          </p:nvPr>
        </p:nvPicPr>
        <p:blipFill>
          <a:blip r:embed="rId2"/>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01793E9E-D972-4B4E-9D9B-23F7BE0D446A}"/>
              </a:ext>
            </a:extLst>
          </p:cNvPr>
          <p:cNvPicPr>
            <a:picLocks noChangeAspect="1"/>
          </p:cNvPicPr>
          <p:nvPr/>
        </p:nvPicPr>
        <p:blipFill>
          <a:blip r:embed="rId3"/>
          <a:stretch>
            <a:fillRect/>
          </a:stretch>
        </p:blipFill>
        <p:spPr>
          <a:xfrm>
            <a:off x="-4498023" y="5159200"/>
            <a:ext cx="16248063" cy="3125197"/>
          </a:xfrm>
          <a:prstGeom prst="rect">
            <a:avLst/>
          </a:prstGeom>
        </p:spPr>
      </p:pic>
    </p:spTree>
    <p:extLst>
      <p:ext uri="{BB962C8B-B14F-4D97-AF65-F5344CB8AC3E}">
        <p14:creationId xmlns:p14="http://schemas.microsoft.com/office/powerpoint/2010/main" val="324438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egnaposto immagine 4">
            <a:extLst>
              <a:ext uri="{FF2B5EF4-FFF2-40B4-BE49-F238E27FC236}">
                <a16:creationId xmlns:a16="http://schemas.microsoft.com/office/drawing/2014/main" id="{1C94C1F5-263E-42A3-9E6E-81D26D882E13}"/>
              </a:ext>
            </a:extLst>
          </p:cNvPr>
          <p:cNvPicPr>
            <a:picLocks noGrp="1" noChangeAspect="1"/>
          </p:cNvPicPr>
          <p:nvPr>
            <p:ph type="pic" sz="quarter" idx="13"/>
          </p:nvPr>
        </p:nvPicPr>
        <p:blipFill rotWithShape="1">
          <a:blip r:embed="rId2"/>
          <a:srcRect t="410" b="410"/>
          <a:stretch/>
        </p:blipFill>
        <p:spPr>
          <a:prstGeom prst="rect">
            <a:avLst/>
          </a:prstGeom>
        </p:spPr>
      </p:pic>
      <p:sp>
        <p:nvSpPr>
          <p:cNvPr id="3" name="Segnaposto testo 2">
            <a:extLst>
              <a:ext uri="{FF2B5EF4-FFF2-40B4-BE49-F238E27FC236}">
                <a16:creationId xmlns:a16="http://schemas.microsoft.com/office/drawing/2014/main" id="{76A1A3C1-FD7B-4814-AB0B-C079B93EA046}"/>
              </a:ext>
            </a:extLst>
          </p:cNvPr>
          <p:cNvSpPr>
            <a:spLocks noGrp="1"/>
          </p:cNvSpPr>
          <p:nvPr>
            <p:ph type="body" sz="half" idx="14"/>
          </p:nvPr>
        </p:nvSpPr>
        <p:spPr>
          <a:xfrm>
            <a:off x="2410933" y="2737319"/>
            <a:ext cx="8182934" cy="2287806"/>
          </a:xfrm>
        </p:spPr>
        <p:txBody>
          <a:bodyPr/>
          <a:lstStyle/>
          <a:p>
            <a:pPr marL="457200" indent="-457200">
              <a:buFont typeface="Arial" panose="020B0604020202020204" pitchFamily="34" charset="0"/>
              <a:buChar char="•"/>
            </a:pPr>
            <a:r>
              <a:rPr lang="it-IT" err="1"/>
              <a:t>Binary</a:t>
            </a:r>
            <a:r>
              <a:rPr lang="it-IT"/>
              <a:t>: un numero binario per ogni categoria, una colonna per ciascun bit</a:t>
            </a:r>
            <a:endParaRPr lang="it-IT" dirty="0"/>
          </a:p>
          <a:p>
            <a:pPr marL="457200" indent="-457200">
              <a:buFont typeface="Arial" panose="020B0604020202020204" pitchFamily="34" charset="0"/>
              <a:buChar char="•"/>
            </a:pPr>
            <a:r>
              <a:rPr lang="it-IT"/>
              <a:t>Nella colonna c’è 1 se il valore corrisponde, 0 viceversa</a:t>
            </a:r>
            <a:endParaRPr lang="it-IT" dirty="0"/>
          </a:p>
          <a:p>
            <a:pPr marL="457200" indent="-457200">
              <a:buFont typeface="Arial" panose="020B0604020202020204" pitchFamily="34" charset="0"/>
              <a:buChar char="•"/>
            </a:pPr>
            <a:r>
              <a:rPr lang="it-IT"/>
              <a:t>Il peso è uguale per tutti</a:t>
            </a:r>
            <a:endParaRPr lang="it-IT" dirty="0"/>
          </a:p>
        </p:txBody>
      </p:sp>
      <p:sp>
        <p:nvSpPr>
          <p:cNvPr id="9" name="Segnaposto testo 8">
            <a:extLst>
              <a:ext uri="{FF2B5EF4-FFF2-40B4-BE49-F238E27FC236}">
                <a16:creationId xmlns:a16="http://schemas.microsoft.com/office/drawing/2014/main" id="{07EB8ADF-0A43-4148-9538-47E6E10487DC}"/>
              </a:ext>
            </a:extLst>
          </p:cNvPr>
          <p:cNvSpPr>
            <a:spLocks noGrp="1"/>
          </p:cNvSpPr>
          <p:nvPr>
            <p:ph type="body" sz="quarter" idx="15"/>
          </p:nvPr>
        </p:nvSpPr>
        <p:spPr/>
        <p:txBody>
          <a:bodyPr/>
          <a:lstStyle/>
          <a:p>
            <a:endParaRPr lang="it-IT"/>
          </a:p>
        </p:txBody>
      </p:sp>
      <p:sp>
        <p:nvSpPr>
          <p:cNvPr id="12" name="Segnaposto testo 11">
            <a:extLst>
              <a:ext uri="{FF2B5EF4-FFF2-40B4-BE49-F238E27FC236}">
                <a16:creationId xmlns:a16="http://schemas.microsoft.com/office/drawing/2014/main" id="{762FAAB2-16AD-41E1-BDF1-6C13E8284B39}"/>
              </a:ext>
            </a:extLst>
          </p:cNvPr>
          <p:cNvSpPr>
            <a:spLocks noGrp="1"/>
          </p:cNvSpPr>
          <p:nvPr>
            <p:ph type="body" sz="quarter" idx="17"/>
          </p:nvPr>
        </p:nvSpPr>
        <p:spPr/>
        <p:txBody>
          <a:bodyPr/>
          <a:lstStyle/>
          <a:p>
            <a:endParaRPr lang="it-IT"/>
          </a:p>
        </p:txBody>
      </p:sp>
      <p:sp>
        <p:nvSpPr>
          <p:cNvPr id="6" name="Segnaposto testo 5">
            <a:extLst>
              <a:ext uri="{FF2B5EF4-FFF2-40B4-BE49-F238E27FC236}">
                <a16:creationId xmlns:a16="http://schemas.microsoft.com/office/drawing/2014/main" id="{9713AE6C-7707-409D-87A1-CEA197D25E52}"/>
              </a:ext>
            </a:extLst>
          </p:cNvPr>
          <p:cNvSpPr>
            <a:spLocks noGrp="1"/>
          </p:cNvSpPr>
          <p:nvPr>
            <p:ph type="body" sz="quarter" idx="18"/>
          </p:nvPr>
        </p:nvSpPr>
        <p:spPr/>
        <p:txBody>
          <a:bodyPr/>
          <a:lstStyle/>
          <a:p>
            <a:r>
              <a:rPr lang="it-IT" dirty="0" err="1"/>
              <a:t>Binary</a:t>
            </a:r>
            <a:endParaRPr lang="it-IT" dirty="0"/>
          </a:p>
        </p:txBody>
      </p:sp>
      <p:sp>
        <p:nvSpPr>
          <p:cNvPr id="16" name="Segnaposto testo 15">
            <a:extLst>
              <a:ext uri="{FF2B5EF4-FFF2-40B4-BE49-F238E27FC236}">
                <a16:creationId xmlns:a16="http://schemas.microsoft.com/office/drawing/2014/main" id="{1E3E334C-539E-48A3-8120-F762C4E9B513}"/>
              </a:ext>
            </a:extLst>
          </p:cNvPr>
          <p:cNvSpPr>
            <a:spLocks noGrp="1"/>
          </p:cNvSpPr>
          <p:nvPr>
            <p:ph type="body" sz="quarter" idx="19"/>
          </p:nvPr>
        </p:nvSpPr>
        <p:spPr/>
        <p:txBody>
          <a:bodyPr/>
          <a:lstStyle/>
          <a:p>
            <a:endParaRPr lang="it-IT"/>
          </a:p>
        </p:txBody>
      </p:sp>
      <p:sp>
        <p:nvSpPr>
          <p:cNvPr id="10" name="Segnaposto testo 9">
            <a:extLst>
              <a:ext uri="{FF2B5EF4-FFF2-40B4-BE49-F238E27FC236}">
                <a16:creationId xmlns:a16="http://schemas.microsoft.com/office/drawing/2014/main" id="{D8655061-D519-4919-AE3E-9962A2009DDD}"/>
              </a:ext>
            </a:extLst>
          </p:cNvPr>
          <p:cNvSpPr>
            <a:spLocks noGrp="1"/>
          </p:cNvSpPr>
          <p:nvPr>
            <p:ph type="body" sz="quarter" idx="16"/>
          </p:nvPr>
        </p:nvSpPr>
        <p:spPr/>
        <p:txBody>
          <a:bodyPr/>
          <a:lstStyle/>
          <a:p>
            <a:endParaRPr lang="it-IT"/>
          </a:p>
        </p:txBody>
      </p:sp>
      <p:pic>
        <p:nvPicPr>
          <p:cNvPr id="4" name="Immagine 3">
            <a:extLst>
              <a:ext uri="{FF2B5EF4-FFF2-40B4-BE49-F238E27FC236}">
                <a16:creationId xmlns:a16="http://schemas.microsoft.com/office/drawing/2014/main" id="{34396C24-B4B1-4AAD-894A-DC74173FB67B}"/>
              </a:ext>
            </a:extLst>
          </p:cNvPr>
          <p:cNvPicPr>
            <a:picLocks noChangeAspect="1"/>
          </p:cNvPicPr>
          <p:nvPr/>
        </p:nvPicPr>
        <p:blipFill>
          <a:blip r:embed="rId3"/>
          <a:stretch>
            <a:fillRect/>
          </a:stretch>
        </p:blipFill>
        <p:spPr>
          <a:xfrm>
            <a:off x="996950" y="5625964"/>
            <a:ext cx="11010900" cy="1838325"/>
          </a:xfrm>
          <a:prstGeom prst="rect">
            <a:avLst/>
          </a:prstGeom>
        </p:spPr>
      </p:pic>
    </p:spTree>
    <p:extLst>
      <p:ext uri="{BB962C8B-B14F-4D97-AF65-F5344CB8AC3E}">
        <p14:creationId xmlns:p14="http://schemas.microsoft.com/office/powerpoint/2010/main" val="265664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737319"/>
            <a:ext cx="8182934" cy="3063403"/>
          </a:xfrm>
        </p:spPr>
        <p:txBody>
          <a:bodyPr/>
          <a:lstStyle/>
          <a:p>
            <a:pPr marL="457200" indent="-457200" algn="l">
              <a:buFont typeface="Arial" panose="020B0604020202020204" pitchFamily="34" charset="0"/>
              <a:buChar char="•"/>
            </a:pPr>
            <a:r>
              <a:rPr lang="it-IT" dirty="0"/>
              <a:t>Con </a:t>
            </a:r>
            <a:r>
              <a:rPr lang="it-IT" b="1" dirty="0"/>
              <a:t>normalizzazione</a:t>
            </a:r>
            <a:r>
              <a:rPr lang="it-IT" dirty="0"/>
              <a:t> (o ridimensionamento) intendiamo la serie di operazioni che permettono di valutare il dataset semplificandolo e impedendo ai valori sproporzionati o fuori scala di influenzare col proprio peso il resto dei dati che ha valori “normali”.</a:t>
            </a:r>
          </a:p>
          <a:p>
            <a:pPr marL="457200" indent="-457200" algn="l">
              <a:buFont typeface="Arial" panose="020B0604020202020204" pitchFamily="34" charset="0"/>
              <a:buChar char="•"/>
            </a:pPr>
            <a:r>
              <a:rPr lang="it-IT" dirty="0"/>
              <a:t>Il problema si risolve applicando il </a:t>
            </a:r>
            <a:r>
              <a:rPr lang="it-IT" b="1" dirty="0"/>
              <a:t>Feature Scaling</a:t>
            </a:r>
            <a:r>
              <a:rPr lang="it-IT" dirty="0"/>
              <a:t>.</a:t>
            </a:r>
          </a:p>
          <a:p>
            <a:pPr marL="457200" indent="-457200" algn="l">
              <a:buFont typeface="Arial" panose="020B0604020202020204" pitchFamily="34" charset="0"/>
              <a:buChar char="•"/>
            </a:pP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Normalizzazione</a:t>
            </a:r>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2"/>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72074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737319"/>
            <a:ext cx="8182934" cy="5130635"/>
          </a:xfrm>
        </p:spPr>
        <p:txBody>
          <a:bodyPr/>
          <a:lstStyle/>
          <a:p>
            <a:pPr marL="457200" indent="-457200" algn="l">
              <a:buFont typeface="Arial" panose="020B0604020202020204" pitchFamily="34" charset="0"/>
              <a:buChar char="•"/>
            </a:pPr>
            <a:r>
              <a:rPr lang="it-IT" b="0" i="0" dirty="0">
                <a:effectLst/>
                <a:latin typeface="Helvetica" panose="020B0604020202020204" pitchFamily="34" charset="0"/>
              </a:rPr>
              <a:t>è il metodo più semplice, i dati vengono </a:t>
            </a:r>
            <a:r>
              <a:rPr lang="it-IT" b="1" i="0" dirty="0">
                <a:effectLst/>
                <a:latin typeface="Helvetica" panose="020B0604020202020204" pitchFamily="34" charset="0"/>
              </a:rPr>
              <a:t>ridimensionati e scalati </a:t>
            </a:r>
            <a:r>
              <a:rPr lang="it-IT" b="0" i="0" dirty="0">
                <a:effectLst/>
                <a:latin typeface="Helvetica" panose="020B0604020202020204" pitchFamily="34" charset="0"/>
              </a:rPr>
              <a:t>su un intervallo fisso, in genere </a:t>
            </a:r>
            <a:r>
              <a:rPr lang="it-IT" b="1" i="0" dirty="0">
                <a:effectLst/>
                <a:latin typeface="Helvetica" panose="020B0604020202020204" pitchFamily="34" charset="0"/>
              </a:rPr>
              <a:t>[0, 1]</a:t>
            </a:r>
            <a:r>
              <a:rPr lang="it-IT" b="0" i="0" dirty="0">
                <a:effectLst/>
                <a:latin typeface="Helvetica" panose="020B0604020202020204" pitchFamily="34" charset="0"/>
              </a:rPr>
              <a:t>. Questa normalizzazione migliora l’accuratezza dell’analisi grazie alla migliore distribuzione dei dati.</a:t>
            </a:r>
          </a:p>
          <a:p>
            <a:pPr marL="457200" indent="-457200" algn="l">
              <a:buFont typeface="Arial" panose="020B0604020202020204" pitchFamily="34" charset="0"/>
              <a:buChar char="•"/>
            </a:pPr>
            <a:endParaRPr lang="it-IT" dirty="0">
              <a:latin typeface="Helvetica" panose="020B0604020202020204" pitchFamily="34" charset="0"/>
            </a:endParaRPr>
          </a:p>
          <a:p>
            <a:pPr marL="457200" indent="-457200" algn="l">
              <a:buFont typeface="Arial" panose="020B0604020202020204" pitchFamily="34" charset="0"/>
              <a:buChar char="•"/>
            </a:pPr>
            <a:endParaRPr lang="it-IT" dirty="0">
              <a:latin typeface="Helvetica" panose="020B0604020202020204" pitchFamily="34" charset="0"/>
            </a:endParaRPr>
          </a:p>
          <a:p>
            <a:pPr marL="457200" indent="-457200" algn="l">
              <a:buFont typeface="Arial" panose="020B0604020202020204" pitchFamily="34" charset="0"/>
              <a:buChar char="•"/>
            </a:pPr>
            <a:r>
              <a:rPr lang="it-IT" b="0" i="0" dirty="0">
                <a:effectLst/>
                <a:latin typeface="Arial" panose="020B0604020202020204" pitchFamily="34" charset="0"/>
              </a:rPr>
              <a:t>In alcuni casi, il valore 0, anche se non compare mai nella matrice, ha un significato particolare e si desidera mantenerlo. Allora, è sufficiente porre </a:t>
            </a:r>
            <a:r>
              <a:rPr lang="it-IT" b="0" i="0" dirty="0" err="1">
                <a:effectLst/>
                <a:latin typeface="Arial" panose="020B0604020202020204" pitchFamily="34" charset="0"/>
              </a:rPr>
              <a:t>mj</a:t>
            </a:r>
            <a:r>
              <a:rPr lang="it-IT" b="0" i="0" dirty="0">
                <a:effectLst/>
                <a:latin typeface="Arial" panose="020B0604020202020204" pitchFamily="34" charset="0"/>
              </a:rPr>
              <a:t>= 0.</a:t>
            </a: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Normalizzazione MIN-MAX</a:t>
            </a:r>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9121E1DC-210F-4280-A2AD-2A7CB31944FB}"/>
              </a:ext>
            </a:extLst>
          </p:cNvPr>
          <p:cNvPicPr>
            <a:picLocks noChangeAspect="1"/>
          </p:cNvPicPr>
          <p:nvPr/>
        </p:nvPicPr>
        <p:blipFill>
          <a:blip r:embed="rId4"/>
          <a:stretch>
            <a:fillRect/>
          </a:stretch>
        </p:blipFill>
        <p:spPr>
          <a:xfrm>
            <a:off x="2527998" y="5336002"/>
            <a:ext cx="4562001" cy="805059"/>
          </a:xfrm>
          <a:prstGeom prst="rect">
            <a:avLst/>
          </a:prstGeom>
        </p:spPr>
      </p:pic>
      <p:pic>
        <p:nvPicPr>
          <p:cNvPr id="5" name="Immagine 4">
            <a:extLst>
              <a:ext uri="{FF2B5EF4-FFF2-40B4-BE49-F238E27FC236}">
                <a16:creationId xmlns:a16="http://schemas.microsoft.com/office/drawing/2014/main" id="{0E4E91D1-F6D8-4089-9DA5-D7314BB1C8DA}"/>
              </a:ext>
            </a:extLst>
          </p:cNvPr>
          <p:cNvPicPr>
            <a:picLocks noChangeAspect="1"/>
          </p:cNvPicPr>
          <p:nvPr/>
        </p:nvPicPr>
        <p:blipFill>
          <a:blip r:embed="rId5"/>
          <a:stretch>
            <a:fillRect/>
          </a:stretch>
        </p:blipFill>
        <p:spPr>
          <a:xfrm>
            <a:off x="8370308" y="5333827"/>
            <a:ext cx="1943735" cy="807234"/>
          </a:xfrm>
          <a:prstGeom prst="rect">
            <a:avLst/>
          </a:prstGeom>
        </p:spPr>
      </p:pic>
    </p:spTree>
    <p:extLst>
      <p:ext uri="{BB962C8B-B14F-4D97-AF65-F5344CB8AC3E}">
        <p14:creationId xmlns:p14="http://schemas.microsoft.com/office/powerpoint/2010/main" val="53533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4616334"/>
            <a:ext cx="8182934" cy="3322961"/>
          </a:xfrm>
        </p:spPr>
        <p:txBody>
          <a:bodyPr/>
          <a:lstStyle/>
          <a:p>
            <a:pPr marL="457200" indent="-457200">
              <a:buFont typeface="Arial" panose="020B0604020202020204" pitchFamily="34" charset="0"/>
              <a:buChar char="•"/>
            </a:pPr>
            <a:r>
              <a:rPr lang="en-US"/>
              <a:t>Data preprocessing in Machine Learning refers to the technique of preparing (cleaning and organizing) the raw data to make it suitable for a building and training Machine Learning models</a:t>
            </a:r>
            <a:r>
              <a:rPr lang="en-US" dirty="0"/>
              <a:t>.</a:t>
            </a:r>
          </a:p>
          <a:p>
            <a:pPr marL="457200" indent="-457200">
              <a:buFont typeface="Arial" panose="020B0604020202020204" pitchFamily="34" charset="0"/>
              <a:buChar char="•"/>
            </a:pPr>
            <a:r>
              <a:rPr lang="en-US" b="0" i="0">
                <a:solidFill>
                  <a:srgbClr val="000000"/>
                </a:solidFill>
                <a:effectLst/>
                <a:latin typeface="proxima_novaregular"/>
              </a:rPr>
              <a:t>It is the first step marking the initiation of the process. Typically, real-world data is incomplete, inconsistent, inaccurate (contains errors or outliers), and often lacks specific attribute values</a:t>
            </a:r>
            <a:r>
              <a:rPr lang="en-US" b="0" i="0" dirty="0">
                <a:solidFill>
                  <a:srgbClr val="000000"/>
                </a:solidFill>
                <a:effectLst/>
                <a:latin typeface="proxima_novaregular"/>
              </a:rPr>
              <a:t>/</a:t>
            </a:r>
            <a:r>
              <a:rPr lang="en-US" b="0" i="0">
                <a:solidFill>
                  <a:srgbClr val="000000"/>
                </a:solidFill>
                <a:effectLst/>
                <a:latin typeface="proxima_novaregular"/>
              </a:rPr>
              <a:t>trends. </a:t>
            </a: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a:t>Pre-processing dei dati</a:t>
            </a:r>
            <a:endParaRPr lang="it-IT" dirty="0"/>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88CB55E5-19D7-4727-8C46-9B77C10DE045}"/>
              </a:ext>
            </a:extLst>
          </p:cNvPr>
          <p:cNvPicPr>
            <a:picLocks noChangeAspect="1"/>
          </p:cNvPicPr>
          <p:nvPr/>
        </p:nvPicPr>
        <p:blipFill>
          <a:blip r:embed="rId4"/>
          <a:stretch>
            <a:fillRect/>
          </a:stretch>
        </p:blipFill>
        <p:spPr>
          <a:xfrm>
            <a:off x="1828962" y="1850747"/>
            <a:ext cx="8886825" cy="2257425"/>
          </a:xfrm>
          <a:prstGeom prst="rect">
            <a:avLst/>
          </a:prstGeom>
        </p:spPr>
      </p:pic>
    </p:spTree>
    <p:extLst>
      <p:ext uri="{BB962C8B-B14F-4D97-AF65-F5344CB8AC3E}">
        <p14:creationId xmlns:p14="http://schemas.microsoft.com/office/powerpoint/2010/main" val="1835619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737319"/>
            <a:ext cx="8182934" cy="1771767"/>
          </a:xfrm>
        </p:spPr>
        <p:txBody>
          <a:bodyPr/>
          <a:lstStyle/>
          <a:p>
            <a:pPr marL="457200" indent="-457200" algn="l">
              <a:buFont typeface="Arial" panose="020B0604020202020204" pitchFamily="34" charset="0"/>
              <a:buChar char="•"/>
            </a:pPr>
            <a:r>
              <a:rPr lang="it-IT" b="0" i="0" dirty="0">
                <a:effectLst/>
                <a:latin typeface="Helvetica" panose="020B0604020202020204" pitchFamily="34" charset="0"/>
              </a:rPr>
              <a:t>In alcune situazioni si può preferire mappare i dati su un intervallo [-1, 1] e utilizzando la media dei valori osservati</a:t>
            </a:r>
            <a:endParaRPr lang="it-IT" dirty="0">
              <a:latin typeface="Helvetica" panose="020B0604020202020204" pitchFamily="34" charset="0"/>
            </a:endParaRPr>
          </a:p>
          <a:p>
            <a:pPr marL="457200" indent="-457200" algn="l">
              <a:buFont typeface="Arial" panose="020B0604020202020204" pitchFamily="34" charset="0"/>
              <a:buChar char="•"/>
            </a:pPr>
            <a:endParaRPr lang="it-IT" dirty="0">
              <a:latin typeface="Helvetica" panose="020B0604020202020204" pitchFamily="34" charset="0"/>
            </a:endParaRP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Normalizzazione MEDIA</a:t>
            </a:r>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1026" name="Picture 2">
            <a:extLst>
              <a:ext uri="{FF2B5EF4-FFF2-40B4-BE49-F238E27FC236}">
                <a16:creationId xmlns:a16="http://schemas.microsoft.com/office/drawing/2014/main" id="{2A638CD3-B482-4A93-A517-F7195F4DD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430" y="4262437"/>
            <a:ext cx="3543300"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37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737319"/>
            <a:ext cx="8182934" cy="4095480"/>
          </a:xfrm>
        </p:spPr>
        <p:txBody>
          <a:bodyPr/>
          <a:lstStyle/>
          <a:p>
            <a:pPr marL="457200" indent="-457200" algn="l">
              <a:buFont typeface="Arial" panose="020B0604020202020204" pitchFamily="34" charset="0"/>
              <a:buChar char="•"/>
            </a:pPr>
            <a:r>
              <a:rPr lang="it-IT" dirty="0">
                <a:latin typeface="Helvetica" panose="020B0604020202020204" pitchFamily="34" charset="0"/>
              </a:rPr>
              <a:t>R</a:t>
            </a:r>
            <a:r>
              <a:rPr lang="it-IT" b="0" i="0" dirty="0">
                <a:effectLst/>
                <a:latin typeface="Helvetica" panose="020B0604020202020204" pitchFamily="34" charset="0"/>
              </a:rPr>
              <a:t>idimensiona gli attributi in modo che il valore medio sia 0 e la deviazione standard 1.</a:t>
            </a:r>
          </a:p>
          <a:p>
            <a:pPr marL="457200" indent="-457200" algn="l">
              <a:buFont typeface="Arial" panose="020B0604020202020204" pitchFamily="34" charset="0"/>
              <a:buChar char="•"/>
            </a:pPr>
            <a:endParaRPr lang="it-IT" dirty="0">
              <a:latin typeface="Helvetica" panose="020B0604020202020204" pitchFamily="34" charset="0"/>
            </a:endParaRPr>
          </a:p>
          <a:p>
            <a:pPr marL="457200" indent="-457200" algn="l">
              <a:buFont typeface="Arial" panose="020B0604020202020204" pitchFamily="34" charset="0"/>
              <a:buChar char="•"/>
            </a:pPr>
            <a:endParaRPr lang="it-IT" dirty="0">
              <a:latin typeface="Helvetica" panose="020B0604020202020204" pitchFamily="34" charset="0"/>
            </a:endParaRPr>
          </a:p>
          <a:p>
            <a:pPr marL="457200" indent="-457200" algn="l">
              <a:buFont typeface="Arial" panose="020B0604020202020204" pitchFamily="34" charset="0"/>
              <a:buChar char="•"/>
            </a:pPr>
            <a:endParaRPr lang="it-IT" b="0" i="0" dirty="0">
              <a:effectLst/>
              <a:latin typeface="Helvetica" panose="020B0604020202020204" pitchFamily="34" charset="0"/>
            </a:endParaRPr>
          </a:p>
          <a:p>
            <a:pPr marL="457200" indent="-457200" algn="l">
              <a:buFont typeface="Arial" panose="020B0604020202020204" pitchFamily="34" charset="0"/>
              <a:buChar char="•"/>
            </a:pPr>
            <a:r>
              <a:rPr lang="it-IT" b="0" i="0" dirty="0">
                <a:effectLst/>
                <a:latin typeface="Helvetica" panose="020B0604020202020204" pitchFamily="34" charset="0"/>
              </a:rPr>
              <a:t>Dove μ è la </a:t>
            </a:r>
            <a:r>
              <a:rPr lang="it-IT" b="1" i="0" dirty="0">
                <a:effectLst/>
                <a:latin typeface="Helvetica" panose="020B0604020202020204" pitchFamily="34" charset="0"/>
              </a:rPr>
              <a:t>media</a:t>
            </a:r>
            <a:r>
              <a:rPr lang="it-IT" b="0" i="0" dirty="0">
                <a:effectLst/>
                <a:latin typeface="Helvetica" panose="020B0604020202020204" pitchFamily="34" charset="0"/>
              </a:rPr>
              <a:t> dei campioni, σ è la </a:t>
            </a:r>
            <a:r>
              <a:rPr lang="it-IT" b="1" i="0" dirty="0">
                <a:effectLst/>
                <a:latin typeface="Helvetica" panose="020B0604020202020204" pitchFamily="34" charset="0"/>
              </a:rPr>
              <a:t>deviazione standard</a:t>
            </a:r>
            <a:r>
              <a:rPr lang="it-IT" b="0" i="0" dirty="0">
                <a:effectLst/>
                <a:latin typeface="Helvetica" panose="020B0604020202020204" pitchFamily="34" charset="0"/>
              </a:rPr>
              <a:t> dei dati di addestramento e </a:t>
            </a:r>
            <a:r>
              <a:rPr lang="it-IT" b="0" i="1" dirty="0">
                <a:effectLst/>
                <a:latin typeface="Helvetica" panose="020B0604020202020204" pitchFamily="34" charset="0"/>
              </a:rPr>
              <a:t>x</a:t>
            </a:r>
            <a:r>
              <a:rPr lang="it-IT" b="0" i="0" dirty="0">
                <a:effectLst/>
                <a:latin typeface="Helvetica" panose="020B0604020202020204" pitchFamily="34" charset="0"/>
              </a:rPr>
              <a:t> è il valore che si vuole standardizzare.</a:t>
            </a:r>
            <a:endParaRPr lang="it-IT" dirty="0">
              <a:latin typeface="Helvetica" panose="020B0604020202020204" pitchFamily="34" charset="0"/>
            </a:endParaRP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Standardizzazione Z-SCORE</a:t>
            </a:r>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2050" name="Picture 2">
            <a:extLst>
              <a:ext uri="{FF2B5EF4-FFF2-40B4-BE49-F238E27FC236}">
                <a16:creationId xmlns:a16="http://schemas.microsoft.com/office/drawing/2014/main" id="{E691AEA9-9208-4D45-A098-4D63D53A7A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861" y="3855129"/>
            <a:ext cx="2623077" cy="86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1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737319"/>
            <a:ext cx="8182934" cy="5261953"/>
          </a:xfrm>
        </p:spPr>
        <p:txBody>
          <a:bodyPr/>
          <a:lstStyle/>
          <a:p>
            <a:pPr marL="457200" indent="-457200" algn="l">
              <a:buFont typeface="Arial" panose="020B0604020202020204" pitchFamily="34" charset="0"/>
              <a:buChar char="•"/>
            </a:pPr>
            <a:r>
              <a:rPr lang="it-IT" dirty="0"/>
              <a:t>L’effetto indesiderato più importante dell’uso indiscriminato di questa tecnica è la perdita di alcuni dati.</a:t>
            </a:r>
            <a:br>
              <a:rPr lang="it-IT" dirty="0"/>
            </a:br>
            <a:r>
              <a:rPr lang="it-IT" dirty="0"/>
              <a:t>Infatti tenendo conto del fatto che i dati vengono compressi in piccoli intervalli, viene ridotta la variazione standard e viene imposto un “peso” uguale per tutte le caratteristiche, capiamo che non è una cosa da usare con leggerezza.</a:t>
            </a:r>
          </a:p>
          <a:p>
            <a:pPr marL="457200" indent="-457200" algn="l">
              <a:buFont typeface="Arial" panose="020B0604020202020204" pitchFamily="34" charset="0"/>
              <a:buChar char="•"/>
            </a:pPr>
            <a:r>
              <a:rPr lang="it-IT" dirty="0"/>
              <a:t>L’effetto è detto anche </a:t>
            </a:r>
            <a:r>
              <a:rPr lang="it-IT" b="1" dirty="0"/>
              <a:t>sensibilità agli “</a:t>
            </a:r>
            <a:r>
              <a:rPr lang="it-IT" b="1" dirty="0" err="1"/>
              <a:t>outlier</a:t>
            </a:r>
            <a:r>
              <a:rPr lang="it-IT" b="1" dirty="0"/>
              <a:t>”</a:t>
            </a:r>
            <a:r>
              <a:rPr lang="it-IT" dirty="0"/>
              <a:t>: se nella colonna è presente un valore molto più grande degli altri, questo viene mappato sul valore normalizzato 1, mentre tutti gli altri valori sono mappati vicino allo zero. </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Difetti della Normalizzazione</a:t>
            </a:r>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2637610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737319"/>
            <a:ext cx="8182934" cy="5002395"/>
          </a:xfrm>
        </p:spPr>
        <p:txBody>
          <a:bodyPr/>
          <a:lstStyle/>
          <a:p>
            <a:pPr marL="457200" indent="-457200" algn="l">
              <a:buFont typeface="Arial" panose="020B0604020202020204" pitchFamily="34" charset="0"/>
              <a:buChar char="•"/>
            </a:pPr>
            <a:r>
              <a:rPr lang="it-IT" dirty="0"/>
              <a:t>se il dataset è suddiviso fra insiemi di addestramento e validazione, bisogna assicurarsi che i minimi e i massimi siano calcolati soltanto sulle righe di addestramento</a:t>
            </a:r>
          </a:p>
          <a:p>
            <a:pPr marL="457200" indent="-457200" algn="l">
              <a:buFont typeface="Arial" panose="020B0604020202020204" pitchFamily="34" charset="0"/>
              <a:buChar char="•"/>
            </a:pPr>
            <a:r>
              <a:rPr lang="it-IT" dirty="0"/>
              <a:t>Gli stessi minimi e massimi andranno poi utilizzati anche nella normalizzazione dei valori di validazione, che potrebbero quindi uscire dall’intervallo [0,1]</a:t>
            </a:r>
          </a:p>
          <a:p>
            <a:pPr marL="457200" indent="-457200" algn="l">
              <a:buFont typeface="Arial" panose="020B0604020202020204" pitchFamily="34" charset="0"/>
              <a:buChar char="•"/>
            </a:pPr>
            <a:r>
              <a:rPr lang="it-IT" dirty="0"/>
              <a:t>In generale, una volta ottenuti i parametri per la normalizzazione o per la standardizzazione, è fondamentale ricordarli in modo da applicare le stesse trasformazioni anche </a:t>
            </a:r>
            <a:r>
              <a:rPr lang="it-IT"/>
              <a:t>a nuovi insiemi </a:t>
            </a:r>
            <a:r>
              <a:rPr lang="it-IT" dirty="0"/>
              <a:t>di dati</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Insiemi di validazione</a:t>
            </a:r>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190637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a:t>Pre-processing dei dati: tipi di dati</a:t>
            </a:r>
            <a:endParaRPr lang="it-IT" dirty="0"/>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11" name="Immagine 10">
            <a:extLst>
              <a:ext uri="{FF2B5EF4-FFF2-40B4-BE49-F238E27FC236}">
                <a16:creationId xmlns:a16="http://schemas.microsoft.com/office/drawing/2014/main" id="{A3479C52-E92D-4B5C-9E8A-768EB94A7BFA}"/>
              </a:ext>
            </a:extLst>
          </p:cNvPr>
          <p:cNvPicPr>
            <a:picLocks noChangeAspect="1"/>
          </p:cNvPicPr>
          <p:nvPr/>
        </p:nvPicPr>
        <p:blipFill>
          <a:blip r:embed="rId4"/>
          <a:stretch>
            <a:fillRect/>
          </a:stretch>
        </p:blipFill>
        <p:spPr>
          <a:xfrm>
            <a:off x="1939924" y="2159699"/>
            <a:ext cx="9627235" cy="5673650"/>
          </a:xfrm>
          <a:prstGeom prst="rect">
            <a:avLst/>
          </a:prstGeom>
        </p:spPr>
      </p:pic>
    </p:spTree>
    <p:extLst>
      <p:ext uri="{BB962C8B-B14F-4D97-AF65-F5344CB8AC3E}">
        <p14:creationId xmlns:p14="http://schemas.microsoft.com/office/powerpoint/2010/main" val="378432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rotWithShape="1">
          <a:blip r:embed="rId3"/>
          <a:srcRect t="410" b="410"/>
          <a:stretch/>
        </p:blipFill>
        <p:spPr>
          <a:prstGeom prst="rect">
            <a:avLst/>
          </a:prstGeom>
        </p:spPr>
      </p:pic>
      <p:sp>
        <p:nvSpPr>
          <p:cNvPr id="2" name="Segnaposto testo 1">
            <a:extLst>
              <a:ext uri="{FF2B5EF4-FFF2-40B4-BE49-F238E27FC236}">
                <a16:creationId xmlns:a16="http://schemas.microsoft.com/office/drawing/2014/main" id="{2D24BFD7-004C-4A1F-A37D-196462A4CF8E}"/>
              </a:ext>
            </a:extLst>
          </p:cNvPr>
          <p:cNvSpPr>
            <a:spLocks noGrp="1"/>
          </p:cNvSpPr>
          <p:nvPr>
            <p:ph type="body" sz="half" idx="14"/>
          </p:nvPr>
        </p:nvSpPr>
        <p:spPr>
          <a:xfrm>
            <a:off x="2410933" y="2737319"/>
            <a:ext cx="8182934" cy="2675604"/>
          </a:xfrm>
        </p:spPr>
        <p:txBody>
          <a:bodyPr/>
          <a:lstStyle/>
          <a:p>
            <a:pPr marL="457200" indent="-457200">
              <a:buFont typeface="Arial" panose="020B0604020202020204" pitchFamily="34" charset="0"/>
              <a:buChar char="•"/>
            </a:pPr>
            <a:r>
              <a:rPr lang="it-IT"/>
              <a:t>Verifica preliminare dei tipi di dati</a:t>
            </a:r>
            <a:endParaRPr lang="it-IT" dirty="0"/>
          </a:p>
          <a:p>
            <a:pPr marL="457200" indent="-457200">
              <a:buFont typeface="Arial" panose="020B0604020202020204" pitchFamily="34" charset="0"/>
              <a:buChar char="•"/>
            </a:pPr>
            <a:r>
              <a:rPr lang="it-IT"/>
              <a:t>Rimozione di informazioni superflue</a:t>
            </a:r>
            <a:br>
              <a:rPr lang="it-IT" dirty="0"/>
            </a:br>
            <a:r>
              <a:rPr lang="it-IT"/>
              <a:t>es: (€ 100,00 =&gt; 100,0</a:t>
            </a:r>
            <a:r>
              <a:rPr lang="it-IT" dirty="0"/>
              <a:t>)</a:t>
            </a:r>
          </a:p>
          <a:p>
            <a:pPr marL="457200" indent="-457200">
              <a:buFont typeface="Arial" panose="020B0604020202020204" pitchFamily="34" charset="0"/>
              <a:buChar char="•"/>
            </a:pPr>
            <a:r>
              <a:rPr lang="it-IT"/>
              <a:t>Convalida dei dati</a:t>
            </a:r>
            <a:br>
              <a:rPr lang="it-IT" dirty="0"/>
            </a:br>
            <a:r>
              <a:rPr lang="it-IT"/>
              <a:t>es: appartenenza ad un insieme,  appartenenza ad un range, rispetto di un limite, minimo o massimo</a:t>
            </a:r>
            <a:endParaRPr lang="it-IT" dirty="0"/>
          </a:p>
        </p:txBody>
      </p:sp>
      <p:sp>
        <p:nvSpPr>
          <p:cNvPr id="3" name="Segnaposto testo 2">
            <a:extLst>
              <a:ext uri="{FF2B5EF4-FFF2-40B4-BE49-F238E27FC236}">
                <a16:creationId xmlns:a16="http://schemas.microsoft.com/office/drawing/2014/main" id="{E443CB9B-6CBE-4CE6-83D8-88287403873F}"/>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a:t>Trasformazioni semplici</a:t>
            </a:r>
            <a:endParaRPr lang="it-IT" dirty="0"/>
          </a:p>
        </p:txBody>
      </p:sp>
      <p:sp>
        <p:nvSpPr>
          <p:cNvPr id="4" name="Segnaposto testo 3">
            <a:extLst>
              <a:ext uri="{FF2B5EF4-FFF2-40B4-BE49-F238E27FC236}">
                <a16:creationId xmlns:a16="http://schemas.microsoft.com/office/drawing/2014/main" id="{48C8A0D6-28A9-452B-B115-2B5AC75F13EE}"/>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p:txBody>
          <a:bodyPr/>
          <a:lstStyle/>
          <a:p>
            <a:r>
              <a:rPr lang="it-IT" dirty="0"/>
              <a:t>UFS04</a:t>
            </a:r>
          </a:p>
        </p:txBody>
      </p:sp>
      <p:sp>
        <p:nvSpPr>
          <p:cNvPr id="13" name="Segnaposto testo 1">
            <a:extLst>
              <a:ext uri="{FF2B5EF4-FFF2-40B4-BE49-F238E27FC236}">
                <a16:creationId xmlns:a16="http://schemas.microsoft.com/office/drawing/2014/main" id="{D1A88642-7CED-407F-BCD4-CB018EF1E957}"/>
              </a:ext>
            </a:extLst>
          </p:cNvPr>
          <p:cNvSpPr txBox="1">
            <a:spLocks/>
          </p:cNvSpPr>
          <p:nvPr/>
        </p:nvSpPr>
        <p:spPr>
          <a:xfrm>
            <a:off x="2293868" y="6183369"/>
            <a:ext cx="8182934" cy="1669688"/>
          </a:xfrm>
          <a:prstGeom prst="rect">
            <a:avLst/>
          </a:prstGeom>
        </p:spPr>
        <p:txBody>
          <a:bodyPr vert="horz"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it-IT" b="0"/>
              <a:t>Dati non validi: come rimediare</a:t>
            </a:r>
            <a:r>
              <a:rPr lang="it-IT" b="0" dirty="0"/>
              <a:t>?</a:t>
            </a:r>
          </a:p>
          <a:p>
            <a:pPr marL="1143000" lvl="1" indent="-457200"/>
            <a:r>
              <a:rPr lang="it-IT" b="0"/>
              <a:t>Eliminazione (solo se sono pochi</a:t>
            </a:r>
            <a:r>
              <a:rPr lang="it-IT" b="0" dirty="0"/>
              <a:t>)</a:t>
            </a:r>
          </a:p>
          <a:p>
            <a:pPr marL="1143000" lvl="1" indent="-457200"/>
            <a:r>
              <a:rPr lang="it-IT" b="0"/>
              <a:t>Impostazione a un valore di default</a:t>
            </a:r>
            <a:endParaRPr lang="it-IT" b="0" dirty="0"/>
          </a:p>
          <a:p>
            <a:pPr marL="1143000" lvl="1" indent="-457200"/>
            <a:r>
              <a:rPr lang="it-IT" b="0"/>
              <a:t>Modifica dei vincoli</a:t>
            </a:r>
            <a:endParaRPr lang="it-IT" b="0" dirty="0"/>
          </a:p>
        </p:txBody>
      </p:sp>
    </p:spTree>
    <p:extLst>
      <p:ext uri="{BB962C8B-B14F-4D97-AF65-F5344CB8AC3E}">
        <p14:creationId xmlns:p14="http://schemas.microsoft.com/office/powerpoint/2010/main" val="300436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a:t>Pre-processing dei dati</a:t>
            </a:r>
            <a:endParaRPr lang="it-IT" dirty="0"/>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graphicFrame>
        <p:nvGraphicFramePr>
          <p:cNvPr id="16" name="Diagramma 15">
            <a:extLst>
              <a:ext uri="{FF2B5EF4-FFF2-40B4-BE49-F238E27FC236}">
                <a16:creationId xmlns:a16="http://schemas.microsoft.com/office/drawing/2014/main" id="{3B1169B3-7FFC-4DF4-B525-91B2A9B7937B}"/>
              </a:ext>
            </a:extLst>
          </p:cNvPr>
          <p:cNvGraphicFramePr/>
          <p:nvPr>
            <p:extLst>
              <p:ext uri="{D42A27DB-BD31-4B8C-83A1-F6EECF244321}">
                <p14:modId xmlns:p14="http://schemas.microsoft.com/office/powerpoint/2010/main" val="1985528789"/>
              </p:ext>
            </p:extLst>
          </p:nvPr>
        </p:nvGraphicFramePr>
        <p:xfrm>
          <a:off x="852404" y="3259118"/>
          <a:ext cx="11530096" cy="35041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76083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737319"/>
            <a:ext cx="8182934" cy="5261953"/>
          </a:xfrm>
        </p:spPr>
        <p:txBody>
          <a:bodyPr/>
          <a:lstStyle/>
          <a:p>
            <a:pPr marL="457200" indent="-457200" algn="l">
              <a:buFont typeface="Arial" panose="020B0604020202020204" pitchFamily="34" charset="0"/>
              <a:buChar char="•"/>
            </a:pPr>
            <a:r>
              <a:rPr lang="en-US" b="1" i="0">
                <a:solidFill>
                  <a:srgbClr val="303133"/>
                </a:solidFill>
                <a:effectLst/>
                <a:latin typeface="proxima_novaregular"/>
              </a:rPr>
              <a:t>Deleting a particular row</a:t>
            </a:r>
            <a:r>
              <a:rPr lang="en-US" b="0" i="0">
                <a:solidFill>
                  <a:srgbClr val="303133"/>
                </a:solidFill>
                <a:effectLst/>
                <a:latin typeface="proxima_novaregular"/>
              </a:rPr>
              <a:t> – In this method, you remove a specific row that has a null value for a feature or a particular column where more than 75% of the values are missing. However, this method is not 100% efficient, and it is recommended that you use it only when the dataset has adequate samples. </a:t>
            </a:r>
            <a:endParaRPr lang="en-US" b="0" i="0" dirty="0">
              <a:solidFill>
                <a:srgbClr val="303133"/>
              </a:solidFill>
              <a:effectLst/>
              <a:latin typeface="proxima_novaregular"/>
            </a:endParaRPr>
          </a:p>
          <a:p>
            <a:pPr marL="457200" indent="-457200" algn="l">
              <a:buFont typeface="Arial" panose="020B0604020202020204" pitchFamily="34" charset="0"/>
              <a:buChar char="•"/>
            </a:pPr>
            <a:r>
              <a:rPr lang="en-US" b="1" i="0">
                <a:solidFill>
                  <a:srgbClr val="303133"/>
                </a:solidFill>
                <a:effectLst/>
                <a:latin typeface="proxima_novaregular"/>
              </a:rPr>
              <a:t>Calculating the mean</a:t>
            </a:r>
            <a:r>
              <a:rPr lang="en-US" b="0" i="0">
                <a:solidFill>
                  <a:srgbClr val="303133"/>
                </a:solidFill>
                <a:effectLst/>
                <a:latin typeface="proxima_novaregular"/>
              </a:rPr>
              <a:t> – This method is useful for features having numeric data like age, salary, year, etc. Here, you can calculate the mean, median, or mode of a particular feature or column or row that contains a missing value and replace the result for the missing value. </a:t>
            </a:r>
            <a:endParaRPr lang="en-US" b="0" i="0" dirty="0">
              <a:solidFill>
                <a:srgbClr val="303133"/>
              </a:solidFill>
              <a:effectLst/>
              <a:latin typeface="proxima_novaregular"/>
            </a:endParaRP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a:t>Input mancanti</a:t>
            </a:r>
            <a:endParaRPr lang="it-IT" dirty="0"/>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2"/>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86562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737319"/>
            <a:ext cx="8182934" cy="1255728"/>
          </a:xfrm>
        </p:spPr>
        <p:txBody>
          <a:bodyPr/>
          <a:lstStyle/>
          <a:p>
            <a:pPr marL="457200" indent="-457200">
              <a:buFont typeface="Arial" panose="020B0604020202020204" pitchFamily="34" charset="0"/>
              <a:buChar char="•"/>
            </a:pPr>
            <a:r>
              <a:rPr lang="it-IT" b="0" i="0">
                <a:effectLst/>
                <a:latin typeface="Arial" panose="020B0604020202020204" pitchFamily="34" charset="0"/>
              </a:rPr>
              <a:t>I valori duplicati possono essere originati da molti fattori: errore umano o da errori di design o bug nel software</a:t>
            </a:r>
            <a:r>
              <a:rPr lang="it-IT" b="0" i="0" dirty="0">
                <a:effectLst/>
                <a:latin typeface="Arial" panose="020B0604020202020204" pitchFamily="34" charset="0"/>
              </a:rPr>
              <a:t>.</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a:t>Valori duplicati</a:t>
            </a:r>
            <a:endParaRPr lang="it-IT" dirty="0"/>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2"/>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AEFA6477-7989-414B-86D7-655139C93248}"/>
              </a:ext>
            </a:extLst>
          </p:cNvPr>
          <p:cNvPicPr>
            <a:picLocks noChangeAspect="1"/>
          </p:cNvPicPr>
          <p:nvPr/>
        </p:nvPicPr>
        <p:blipFill>
          <a:blip r:embed="rId3"/>
          <a:stretch>
            <a:fillRect/>
          </a:stretch>
        </p:blipFill>
        <p:spPr>
          <a:xfrm>
            <a:off x="1520825" y="5617845"/>
            <a:ext cx="9963150" cy="2876550"/>
          </a:xfrm>
          <a:prstGeom prst="rect">
            <a:avLst/>
          </a:prstGeom>
        </p:spPr>
      </p:pic>
    </p:spTree>
    <p:extLst>
      <p:ext uri="{BB962C8B-B14F-4D97-AF65-F5344CB8AC3E}">
        <p14:creationId xmlns:p14="http://schemas.microsoft.com/office/powerpoint/2010/main" val="355484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737319"/>
            <a:ext cx="8182934" cy="4098558"/>
          </a:xfrm>
        </p:spPr>
        <p:txBody>
          <a:bodyPr/>
          <a:lstStyle/>
          <a:p>
            <a:pPr marL="457200" indent="-457200">
              <a:buFont typeface="Arial" panose="020B0604020202020204" pitchFamily="34" charset="0"/>
              <a:buChar char="•"/>
            </a:pPr>
            <a:r>
              <a:rPr lang="it-IT" b="0" i="0">
                <a:effectLst/>
                <a:latin typeface="Arial" panose="020B0604020202020204" pitchFamily="34" charset="0"/>
              </a:rPr>
              <a:t>Finora abbiamo sempre assunto che il vettore degli attributi (ingresso) sia sempre composto di quantit</a:t>
            </a:r>
            <a:r>
              <a:rPr lang="it-IT">
                <a:latin typeface="Arial" panose="020B0604020202020204" pitchFamily="34" charset="0"/>
              </a:rPr>
              <a:t>à </a:t>
            </a:r>
            <a:r>
              <a:rPr lang="it-IT" b="0" i="0">
                <a:effectLst/>
                <a:latin typeface="Arial" panose="020B0604020202020204" pitchFamily="34" charset="0"/>
              </a:rPr>
              <a:t>reali. Può accadere però che alcune osservazioni non riguardino grandezze continue, ma qualit</a:t>
            </a:r>
            <a:r>
              <a:rPr lang="it-IT">
                <a:latin typeface="Arial" panose="020B0604020202020204" pitchFamily="34" charset="0"/>
              </a:rPr>
              <a:t>à </a:t>
            </a:r>
            <a:r>
              <a:rPr lang="it-IT" b="0" i="0">
                <a:effectLst/>
                <a:latin typeface="Arial" panose="020B0604020202020204" pitchFamily="34" charset="0"/>
              </a:rPr>
              <a:t>discrete e non ordinate (colore, sesso, specie</a:t>
            </a:r>
            <a:r>
              <a:rPr lang="it-IT" b="0" i="0" dirty="0">
                <a:effectLst/>
                <a:latin typeface="Arial" panose="020B0604020202020204" pitchFamily="34" charset="0"/>
              </a:rPr>
              <a:t>).</a:t>
            </a:r>
          </a:p>
          <a:p>
            <a:pPr marL="457200" indent="-457200">
              <a:buFont typeface="Arial" panose="020B0604020202020204" pitchFamily="34" charset="0"/>
              <a:buChar char="•"/>
            </a:pPr>
            <a:r>
              <a:rPr lang="it-IT" b="0" i="0">
                <a:effectLst/>
                <a:latin typeface="Arial" panose="020B0604020202020204" pitchFamily="34" charset="0"/>
              </a:rPr>
              <a:t>L’algoritmo KNN, per esempio, si basa però sul calcolo di una distanza in uno spazio, quindi è necessario convertire le grandezze categoriche in una o più grandezze real</a:t>
            </a:r>
            <a:r>
              <a:rPr lang="it-IT">
                <a:latin typeface="Arial" panose="020B0604020202020204" pitchFamily="34" charset="0"/>
              </a:rPr>
              <a:t>i</a:t>
            </a:r>
            <a:r>
              <a:rPr lang="it-IT" dirty="0">
                <a:latin typeface="Arial" panose="020B0604020202020204" pitchFamily="34" charset="0"/>
              </a:rPr>
              <a:t>.</a:t>
            </a: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a:t>Input categorici</a:t>
            </a:r>
            <a:endParaRPr lang="it-IT" dirty="0"/>
          </a:p>
        </p:txBody>
      </p:sp>
      <p:sp>
        <p:nvSpPr>
          <p:cNvPr id="11" name="Segnaposto testo 10">
            <a:extLst>
              <a:ext uri="{FF2B5EF4-FFF2-40B4-BE49-F238E27FC236}">
                <a16:creationId xmlns:a16="http://schemas.microsoft.com/office/drawing/2014/main" id="{CD821447-EACA-48AE-AD98-76577EFF475F}"/>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2"/>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3E71FCA2-08ED-4932-9885-0804A13D12B6}"/>
              </a:ext>
            </a:extLst>
          </p:cNvPr>
          <p:cNvPicPr>
            <a:picLocks noChangeAspect="1"/>
          </p:cNvPicPr>
          <p:nvPr/>
        </p:nvPicPr>
        <p:blipFill>
          <a:blip r:embed="rId3"/>
          <a:stretch>
            <a:fillRect/>
          </a:stretch>
        </p:blipFill>
        <p:spPr>
          <a:xfrm>
            <a:off x="3174206" y="6790704"/>
            <a:ext cx="6656388" cy="2207909"/>
          </a:xfrm>
          <a:prstGeom prst="rect">
            <a:avLst/>
          </a:prstGeom>
        </p:spPr>
      </p:pic>
    </p:spTree>
    <p:extLst>
      <p:ext uri="{BB962C8B-B14F-4D97-AF65-F5344CB8AC3E}">
        <p14:creationId xmlns:p14="http://schemas.microsoft.com/office/powerpoint/2010/main" val="297335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EB26B737-8E73-4241-ABEC-39C1C6183865}"/>
              </a:ext>
            </a:extLst>
          </p:cNvPr>
          <p:cNvSpPr>
            <a:spLocks noGrp="1"/>
          </p:cNvSpPr>
          <p:nvPr>
            <p:ph type="body" sz="half" idx="14"/>
          </p:nvPr>
        </p:nvSpPr>
        <p:spPr>
          <a:xfrm>
            <a:off x="2410933" y="2737319"/>
            <a:ext cx="8182934" cy="4360681"/>
          </a:xfrm>
        </p:spPr>
        <p:txBody>
          <a:bodyPr/>
          <a:lstStyle/>
          <a:p>
            <a:pPr marL="457200" indent="-457200">
              <a:buFont typeface="Arial" panose="020B0604020202020204" pitchFamily="34" charset="0"/>
              <a:buChar char="•"/>
            </a:pPr>
            <a:r>
              <a:rPr lang="it-IT"/>
              <a:t>Le categorie possono appartenere ad un dominio</a:t>
            </a:r>
            <a:endParaRPr lang="it-IT" dirty="0"/>
          </a:p>
          <a:p>
            <a:pPr marL="1143000" lvl="1" indent="-457200"/>
            <a:r>
              <a:rPr lang="it-IT"/>
              <a:t>Esempio del JOIN in algebra relazionale</a:t>
            </a:r>
            <a:endParaRPr lang="it-IT" dirty="0"/>
          </a:p>
          <a:p>
            <a:pPr marL="457200" indent="-457200">
              <a:buFont typeface="Arial" panose="020B0604020202020204" pitchFamily="34" charset="0"/>
              <a:buChar char="•"/>
            </a:pPr>
            <a:r>
              <a:rPr lang="it-IT"/>
              <a:t>Errori di appartenenza</a:t>
            </a:r>
            <a:endParaRPr lang="it-IT" dirty="0"/>
          </a:p>
          <a:p>
            <a:pPr marL="457200" indent="-457200">
              <a:buFont typeface="Arial" panose="020B0604020202020204" pitchFamily="34" charset="0"/>
              <a:buChar char="•"/>
            </a:pPr>
            <a:r>
              <a:rPr lang="it-IT"/>
              <a:t>Errori di «</a:t>
            </a:r>
            <a:r>
              <a:rPr lang="it-IT" dirty="0"/>
              <a:t>case»</a:t>
            </a:r>
          </a:p>
          <a:p>
            <a:pPr marL="457200" indent="-457200">
              <a:buFont typeface="Arial" panose="020B0604020202020204" pitchFamily="34" charset="0"/>
              <a:buChar char="•"/>
            </a:pPr>
            <a:endParaRPr lang="it-IT" dirty="0"/>
          </a:p>
          <a:p>
            <a:pPr marL="457200" indent="-457200">
              <a:buFont typeface="Arial" panose="020B0604020202020204" pitchFamily="34" charset="0"/>
              <a:buChar char="•"/>
            </a:pPr>
            <a:r>
              <a:rPr lang="it-IT"/>
              <a:t>Spazi in eccesso</a:t>
            </a:r>
            <a:endParaRPr lang="it-IT" dirty="0"/>
          </a:p>
          <a:p>
            <a:pPr marL="457200" indent="-457200">
              <a:buFont typeface="Arial" panose="020B0604020202020204" pitchFamily="34" charset="0"/>
              <a:buChar char="•"/>
            </a:pPr>
            <a:endParaRPr lang="it-IT" dirty="0"/>
          </a:p>
          <a:p>
            <a:pPr marL="457200" indent="-457200">
              <a:buFont typeface="Arial" panose="020B0604020202020204" pitchFamily="34" charset="0"/>
              <a:buChar char="•"/>
            </a:pPr>
            <a:r>
              <a:rPr lang="it-IT"/>
              <a:t>Remapping di molte categorie in un numero inferiore di categorie</a:t>
            </a:r>
            <a:endParaRPr lang="it-IT" dirty="0"/>
          </a:p>
        </p:txBody>
      </p:sp>
      <p:sp>
        <p:nvSpPr>
          <p:cNvPr id="4" name="Segnaposto testo 3">
            <a:extLst>
              <a:ext uri="{FF2B5EF4-FFF2-40B4-BE49-F238E27FC236}">
                <a16:creationId xmlns:a16="http://schemas.microsoft.com/office/drawing/2014/main" id="{76A2901F-FF11-4A02-919E-254A9DAA33EC}"/>
              </a:ext>
            </a:extLst>
          </p:cNvPr>
          <p:cNvSpPr>
            <a:spLocks noGrp="1"/>
          </p:cNvSpPr>
          <p:nvPr>
            <p:ph type="body" sz="quarter" idx="15"/>
          </p:nvPr>
        </p:nvSpPr>
        <p:spPr/>
        <p:txBody>
          <a:bodyPr/>
          <a:lstStyle/>
          <a:p>
            <a:endParaRPr lang="it-IT"/>
          </a:p>
        </p:txBody>
      </p:sp>
      <p:sp>
        <p:nvSpPr>
          <p:cNvPr id="5" name="Segnaposto testo 4">
            <a:extLst>
              <a:ext uri="{FF2B5EF4-FFF2-40B4-BE49-F238E27FC236}">
                <a16:creationId xmlns:a16="http://schemas.microsoft.com/office/drawing/2014/main" id="{D134FD45-0FC4-47FD-9AC5-67B5C33D0FBF}"/>
              </a:ext>
            </a:extLst>
          </p:cNvPr>
          <p:cNvSpPr>
            <a:spLocks noGrp="1"/>
          </p:cNvSpPr>
          <p:nvPr>
            <p:ph type="body" sz="quarter" idx="17"/>
          </p:nvPr>
        </p:nvSpPr>
        <p:spPr/>
        <p:txBody>
          <a:bodyPr/>
          <a:lstStyle/>
          <a:p>
            <a:endParaRPr lang="it-IT"/>
          </a:p>
        </p:txBody>
      </p:sp>
      <p:sp>
        <p:nvSpPr>
          <p:cNvPr id="6" name="Segnaposto testo 5">
            <a:extLst>
              <a:ext uri="{FF2B5EF4-FFF2-40B4-BE49-F238E27FC236}">
                <a16:creationId xmlns:a16="http://schemas.microsoft.com/office/drawing/2014/main" id="{9713AE6C-7707-409D-87A1-CEA197D25E52}"/>
              </a:ext>
            </a:extLst>
          </p:cNvPr>
          <p:cNvSpPr>
            <a:spLocks noGrp="1"/>
          </p:cNvSpPr>
          <p:nvPr>
            <p:ph type="body" sz="quarter" idx="18"/>
          </p:nvPr>
        </p:nvSpPr>
        <p:spPr/>
        <p:txBody>
          <a:bodyPr/>
          <a:lstStyle/>
          <a:p>
            <a:r>
              <a:rPr lang="it-IT"/>
              <a:t>Membership e consistency</a:t>
            </a:r>
            <a:endParaRPr lang="it-IT" dirty="0"/>
          </a:p>
        </p:txBody>
      </p:sp>
      <p:sp>
        <p:nvSpPr>
          <p:cNvPr id="7" name="Segnaposto testo 6">
            <a:extLst>
              <a:ext uri="{FF2B5EF4-FFF2-40B4-BE49-F238E27FC236}">
                <a16:creationId xmlns:a16="http://schemas.microsoft.com/office/drawing/2014/main" id="{9DFFE939-1F2E-4D5A-9F56-4A112212EE0B}"/>
              </a:ext>
            </a:extLst>
          </p:cNvPr>
          <p:cNvSpPr>
            <a:spLocks noGrp="1"/>
          </p:cNvSpPr>
          <p:nvPr>
            <p:ph type="body" sz="quarter" idx="19"/>
          </p:nvPr>
        </p:nvSpPr>
        <p:spPr/>
        <p:txBody>
          <a:bodyPr/>
          <a:lstStyle/>
          <a:p>
            <a:endParaRPr lang="it-IT"/>
          </a:p>
        </p:txBody>
      </p:sp>
      <p:sp>
        <p:nvSpPr>
          <p:cNvPr id="8" name="Segnaposto testo 7">
            <a:extLst>
              <a:ext uri="{FF2B5EF4-FFF2-40B4-BE49-F238E27FC236}">
                <a16:creationId xmlns:a16="http://schemas.microsoft.com/office/drawing/2014/main" id="{6C33C24E-877D-4C9A-8E48-4EB0D471C8A8}"/>
              </a:ext>
            </a:extLst>
          </p:cNvPr>
          <p:cNvSpPr>
            <a:spLocks noGrp="1"/>
          </p:cNvSpPr>
          <p:nvPr>
            <p:ph type="body" sz="quarter" idx="16"/>
          </p:nvPr>
        </p:nvSpPr>
        <p:spPr/>
        <p:txBody>
          <a:bodyPr/>
          <a:lstStyle/>
          <a:p>
            <a:endParaRPr lang="it-IT"/>
          </a:p>
        </p:txBody>
      </p:sp>
      <p:pic>
        <p:nvPicPr>
          <p:cNvPr id="10" name="Immagine 9">
            <a:extLst>
              <a:ext uri="{FF2B5EF4-FFF2-40B4-BE49-F238E27FC236}">
                <a16:creationId xmlns:a16="http://schemas.microsoft.com/office/drawing/2014/main" id="{85504D70-0E9C-4B07-B123-86D41583CCE0}"/>
              </a:ext>
            </a:extLst>
          </p:cNvPr>
          <p:cNvPicPr>
            <a:picLocks noChangeAspect="1"/>
          </p:cNvPicPr>
          <p:nvPr/>
        </p:nvPicPr>
        <p:blipFill>
          <a:blip r:embed="rId2"/>
          <a:stretch>
            <a:fillRect/>
          </a:stretch>
        </p:blipFill>
        <p:spPr>
          <a:xfrm>
            <a:off x="1692219" y="6638025"/>
            <a:ext cx="9058275" cy="1638300"/>
          </a:xfrm>
          <a:prstGeom prst="rect">
            <a:avLst/>
          </a:prstGeom>
        </p:spPr>
      </p:pic>
      <p:pic>
        <p:nvPicPr>
          <p:cNvPr id="12" name="Immagine 11">
            <a:extLst>
              <a:ext uri="{FF2B5EF4-FFF2-40B4-BE49-F238E27FC236}">
                <a16:creationId xmlns:a16="http://schemas.microsoft.com/office/drawing/2014/main" id="{7EFD6AD6-33D5-42F3-A6A4-F0B6DCE0EA6F}"/>
              </a:ext>
            </a:extLst>
          </p:cNvPr>
          <p:cNvPicPr>
            <a:picLocks noChangeAspect="1"/>
          </p:cNvPicPr>
          <p:nvPr/>
        </p:nvPicPr>
        <p:blipFill>
          <a:blip r:embed="rId3"/>
          <a:stretch>
            <a:fillRect/>
          </a:stretch>
        </p:blipFill>
        <p:spPr>
          <a:xfrm>
            <a:off x="1714182" y="5676450"/>
            <a:ext cx="7867650" cy="400050"/>
          </a:xfrm>
          <a:prstGeom prst="rect">
            <a:avLst/>
          </a:prstGeom>
        </p:spPr>
      </p:pic>
      <p:pic>
        <p:nvPicPr>
          <p:cNvPr id="14" name="Immagine 13">
            <a:extLst>
              <a:ext uri="{FF2B5EF4-FFF2-40B4-BE49-F238E27FC236}">
                <a16:creationId xmlns:a16="http://schemas.microsoft.com/office/drawing/2014/main" id="{21C4AFFB-2898-46E3-8626-52A81EDFBCA6}"/>
              </a:ext>
            </a:extLst>
          </p:cNvPr>
          <p:cNvPicPr>
            <a:picLocks noChangeAspect="1"/>
          </p:cNvPicPr>
          <p:nvPr/>
        </p:nvPicPr>
        <p:blipFill>
          <a:blip r:embed="rId4"/>
          <a:stretch>
            <a:fillRect/>
          </a:stretch>
        </p:blipFill>
        <p:spPr>
          <a:xfrm>
            <a:off x="1714182" y="4638675"/>
            <a:ext cx="7639050" cy="476250"/>
          </a:xfrm>
          <a:prstGeom prst="rect">
            <a:avLst/>
          </a:prstGeom>
        </p:spPr>
      </p:pic>
      <p:pic>
        <p:nvPicPr>
          <p:cNvPr id="15" name="Segnaposto immagine 4">
            <a:extLst>
              <a:ext uri="{FF2B5EF4-FFF2-40B4-BE49-F238E27FC236}">
                <a16:creationId xmlns:a16="http://schemas.microsoft.com/office/drawing/2014/main" id="{1C94C1F5-263E-42A3-9E6E-81D26D882E13}"/>
              </a:ext>
            </a:extLst>
          </p:cNvPr>
          <p:cNvPicPr>
            <a:picLocks noGrp="1" noChangeAspect="1"/>
          </p:cNvPicPr>
          <p:nvPr>
            <p:ph type="pic" sz="quarter" idx="13"/>
          </p:nvPr>
        </p:nvPicPr>
        <p:blipFill>
          <a:blip r:embed="rId5"/>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3616340631"/>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CE1386C0-30ED-9C41-8D4D-0F92EA0D9544}"/>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4A2F80E8-9A9C-5342-BF06-AF8A519C27AC}"/>
    </a:ext>
  </a:extLst>
</a:theme>
</file>

<file path=ppt/theme/theme3.xml><?xml version="1.0" encoding="utf-8"?>
<a:theme xmlns:a="http://schemas.openxmlformats.org/drawingml/2006/main" name="Slide_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310EC1B2-BFB5-084E-B11D-270C466A9BEE}"/>
    </a:ext>
  </a:extLst>
</a:theme>
</file>

<file path=ppt/theme/theme4.xml><?xml version="1.0" encoding="utf-8"?>
<a:theme xmlns:a="http://schemas.openxmlformats.org/drawingml/2006/main" name="Slide_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797A65D6-BA50-464D-8444-A9FC32820C29}"/>
    </a:ext>
  </a:extLst>
</a:theme>
</file>

<file path=ppt/theme/theme5.xml><?xml version="1.0" encoding="utf-8"?>
<a:theme xmlns:a="http://schemas.openxmlformats.org/drawingml/2006/main" name="Slide_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93A9936C-0EBE-E247-BC60-B20269C59CB7}"/>
    </a:ext>
  </a:extLst>
</a:theme>
</file>

<file path=ppt/theme/theme6.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ITS_Template_2020</Template>
  <TotalTime>2012</TotalTime>
  <Words>1206</Words>
  <Application>Microsoft Office PowerPoint</Application>
  <PresentationFormat>Personalizzato</PresentationFormat>
  <Paragraphs>131</Paragraphs>
  <Slides>23</Slides>
  <Notes>10</Notes>
  <HiddenSlides>0</HiddenSlides>
  <MMClips>0</MMClips>
  <ScaleCrop>false</ScaleCrop>
  <HeadingPairs>
    <vt:vector size="6" baseType="variant">
      <vt:variant>
        <vt:lpstr>Caratteri utilizzati</vt:lpstr>
      </vt:variant>
      <vt:variant>
        <vt:i4>10</vt:i4>
      </vt:variant>
      <vt:variant>
        <vt:lpstr>Tema</vt:lpstr>
      </vt:variant>
      <vt:variant>
        <vt:i4>5</vt:i4>
      </vt:variant>
      <vt:variant>
        <vt:lpstr>Titoli diapositive</vt:lpstr>
      </vt:variant>
      <vt:variant>
        <vt:i4>23</vt:i4>
      </vt:variant>
    </vt:vector>
  </HeadingPairs>
  <TitlesOfParts>
    <vt:vector size="38" baseType="lpstr">
      <vt:lpstr>Arial</vt:lpstr>
      <vt:lpstr>Avenir</vt:lpstr>
      <vt:lpstr>Avenir Black</vt:lpstr>
      <vt:lpstr>Avenir Book</vt:lpstr>
      <vt:lpstr>Calibri</vt:lpstr>
      <vt:lpstr>Calibri Light</vt:lpstr>
      <vt:lpstr>Helvetica</vt:lpstr>
      <vt:lpstr>Helvetica Neue</vt:lpstr>
      <vt:lpstr>Lora</vt:lpstr>
      <vt:lpstr>proxima_novaregular</vt:lpstr>
      <vt:lpstr>Slide_1</vt:lpstr>
      <vt:lpstr>Slide_2</vt:lpstr>
      <vt:lpstr>Slide_3</vt:lpstr>
      <vt:lpstr>Slide_4</vt:lpstr>
      <vt:lpstr>Slide_5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Colleoni</dc:creator>
  <cp:lastModifiedBy>Andrea Colleoni</cp:lastModifiedBy>
  <cp:revision>22</cp:revision>
  <dcterms:created xsi:type="dcterms:W3CDTF">2021-06-10T10:00:01Z</dcterms:created>
  <dcterms:modified xsi:type="dcterms:W3CDTF">2021-06-17T13:28:19Z</dcterms:modified>
</cp:coreProperties>
</file>