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 id="2147483659" r:id="rId2"/>
    <p:sldMasterId id="2147483663" r:id="rId3"/>
    <p:sldMasterId id="2147483676" r:id="rId4"/>
    <p:sldMasterId id="2147483689" r:id="rId5"/>
  </p:sldMasterIdLst>
  <p:notesMasterIdLst>
    <p:notesMasterId r:id="rId13"/>
  </p:notesMasterIdLst>
  <p:sldIdLst>
    <p:sldId id="257" r:id="rId6"/>
    <p:sldId id="274" r:id="rId7"/>
    <p:sldId id="275" r:id="rId8"/>
    <p:sldId id="279" r:id="rId9"/>
    <p:sldId id="276" r:id="rId10"/>
    <p:sldId id="277" r:id="rId11"/>
    <p:sldId id="278" r:id="rId1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86418"/>
  </p:normalViewPr>
  <p:slideViewPr>
    <p:cSldViewPr snapToGrid="0" snapToObjects="1">
      <p:cViewPr>
        <p:scale>
          <a:sx n="75" d="100"/>
          <a:sy n="75" d="100"/>
        </p:scale>
        <p:origin x="888" y="-14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18" d="100"/>
          <a:sy n="118" d="100"/>
        </p:scale>
        <p:origin x="4200" y="2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1143000" y="685800"/>
            <a:ext cx="4572000" cy="3429000"/>
          </a:xfrm>
          <a:prstGeom prst="rect">
            <a:avLst/>
          </a:prstGeom>
        </p:spPr>
        <p:txBody>
          <a:bodyPr/>
          <a:lstStyle/>
          <a:p>
            <a:endParaRPr/>
          </a:p>
        </p:txBody>
      </p:sp>
      <p:sp>
        <p:nvSpPr>
          <p:cNvPr id="157" name="Shape 1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26556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https://www.numpyninja.com/post/understanding-the-gini-index-in-decision-tree-with-an-example</a:t>
            </a:r>
            <a:br>
              <a:rPr lang="it-IT" dirty="0"/>
            </a:br>
            <a:r>
              <a:rPr lang="it-IT" dirty="0"/>
              <a:t>https://medium.com/coinmonks/what-is-entropy-and-why-information-gain-is-matter-4e85d46d2f01</a:t>
            </a:r>
          </a:p>
          <a:p>
            <a:r>
              <a:rPr lang="it-IT" dirty="0"/>
              <a:t>https://anderfernandez.com/en/blog/code-decision-tree-python-from-scratch/</a:t>
            </a:r>
          </a:p>
          <a:p>
            <a:r>
              <a:rPr lang="it-IT" dirty="0"/>
              <a:t>https://www.kaggle.com/yersever/500-person-gender-height-weight-bodymassindex</a:t>
            </a:r>
          </a:p>
        </p:txBody>
      </p:sp>
    </p:spTree>
    <p:extLst>
      <p:ext uri="{BB962C8B-B14F-4D97-AF65-F5344CB8AC3E}">
        <p14:creationId xmlns:p14="http://schemas.microsoft.com/office/powerpoint/2010/main" val="2247641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https://datacadamia.com/data_mining/information_gain</a:t>
            </a:r>
          </a:p>
        </p:txBody>
      </p:sp>
    </p:spTree>
    <p:extLst>
      <p:ext uri="{BB962C8B-B14F-4D97-AF65-F5344CB8AC3E}">
        <p14:creationId xmlns:p14="http://schemas.microsoft.com/office/powerpoint/2010/main" val="2029930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https://datacadamia.com/data_mining/information_gain</a:t>
            </a:r>
            <a:endParaRPr lang="it-IT" dirty="0"/>
          </a:p>
        </p:txBody>
      </p:sp>
    </p:spTree>
    <p:extLst>
      <p:ext uri="{BB962C8B-B14F-4D97-AF65-F5344CB8AC3E}">
        <p14:creationId xmlns:p14="http://schemas.microsoft.com/office/powerpoint/2010/main" val="103135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07244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479655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854160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_Titolo introduttivo">
    <p:spTree>
      <p:nvGrpSpPr>
        <p:cNvPr id="1" name=""/>
        <p:cNvGrpSpPr/>
        <p:nvPr/>
      </p:nvGrpSpPr>
      <p:grpSpPr>
        <a:xfrm>
          <a:off x="0" y="0"/>
          <a:ext cx="0" cy="0"/>
          <a:chOff x="0" y="0"/>
          <a:chExt cx="0" cy="0"/>
        </a:xfrm>
      </p:grpSpPr>
      <p:sp>
        <p:nvSpPr>
          <p:cNvPr id="7" name="Nome Presentatore">
            <a:extLst>
              <a:ext uri="{FF2B5EF4-FFF2-40B4-BE49-F238E27FC236}">
                <a16:creationId xmlns:a16="http://schemas.microsoft.com/office/drawing/2014/main" id="{791A7B3E-BEFF-594F-9A63-59B49BA4D7B8}"/>
              </a:ext>
            </a:extLst>
          </p:cNvPr>
          <p:cNvSpPr txBox="1">
            <a:spLocks noGrp="1"/>
          </p:cNvSpPr>
          <p:nvPr>
            <p:ph type="body" sz="quarter" idx="13" hasCustomPrompt="1"/>
          </p:nvPr>
        </p:nvSpPr>
        <p:spPr>
          <a:xfrm>
            <a:off x="2646581" y="5478907"/>
            <a:ext cx="7711638" cy="460575"/>
          </a:xfrm>
          <a:prstGeom prst="rect">
            <a:avLst/>
          </a:prstGeom>
        </p:spPr>
        <p:txBody>
          <a:bodyPr anchor="t">
            <a:spAutoFit/>
          </a:bodyPr>
          <a:lstStyle>
            <a:lvl1pPr marL="0" indent="0" algn="ctr">
              <a:buNone/>
              <a:defRPr sz="2600">
                <a:solidFill>
                  <a:srgbClr val="C00D0D"/>
                </a:solidFill>
                <a:latin typeface="Avenir Book"/>
                <a:ea typeface="Avenir Book"/>
                <a:cs typeface="Avenir Book"/>
                <a:sym typeface="Avenir Book"/>
              </a:defRPr>
            </a:lvl1pPr>
          </a:lstStyle>
          <a:p>
            <a:pPr lvl="0"/>
            <a:r>
              <a:rPr lang="it-IT" dirty="0"/>
              <a:t>Nome Professore</a:t>
            </a:r>
          </a:p>
        </p:txBody>
      </p:sp>
      <p:sp>
        <p:nvSpPr>
          <p:cNvPr id="8" name="Immagine">
            <a:extLst>
              <a:ext uri="{FF2B5EF4-FFF2-40B4-BE49-F238E27FC236}">
                <a16:creationId xmlns:a16="http://schemas.microsoft.com/office/drawing/2014/main" id="{523EEB75-0417-9F4C-9AE5-83B4AD15D40F}"/>
              </a:ext>
            </a:extLst>
          </p:cNvPr>
          <p:cNvSpPr>
            <a:spLocks noGrp="1"/>
          </p:cNvSpPr>
          <p:nvPr>
            <p:ph type="pic" sz="quarter" idx="14" hasCustomPrompt="1"/>
          </p:nvPr>
        </p:nvSpPr>
        <p:spPr>
          <a:xfrm>
            <a:off x="5805884" y="7063833"/>
            <a:ext cx="1393015" cy="1393032"/>
          </a:xfrm>
          <a:prstGeom prst="rect">
            <a:avLst/>
          </a:prstGeom>
        </p:spPr>
        <p:txBody>
          <a:bodyPr lIns="91439" tIns="45719" rIns="91439" bIns="45719">
            <a:noAutofit/>
          </a:bodyPr>
          <a:lstStyle>
            <a:lvl1pPr marL="0" indent="0">
              <a:buNone/>
              <a:defRPr/>
            </a:lvl1pPr>
          </a:lstStyle>
          <a:p>
            <a:r>
              <a:rPr lang="it-IT" dirty="0"/>
              <a:t>icona</a:t>
            </a:r>
            <a:endParaRPr dirty="0"/>
          </a:p>
        </p:txBody>
      </p:sp>
      <p:sp>
        <p:nvSpPr>
          <p:cNvPr id="9" name="TITOLO">
            <a:extLst>
              <a:ext uri="{FF2B5EF4-FFF2-40B4-BE49-F238E27FC236}">
                <a16:creationId xmlns:a16="http://schemas.microsoft.com/office/drawing/2014/main" id="{DAF6093A-D0BE-954B-852D-01E435A7A4DD}"/>
              </a:ext>
            </a:extLst>
          </p:cNvPr>
          <p:cNvSpPr txBox="1">
            <a:spLocks noGrp="1"/>
          </p:cNvSpPr>
          <p:nvPr>
            <p:ph type="body" sz="quarter" idx="15" hasCustomPrompt="1"/>
          </p:nvPr>
        </p:nvSpPr>
        <p:spPr>
          <a:xfrm>
            <a:off x="2402885" y="4194610"/>
            <a:ext cx="8199030" cy="690189"/>
          </a:xfrm>
          <a:prstGeom prst="rect">
            <a:avLst/>
          </a:prstGeom>
        </p:spPr>
        <p:txBody>
          <a:bodyPr anchor="t">
            <a:spAutoFit/>
          </a:bodyPr>
          <a:lstStyle>
            <a:lvl1pPr marL="0" indent="0" algn="ctr">
              <a:buFont typeface="Arial" panose="020B0604020202020204" pitchFamily="34" charset="0"/>
              <a:buNone/>
              <a:defRPr sz="4200">
                <a:latin typeface="Avenir Black"/>
                <a:ea typeface="Avenir Black"/>
                <a:cs typeface="Avenir Black"/>
                <a:sym typeface="Avenir Black"/>
              </a:defRPr>
            </a:lvl1pPr>
          </a:lstStyle>
          <a:p>
            <a:pPr lvl="0"/>
            <a:r>
              <a:rPr lang="it-IT" dirty="0"/>
              <a:t>TITOLO</a:t>
            </a:r>
          </a:p>
        </p:txBody>
      </p:sp>
    </p:spTree>
    <p:extLst>
      <p:ext uri="{BB962C8B-B14F-4D97-AF65-F5344CB8AC3E}">
        <p14:creationId xmlns:p14="http://schemas.microsoft.com/office/powerpoint/2010/main" val="208561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1" name="Immagine">
            <a:extLst>
              <a:ext uri="{FF2B5EF4-FFF2-40B4-BE49-F238E27FC236}">
                <a16:creationId xmlns:a16="http://schemas.microsoft.com/office/drawing/2014/main" id="{975DD004-5F25-154F-8F56-874640CB5AB7}"/>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tx1"/>
                </a:solidFill>
              </a:defRPr>
            </a:lvl1pPr>
          </a:lstStyle>
          <a:p>
            <a:r>
              <a:rPr lang="it-IT" dirty="0"/>
              <a:t>Qui</a:t>
            </a:r>
          </a:p>
          <a:p>
            <a:r>
              <a:rPr lang="it-IT" dirty="0"/>
              <a:t>icona</a:t>
            </a:r>
            <a:endParaRPr dirty="0"/>
          </a:p>
        </p:txBody>
      </p:sp>
      <p:sp>
        <p:nvSpPr>
          <p:cNvPr id="12" name="00/00/0000">
            <a:extLst>
              <a:ext uri="{FF2B5EF4-FFF2-40B4-BE49-F238E27FC236}">
                <a16:creationId xmlns:a16="http://schemas.microsoft.com/office/drawing/2014/main" id="{C292EBD5-4623-1944-9911-14CF95F41AC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tx1"/>
                </a:solidFill>
                <a:latin typeface="Avenir Book"/>
                <a:ea typeface="Avenir Book"/>
                <a:cs typeface="Avenir Book"/>
                <a:sym typeface="Avenir Book"/>
              </a:defRPr>
            </a:lvl1pPr>
          </a:lstStyle>
          <a:p>
            <a:pPr lvl="0"/>
            <a:r>
              <a:rPr lang="it-IT" dirty="0"/>
              <a:t>00/00/0000</a:t>
            </a:r>
          </a:p>
        </p:txBody>
      </p:sp>
      <p:sp>
        <p:nvSpPr>
          <p:cNvPr id="13" name="UF_00">
            <a:extLst>
              <a:ext uri="{FF2B5EF4-FFF2-40B4-BE49-F238E27FC236}">
                <a16:creationId xmlns:a16="http://schemas.microsoft.com/office/drawing/2014/main" id="{CC5AC3F7-B59A-884B-AD1F-1D74DE3FCEBF}"/>
              </a:ext>
            </a:extLst>
          </p:cNvPr>
          <p:cNvSpPr txBox="1">
            <a:spLocks noGrp="1"/>
          </p:cNvSpPr>
          <p:nvPr>
            <p:ph type="body" sz="quarter" idx="18"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
        <p:nvSpPr>
          <p:cNvPr id="9" name="“CITAZIONE”">
            <a:extLst>
              <a:ext uri="{FF2B5EF4-FFF2-40B4-BE49-F238E27FC236}">
                <a16:creationId xmlns:a16="http://schemas.microsoft.com/office/drawing/2014/main" id="{A3500418-FCF3-7845-BF87-A1074346BE3F}"/>
              </a:ext>
            </a:extLst>
          </p:cNvPr>
          <p:cNvSpPr txBox="1">
            <a:spLocks noGrp="1"/>
          </p:cNvSpPr>
          <p:nvPr>
            <p:ph type="body" sz="quarter" idx="17" hasCustomPrompt="1"/>
          </p:nvPr>
        </p:nvSpPr>
        <p:spPr>
          <a:xfrm>
            <a:off x="2557276" y="4646512"/>
            <a:ext cx="7890248" cy="488852"/>
          </a:xfrm>
          <a:prstGeom prst="rect">
            <a:avLst/>
          </a:prstGeom>
        </p:spPr>
        <p:txBody>
          <a:bodyPr anchor="t">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it-IT" smtClean="0">
                <a:solidFill>
                  <a:schemeClr val="bg1"/>
                </a:solidFill>
                <a:effect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dirty="0">
                <a:solidFill>
                  <a:srgbClr val="FFFFFF"/>
                </a:solidFill>
                <a:effectLst/>
                <a:latin typeface="Avenir" panose="02000503020000020003" pitchFamily="2" charset="0"/>
              </a:rPr>
              <a:t>“</a:t>
            </a:r>
            <a:r>
              <a:rPr lang="it-IT" dirty="0"/>
              <a:t>CITAZIONE</a:t>
            </a:r>
            <a:r>
              <a:rPr kumimoji="0" lang="it-IT" sz="2800" b="0" i="0" u="none" strike="noStrike" kern="1200" cap="none" spc="0" normalizeH="0" baseline="0" noProof="0" dirty="0">
                <a:ln>
                  <a:noFill/>
                </a:ln>
                <a:solidFill>
                  <a:srgbClr val="FFFFFF"/>
                </a:solidFill>
                <a:effectLst/>
                <a:uLnTx/>
                <a:uFillTx/>
                <a:latin typeface="Avenir" panose="02000503020000020003" pitchFamily="2" charset="0"/>
                <a:ea typeface="+mn-ea"/>
                <a:cs typeface="+mn-cs"/>
              </a:rPr>
              <a:t> “</a:t>
            </a:r>
            <a:endParaRPr lang="it-IT" dirty="0"/>
          </a:p>
        </p:txBody>
      </p:sp>
    </p:spTree>
    <p:extLst>
      <p:ext uri="{BB962C8B-B14F-4D97-AF65-F5344CB8AC3E}">
        <p14:creationId xmlns:p14="http://schemas.microsoft.com/office/powerpoint/2010/main" val="3393319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_OpenDay">
    <p:spTree>
      <p:nvGrpSpPr>
        <p:cNvPr id="1" name=""/>
        <p:cNvGrpSpPr/>
        <p:nvPr/>
      </p:nvGrpSpPr>
      <p:grpSpPr>
        <a:xfrm>
          <a:off x="0" y="0"/>
          <a:ext cx="0" cy="0"/>
          <a:chOff x="0" y="0"/>
          <a:chExt cx="0" cy="0"/>
        </a:xfrm>
      </p:grpSpPr>
      <p:sp>
        <p:nvSpPr>
          <p:cNvPr id="7" name="TITOLO">
            <a:extLst>
              <a:ext uri="{FF2B5EF4-FFF2-40B4-BE49-F238E27FC236}">
                <a16:creationId xmlns:a16="http://schemas.microsoft.com/office/drawing/2014/main" id="{E5296B67-A270-664C-B5A2-4F88CFBF819A}"/>
              </a:ext>
            </a:extLst>
          </p:cNvPr>
          <p:cNvSpPr txBox="1">
            <a:spLocks noGrp="1"/>
          </p:cNvSpPr>
          <p:nvPr>
            <p:ph type="body" sz="quarter" idx="13" hasCustomPrompt="1"/>
          </p:nvPr>
        </p:nvSpPr>
        <p:spPr>
          <a:xfrm>
            <a:off x="2506543" y="1267805"/>
            <a:ext cx="7991714" cy="690189"/>
          </a:xfrm>
          <a:prstGeom prst="rect">
            <a:avLst/>
          </a:prstGeom>
        </p:spPr>
        <p:txBody>
          <a:bodyPr anchor="t">
            <a:spAutoFit/>
          </a:bodyPr>
          <a:lstStyle>
            <a:lvl1pPr marL="0" indent="0" algn="ctr">
              <a:buFontTx/>
              <a:buNone/>
              <a:defRPr sz="4200">
                <a:latin typeface="Avenir Black"/>
                <a:ea typeface="Avenir Black"/>
                <a:cs typeface="Avenir Black"/>
                <a:sym typeface="Avenir Black"/>
              </a:defRPr>
            </a:lvl1pPr>
          </a:lstStyle>
          <a:p>
            <a:pPr lvl="0"/>
            <a:r>
              <a:rPr lang="it-IT" dirty="0"/>
              <a:t>TITOLO</a:t>
            </a:r>
          </a:p>
        </p:txBody>
      </p:sp>
      <p:sp>
        <p:nvSpPr>
          <p:cNvPr id="8" name="SOTTOTITOLO">
            <a:extLst>
              <a:ext uri="{FF2B5EF4-FFF2-40B4-BE49-F238E27FC236}">
                <a16:creationId xmlns:a16="http://schemas.microsoft.com/office/drawing/2014/main" id="{A4CC2A99-71A3-CF40-A213-FFE1D08FE6E4}"/>
              </a:ext>
            </a:extLst>
          </p:cNvPr>
          <p:cNvSpPr txBox="1">
            <a:spLocks noGrp="1"/>
          </p:cNvSpPr>
          <p:nvPr>
            <p:ph type="body" sz="quarter" idx="14" hasCustomPrompt="1"/>
          </p:nvPr>
        </p:nvSpPr>
        <p:spPr>
          <a:xfrm>
            <a:off x="2981625" y="2397909"/>
            <a:ext cx="7041550" cy="474682"/>
          </a:xfrm>
          <a:prstGeom prst="rect">
            <a:avLst/>
          </a:prstGeom>
        </p:spPr>
        <p:txBody>
          <a:bodyPr anchor="t">
            <a:spAutoFit/>
          </a:bodyPr>
          <a:lstStyle>
            <a:lvl1pPr marL="0" indent="0" algn="ctr">
              <a:buNone/>
              <a:defRPr sz="2700">
                <a:latin typeface="Avenir Book"/>
                <a:ea typeface="Avenir Book"/>
                <a:cs typeface="Avenir Book"/>
                <a:sym typeface="Avenir Book"/>
              </a:defRPr>
            </a:lvl1pPr>
          </a:lstStyle>
          <a:p>
            <a:pPr lvl="0"/>
            <a:r>
              <a:rPr lang="it-IT" dirty="0"/>
              <a:t>SOTTOTITOLO</a:t>
            </a:r>
          </a:p>
        </p:txBody>
      </p:sp>
      <p:pic>
        <p:nvPicPr>
          <p:cNvPr id="9" name="Immagine" descr="Immagine">
            <a:extLst>
              <a:ext uri="{FF2B5EF4-FFF2-40B4-BE49-F238E27FC236}">
                <a16:creationId xmlns:a16="http://schemas.microsoft.com/office/drawing/2014/main" id="{92632C73-A4AD-814E-A6C0-498236B5E94B}"/>
              </a:ext>
            </a:extLst>
          </p:cNvPr>
          <p:cNvPicPr>
            <a:picLocks noChangeAspect="1"/>
          </p:cNvPicPr>
          <p:nvPr userDrawn="1"/>
        </p:nvPicPr>
        <p:blipFill>
          <a:blip r:embed="rId2"/>
          <a:stretch>
            <a:fillRect/>
          </a:stretch>
        </p:blipFill>
        <p:spPr>
          <a:xfrm>
            <a:off x="516589" y="3886125"/>
            <a:ext cx="1811622" cy="1811601"/>
          </a:xfrm>
          <a:prstGeom prst="rect">
            <a:avLst/>
          </a:prstGeom>
          <a:ln w="3175">
            <a:miter lim="400000"/>
          </a:ln>
        </p:spPr>
      </p:pic>
      <p:pic>
        <p:nvPicPr>
          <p:cNvPr id="10" name="Immagine" descr="Immagine">
            <a:extLst>
              <a:ext uri="{FF2B5EF4-FFF2-40B4-BE49-F238E27FC236}">
                <a16:creationId xmlns:a16="http://schemas.microsoft.com/office/drawing/2014/main" id="{E78CB888-6D8E-9A47-9813-BBA114E6514F}"/>
              </a:ext>
            </a:extLst>
          </p:cNvPr>
          <p:cNvPicPr>
            <a:picLocks noChangeAspect="1"/>
          </p:cNvPicPr>
          <p:nvPr userDrawn="1"/>
        </p:nvPicPr>
        <p:blipFill>
          <a:blip r:embed="rId3"/>
          <a:stretch>
            <a:fillRect/>
          </a:stretch>
        </p:blipFill>
        <p:spPr>
          <a:xfrm>
            <a:off x="3073810" y="3886125"/>
            <a:ext cx="1811580" cy="1811601"/>
          </a:xfrm>
          <a:prstGeom prst="rect">
            <a:avLst/>
          </a:prstGeom>
          <a:ln w="3175">
            <a:miter lim="400000"/>
          </a:ln>
        </p:spPr>
      </p:pic>
      <p:pic>
        <p:nvPicPr>
          <p:cNvPr id="11" name="Immagine" descr="Immagine">
            <a:extLst>
              <a:ext uri="{FF2B5EF4-FFF2-40B4-BE49-F238E27FC236}">
                <a16:creationId xmlns:a16="http://schemas.microsoft.com/office/drawing/2014/main" id="{6F93E20A-631E-7F45-852C-527036C0B2E4}"/>
              </a:ext>
            </a:extLst>
          </p:cNvPr>
          <p:cNvPicPr>
            <a:picLocks noChangeAspect="1"/>
          </p:cNvPicPr>
          <p:nvPr userDrawn="1"/>
        </p:nvPicPr>
        <p:blipFill>
          <a:blip r:embed="rId4"/>
          <a:stretch>
            <a:fillRect/>
          </a:stretch>
        </p:blipFill>
        <p:spPr>
          <a:xfrm>
            <a:off x="5623277" y="3899448"/>
            <a:ext cx="1784934" cy="1784955"/>
          </a:xfrm>
          <a:prstGeom prst="rect">
            <a:avLst/>
          </a:prstGeom>
          <a:ln w="3175">
            <a:miter lim="400000"/>
          </a:ln>
        </p:spPr>
      </p:pic>
      <p:pic>
        <p:nvPicPr>
          <p:cNvPr id="12" name="Immagine" descr="Immagine">
            <a:extLst>
              <a:ext uri="{FF2B5EF4-FFF2-40B4-BE49-F238E27FC236}">
                <a16:creationId xmlns:a16="http://schemas.microsoft.com/office/drawing/2014/main" id="{F4DB6838-EEA3-9A4C-87BD-16F20C21DAE9}"/>
              </a:ext>
            </a:extLst>
          </p:cNvPr>
          <p:cNvPicPr>
            <a:picLocks noChangeAspect="1"/>
          </p:cNvPicPr>
          <p:nvPr userDrawn="1"/>
        </p:nvPicPr>
        <p:blipFill>
          <a:blip r:embed="rId5"/>
          <a:stretch>
            <a:fillRect/>
          </a:stretch>
        </p:blipFill>
        <p:spPr>
          <a:xfrm>
            <a:off x="8149933" y="3899469"/>
            <a:ext cx="1784934" cy="1784913"/>
          </a:xfrm>
          <a:prstGeom prst="rect">
            <a:avLst/>
          </a:prstGeom>
          <a:ln w="3175">
            <a:miter lim="400000"/>
          </a:ln>
        </p:spPr>
      </p:pic>
      <p:pic>
        <p:nvPicPr>
          <p:cNvPr id="13" name="Immagine" descr="Immagine">
            <a:extLst>
              <a:ext uri="{FF2B5EF4-FFF2-40B4-BE49-F238E27FC236}">
                <a16:creationId xmlns:a16="http://schemas.microsoft.com/office/drawing/2014/main" id="{F2427546-5AB0-F743-9B7F-776B6BEF0A14}"/>
              </a:ext>
            </a:extLst>
          </p:cNvPr>
          <p:cNvPicPr>
            <a:picLocks noChangeAspect="1"/>
          </p:cNvPicPr>
          <p:nvPr userDrawn="1"/>
        </p:nvPicPr>
        <p:blipFill>
          <a:blip r:embed="rId6"/>
          <a:stretch>
            <a:fillRect/>
          </a:stretch>
        </p:blipFill>
        <p:spPr>
          <a:xfrm>
            <a:off x="10676589" y="3886107"/>
            <a:ext cx="1811622" cy="1811637"/>
          </a:xfrm>
          <a:prstGeom prst="rect">
            <a:avLst/>
          </a:prstGeom>
          <a:ln w="3175">
            <a:miter lim="400000"/>
          </a:ln>
        </p:spPr>
      </p:pic>
      <p:sp>
        <p:nvSpPr>
          <p:cNvPr id="18" name="TITOLO">
            <a:extLst>
              <a:ext uri="{FF2B5EF4-FFF2-40B4-BE49-F238E27FC236}">
                <a16:creationId xmlns:a16="http://schemas.microsoft.com/office/drawing/2014/main" id="{8CAA8FF7-B21B-7343-9017-62B751E49974}"/>
              </a:ext>
            </a:extLst>
          </p:cNvPr>
          <p:cNvSpPr txBox="1">
            <a:spLocks noGrp="1"/>
          </p:cNvSpPr>
          <p:nvPr>
            <p:ph type="body" sz="quarter" idx="18" hasCustomPrompt="1"/>
          </p:nvPr>
        </p:nvSpPr>
        <p:spPr>
          <a:xfrm>
            <a:off x="428132" y="6179010"/>
            <a:ext cx="1988535" cy="597856"/>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IFTS</a:t>
            </a:r>
            <a:br>
              <a:rPr lang="it-IT" dirty="0"/>
            </a:br>
            <a:r>
              <a:rPr lang="it-IT" dirty="0"/>
              <a:t>DEVELOPER</a:t>
            </a:r>
          </a:p>
        </p:txBody>
      </p:sp>
      <p:sp>
        <p:nvSpPr>
          <p:cNvPr id="19" name="TITOLO">
            <a:extLst>
              <a:ext uri="{FF2B5EF4-FFF2-40B4-BE49-F238E27FC236}">
                <a16:creationId xmlns:a16="http://schemas.microsoft.com/office/drawing/2014/main" id="{A9F813F7-D471-B64C-B033-A4FA61C940FB}"/>
              </a:ext>
            </a:extLst>
          </p:cNvPr>
          <p:cNvSpPr txBox="1">
            <a:spLocks noGrp="1"/>
          </p:cNvSpPr>
          <p:nvPr>
            <p:ph type="body" sz="quarter" idx="19" hasCustomPrompt="1"/>
          </p:nvPr>
        </p:nvSpPr>
        <p:spPr>
          <a:xfrm>
            <a:off x="2957988" y="6184207"/>
            <a:ext cx="1988535" cy="1096454"/>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NETWORK</a:t>
            </a:r>
            <a:br>
              <a:rPr lang="it-IT" dirty="0"/>
            </a:br>
            <a:r>
              <a:rPr lang="it-IT" dirty="0"/>
              <a:t>VISUALIZATION</a:t>
            </a:r>
            <a:br>
              <a:rPr lang="it-IT" dirty="0"/>
            </a:br>
            <a:r>
              <a:rPr lang="it-IT" dirty="0"/>
              <a:t>AND CLOUD</a:t>
            </a:r>
            <a:br>
              <a:rPr lang="it-IT" dirty="0"/>
            </a:br>
            <a:r>
              <a:rPr lang="it-IT" dirty="0"/>
              <a:t>SPECIALIST</a:t>
            </a:r>
          </a:p>
        </p:txBody>
      </p:sp>
      <p:sp>
        <p:nvSpPr>
          <p:cNvPr id="20" name="TITOLO">
            <a:extLst>
              <a:ext uri="{FF2B5EF4-FFF2-40B4-BE49-F238E27FC236}">
                <a16:creationId xmlns:a16="http://schemas.microsoft.com/office/drawing/2014/main" id="{39415C28-E1D9-1F42-AC97-4432A5B0C1FF}"/>
              </a:ext>
            </a:extLst>
          </p:cNvPr>
          <p:cNvSpPr txBox="1">
            <a:spLocks noGrp="1"/>
          </p:cNvSpPr>
          <p:nvPr>
            <p:ph type="body" sz="quarter" idx="20" hasCustomPrompt="1"/>
          </p:nvPr>
        </p:nvSpPr>
        <p:spPr>
          <a:xfrm>
            <a:off x="5422658" y="6190885"/>
            <a:ext cx="2159484" cy="847155"/>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OMNICHANNEL</a:t>
            </a:r>
            <a:br>
              <a:rPr lang="it-IT" dirty="0"/>
            </a:br>
            <a:r>
              <a:rPr lang="it-IT" dirty="0"/>
              <a:t>COMMUNICTION</a:t>
            </a:r>
            <a:br>
              <a:rPr lang="it-IT" dirty="0"/>
            </a:br>
            <a:r>
              <a:rPr lang="it-IT" dirty="0"/>
              <a:t>SPECIALIST</a:t>
            </a:r>
          </a:p>
        </p:txBody>
      </p:sp>
      <p:sp>
        <p:nvSpPr>
          <p:cNvPr id="21" name="TITOLO">
            <a:extLst>
              <a:ext uri="{FF2B5EF4-FFF2-40B4-BE49-F238E27FC236}">
                <a16:creationId xmlns:a16="http://schemas.microsoft.com/office/drawing/2014/main" id="{830E104E-8E47-724C-ADB6-398FF7F100C2}"/>
              </a:ext>
            </a:extLst>
          </p:cNvPr>
          <p:cNvSpPr txBox="1">
            <a:spLocks noGrp="1"/>
          </p:cNvSpPr>
          <p:nvPr>
            <p:ph type="body" sz="quarter" idx="21" hasCustomPrompt="1"/>
          </p:nvPr>
        </p:nvSpPr>
        <p:spPr>
          <a:xfrm>
            <a:off x="7952514" y="6190885"/>
            <a:ext cx="2159484" cy="847155"/>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CYBER</a:t>
            </a:r>
            <a:br>
              <a:rPr lang="it-IT" dirty="0"/>
            </a:br>
            <a:r>
              <a:rPr lang="it-IT" dirty="0"/>
              <a:t>DEFENSE</a:t>
            </a:r>
            <a:br>
              <a:rPr lang="it-IT" dirty="0"/>
            </a:br>
            <a:r>
              <a:rPr lang="it-IT" dirty="0"/>
              <a:t>SPECIALIST</a:t>
            </a:r>
          </a:p>
        </p:txBody>
      </p:sp>
      <p:sp>
        <p:nvSpPr>
          <p:cNvPr id="22" name="TITOLO">
            <a:extLst>
              <a:ext uri="{FF2B5EF4-FFF2-40B4-BE49-F238E27FC236}">
                <a16:creationId xmlns:a16="http://schemas.microsoft.com/office/drawing/2014/main" id="{A7123FA2-0BC9-694E-B167-BFF8B00E0416}"/>
              </a:ext>
            </a:extLst>
          </p:cNvPr>
          <p:cNvSpPr txBox="1">
            <a:spLocks noGrp="1"/>
          </p:cNvSpPr>
          <p:nvPr>
            <p:ph type="body" sz="quarter" idx="22" hasCustomPrompt="1"/>
          </p:nvPr>
        </p:nvSpPr>
        <p:spPr>
          <a:xfrm>
            <a:off x="10362866" y="6187965"/>
            <a:ext cx="2439067" cy="847155"/>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SMART</a:t>
            </a:r>
            <a:br>
              <a:rPr lang="it-IT" dirty="0"/>
            </a:br>
            <a:r>
              <a:rPr lang="it-IT" dirty="0"/>
              <a:t>MANUFACTURING</a:t>
            </a:r>
            <a:br>
              <a:rPr lang="it-IT" dirty="0"/>
            </a:br>
            <a:r>
              <a:rPr lang="it-IT" dirty="0"/>
              <a:t>SPECIALIST</a:t>
            </a:r>
          </a:p>
        </p:txBody>
      </p:sp>
    </p:spTree>
    <p:extLst>
      <p:ext uri="{BB962C8B-B14F-4D97-AF65-F5344CB8AC3E}">
        <p14:creationId xmlns:p14="http://schemas.microsoft.com/office/powerpoint/2010/main" val="1939294193"/>
      </p:ext>
    </p:extLst>
  </p:cSld>
  <p:clrMapOvr>
    <a:masterClrMapping/>
  </p:clrMapOvr>
  <p:extLst>
    <p:ext uri="{DCECCB84-F9BA-43D5-87BE-67443E8EF086}">
      <p15:sldGuideLst xmlns:p15="http://schemas.microsoft.com/office/powerpoint/2012/main">
        <p15:guide id="1" orient="horz" pos="3049">
          <p15:clr>
            <a:srgbClr val="FBAE40"/>
          </p15:clr>
        </p15:guide>
        <p15:guide id="2" pos="4096">
          <p15:clr>
            <a:srgbClr val="FBAE40"/>
          </p15:clr>
        </p15:guide>
        <p15:guide id="3"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_SoloTestoLungo">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B2D7D8F9-FD36-F742-851E-3695E1C8E43B}"/>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8"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2A460354-3DFD-A04F-8209-F94E80CC0680}"/>
              </a:ext>
            </a:extLst>
          </p:cNvPr>
          <p:cNvSpPr txBox="1">
            <a:spLocks noGrp="1"/>
          </p:cNvSpPr>
          <p:nvPr>
            <p:ph type="body" sz="half" idx="14" hasCustomPrompt="1"/>
          </p:nvPr>
        </p:nvSpPr>
        <p:spPr>
          <a:xfrm>
            <a:off x="2410933" y="2737319"/>
            <a:ext cx="8182934" cy="290592"/>
          </a:xfrm>
          <a:prstGeom prst="rect">
            <a:avLst/>
          </a:prstGeom>
        </p:spPr>
        <p:txBody>
          <a:bodyPr anchor="t">
            <a:spAutoFit/>
          </a:bodyPr>
          <a:lstStyle>
            <a:lvl1pPr marL="0" indent="0">
              <a:buNone/>
              <a:defRPr/>
            </a:lvl1pPr>
          </a:lstStyle>
          <a:p>
            <a:pPr lvl="0">
              <a:spcBef>
                <a:spcPts val="4200"/>
              </a:spcBef>
              <a:defRPr sz="1400">
                <a:latin typeface="Avenir Book"/>
                <a:ea typeface="Avenir Book"/>
                <a:cs typeface="Avenir Book"/>
                <a:sym typeface="Avenir Book"/>
              </a:defRPr>
            </a:pPr>
            <a:r>
              <a:rPr lang="it-IT" dirty="0"/>
              <a:t>Inserisci qua il tuo testo</a:t>
            </a:r>
          </a:p>
        </p:txBody>
      </p:sp>
      <p:sp>
        <p:nvSpPr>
          <p:cNvPr id="9" name="00/00/0000">
            <a:extLst>
              <a:ext uri="{FF2B5EF4-FFF2-40B4-BE49-F238E27FC236}">
                <a16:creationId xmlns:a16="http://schemas.microsoft.com/office/drawing/2014/main" id="{D311BCF7-F9C6-B24C-9F1F-3FB294CAC1A7}"/>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latin typeface="Avenir Book"/>
                <a:ea typeface="Avenir Book"/>
                <a:cs typeface="Avenir Book"/>
                <a:sym typeface="Avenir Book"/>
              </a:defRPr>
            </a:lvl1pPr>
          </a:lstStyle>
          <a:p>
            <a:pPr lvl="0"/>
            <a:r>
              <a:rPr lang="it-IT" dirty="0"/>
              <a:t>00/00/0000</a:t>
            </a:r>
          </a:p>
        </p:txBody>
      </p:sp>
      <p:sp>
        <p:nvSpPr>
          <p:cNvPr id="11" name="Nome Professore">
            <a:extLst>
              <a:ext uri="{FF2B5EF4-FFF2-40B4-BE49-F238E27FC236}">
                <a16:creationId xmlns:a16="http://schemas.microsoft.com/office/drawing/2014/main" id="{FD10221E-980C-EE4D-9D53-35461BE2D3BC}"/>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
        <p:nvSpPr>
          <p:cNvPr id="12" name="TITOLO">
            <a:extLst>
              <a:ext uri="{FF2B5EF4-FFF2-40B4-BE49-F238E27FC236}">
                <a16:creationId xmlns:a16="http://schemas.microsoft.com/office/drawing/2014/main" id="{36AC14E3-0524-AC44-BBCB-12C0627EE6DE}"/>
              </a:ext>
            </a:extLst>
          </p:cNvPr>
          <p:cNvSpPr txBox="1">
            <a:spLocks noGrp="1"/>
          </p:cNvSpPr>
          <p:nvPr>
            <p:ph type="body" sz="quarter" idx="18" hasCustomPrompt="1"/>
          </p:nvPr>
        </p:nvSpPr>
        <p:spPr>
          <a:xfrm>
            <a:off x="2690757" y="889577"/>
            <a:ext cx="7623286" cy="690189"/>
          </a:xfrm>
          <a:prstGeom prst="rect">
            <a:avLst/>
          </a:prstGeom>
        </p:spPr>
        <p:txBody>
          <a:bodyPr anchor="t">
            <a:spAutoFit/>
          </a:bodyPr>
          <a:lstStyle>
            <a:lvl1pPr marL="0" indent="0" algn="ctr">
              <a:buNone/>
              <a:defRPr sz="4200">
                <a:latin typeface="Avenir Black"/>
                <a:ea typeface="Avenir Black"/>
                <a:cs typeface="Avenir Black"/>
                <a:sym typeface="Avenir Black"/>
              </a:defRPr>
            </a:lvl1pPr>
          </a:lstStyle>
          <a:p>
            <a:pPr lvl="0"/>
            <a:r>
              <a:rPr lang="it-IT" dirty="0"/>
              <a:t>TITOLO SLIDE</a:t>
            </a:r>
          </a:p>
        </p:txBody>
      </p:sp>
      <p:sp>
        <p:nvSpPr>
          <p:cNvPr id="13" name="SOTTOTITOLO">
            <a:extLst>
              <a:ext uri="{FF2B5EF4-FFF2-40B4-BE49-F238E27FC236}">
                <a16:creationId xmlns:a16="http://schemas.microsoft.com/office/drawing/2014/main" id="{1E8C48DF-84AD-5047-BAF7-D4C42B7F122B}"/>
              </a:ext>
            </a:extLst>
          </p:cNvPr>
          <p:cNvSpPr txBox="1">
            <a:spLocks noGrp="1"/>
          </p:cNvSpPr>
          <p:nvPr>
            <p:ph type="body" sz="quarter" idx="19" hasCustomPrompt="1"/>
          </p:nvPr>
        </p:nvSpPr>
        <p:spPr>
          <a:xfrm>
            <a:off x="2527998" y="1869384"/>
            <a:ext cx="7948804" cy="474682"/>
          </a:xfrm>
          <a:prstGeom prst="rect">
            <a:avLst/>
          </a:prstGeom>
        </p:spPr>
        <p:txBody>
          <a:bodyPr anchor="t">
            <a:spAutoFit/>
          </a:bodyPr>
          <a:lstStyle>
            <a:lvl1pPr marL="0" indent="0" algn="ctr">
              <a:buFontTx/>
              <a:buNone/>
              <a:defRPr sz="2700">
                <a:latin typeface="Avenir Book"/>
                <a:ea typeface="Avenir Book"/>
                <a:cs typeface="Avenir Book"/>
                <a:sym typeface="Avenir Book"/>
              </a:defRPr>
            </a:lvl1pPr>
          </a:lstStyle>
          <a:p>
            <a:pPr lvl="0"/>
            <a:r>
              <a:rPr lang="it-IT" dirty="0"/>
              <a:t>SOTTOTITOLO</a:t>
            </a:r>
          </a:p>
        </p:txBody>
      </p:sp>
      <p:sp>
        <p:nvSpPr>
          <p:cNvPr id="14" name="UF_00">
            <a:extLst>
              <a:ext uri="{FF2B5EF4-FFF2-40B4-BE49-F238E27FC236}">
                <a16:creationId xmlns:a16="http://schemas.microsoft.com/office/drawing/2014/main" id="{930DB8AC-BB88-564B-B9EC-338DE4352824}"/>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Tree>
    <p:extLst>
      <p:ext uri="{BB962C8B-B14F-4D97-AF65-F5344CB8AC3E}">
        <p14:creationId xmlns:p14="http://schemas.microsoft.com/office/powerpoint/2010/main" val="249641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_SoloImmagine">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9BA50511-EC66-2847-8A43-2DA57763E5BB}"/>
              </a:ext>
            </a:extLst>
          </p:cNvPr>
          <p:cNvSpPr>
            <a:spLocks noGrp="1"/>
          </p:cNvSpPr>
          <p:nvPr>
            <p:ph type="pic" idx="16"/>
          </p:nvPr>
        </p:nvSpPr>
        <p:spPr>
          <a:xfrm>
            <a:off x="1218791" y="1910961"/>
            <a:ext cx="10567218" cy="5931678"/>
          </a:xfrm>
          <a:prstGeom prst="rect">
            <a:avLst/>
          </a:prstGeom>
        </p:spPr>
        <p:txBody>
          <a:bodyPr lIns="91439" tIns="45719" rIns="91439" bIns="45719">
            <a:noAutofit/>
          </a:bodyPr>
          <a:lstStyle>
            <a:lvl1pPr marL="457200" indent="-457200">
              <a:buFont typeface="Arial" panose="020B0604020202020204" pitchFamily="34" charset="0"/>
              <a:buChar char="•"/>
              <a:defRPr/>
            </a:lvl1pPr>
          </a:lstStyle>
          <a:p>
            <a:r>
              <a:rPr lang="it-IT" dirty="0"/>
              <a:t>Fare clic sull'icona per inserire un'immagine</a:t>
            </a:r>
          </a:p>
        </p:txBody>
      </p:sp>
      <p:sp>
        <p:nvSpPr>
          <p:cNvPr id="8" name="Immagine">
            <a:extLst>
              <a:ext uri="{FF2B5EF4-FFF2-40B4-BE49-F238E27FC236}">
                <a16:creationId xmlns:a16="http://schemas.microsoft.com/office/drawing/2014/main" id="{D76C0195-EF8C-2149-85B1-5237FC6C9CE8}"/>
              </a:ext>
            </a:extLst>
          </p:cNvPr>
          <p:cNvSpPr>
            <a:spLocks noGrp="1"/>
          </p:cNvSpPr>
          <p:nvPr>
            <p:ph type="pic" sz="quarter" idx="17" hasCustomPrompt="1"/>
          </p:nvPr>
        </p:nvSpPr>
        <p:spPr>
          <a:xfrm>
            <a:off x="11312983" y="260883"/>
            <a:ext cx="1078435" cy="1078434"/>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9" name="00/00/0000">
            <a:extLst>
              <a:ext uri="{FF2B5EF4-FFF2-40B4-BE49-F238E27FC236}">
                <a16:creationId xmlns:a16="http://schemas.microsoft.com/office/drawing/2014/main" id="{998F434A-7244-474D-9C6E-CD277537C036}"/>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latin typeface="Avenir Book"/>
                <a:ea typeface="Avenir Book"/>
                <a:cs typeface="Avenir Book"/>
                <a:sym typeface="Avenir Book"/>
              </a:defRPr>
            </a:lvl1pPr>
          </a:lstStyle>
          <a:p>
            <a:pPr lvl="0"/>
            <a:r>
              <a:rPr lang="it-IT" dirty="0"/>
              <a:t>00/00/0000</a:t>
            </a:r>
          </a:p>
        </p:txBody>
      </p:sp>
      <p:sp>
        <p:nvSpPr>
          <p:cNvPr id="10" name="UF_00">
            <a:extLst>
              <a:ext uri="{FF2B5EF4-FFF2-40B4-BE49-F238E27FC236}">
                <a16:creationId xmlns:a16="http://schemas.microsoft.com/office/drawing/2014/main" id="{B4D45E3C-239C-2D4D-8A6A-FEEFB2028C07}"/>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
        <p:nvSpPr>
          <p:cNvPr id="11" name="Nome Professore">
            <a:extLst>
              <a:ext uri="{FF2B5EF4-FFF2-40B4-BE49-F238E27FC236}">
                <a16:creationId xmlns:a16="http://schemas.microsoft.com/office/drawing/2014/main" id="{37234224-F45D-6A48-B06F-F2B587781AA0}"/>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Tree>
    <p:extLst>
      <p:ext uri="{BB962C8B-B14F-4D97-AF65-F5344CB8AC3E}">
        <p14:creationId xmlns:p14="http://schemas.microsoft.com/office/powerpoint/2010/main" val="25423410"/>
      </p:ext>
    </p:extLst>
  </p:cSld>
  <p:clrMapOvr>
    <a:masterClrMapping/>
  </p:clrMapOvr>
  <p:extLst>
    <p:ext uri="{DCECCB84-F9BA-43D5-87BE-67443E8EF086}">
      <p15:sldGuideLst xmlns:p15="http://schemas.microsoft.com/office/powerpoint/2012/main">
        <p15:guide id="1" orient="horz" pos="3072">
          <p15:clr>
            <a:srgbClr val="FBAE40"/>
          </p15:clr>
        </p15:guide>
        <p15:guide id="2" pos="4096">
          <p15:clr>
            <a:srgbClr val="FBAE40"/>
          </p15:clr>
        </p15:guide>
        <p15:guide id="3" pos="7815">
          <p15:clr>
            <a:srgbClr val="FBAE40"/>
          </p15:clr>
        </p15:guide>
        <p15:guide id="4" pos="33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_Testo/Immagine">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1497D6E8-CE7D-404F-ADB5-FEC0CD6C9C01}"/>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8" name="00/00/0000">
            <a:extLst>
              <a:ext uri="{FF2B5EF4-FFF2-40B4-BE49-F238E27FC236}">
                <a16:creationId xmlns:a16="http://schemas.microsoft.com/office/drawing/2014/main" id="{8F88B9E0-B5BB-4C46-8541-6D181A0C899E}"/>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9" name="Nome Professore">
            <a:extLst>
              <a:ext uri="{FF2B5EF4-FFF2-40B4-BE49-F238E27FC236}">
                <a16:creationId xmlns:a16="http://schemas.microsoft.com/office/drawing/2014/main" id="{A8B1840D-9469-8744-B65E-B660FEFA5D1E}"/>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
        <p:nvSpPr>
          <p:cNvPr id="10" name="UF_00">
            <a:extLst>
              <a:ext uri="{FF2B5EF4-FFF2-40B4-BE49-F238E27FC236}">
                <a16:creationId xmlns:a16="http://schemas.microsoft.com/office/drawing/2014/main" id="{843A5EE3-5A44-A246-B135-221C4499E6E6}"/>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
        <p:nvSpPr>
          <p:cNvPr id="11" name="TITOLO">
            <a:extLst>
              <a:ext uri="{FF2B5EF4-FFF2-40B4-BE49-F238E27FC236}">
                <a16:creationId xmlns:a16="http://schemas.microsoft.com/office/drawing/2014/main" id="{2F13C46F-13E8-E040-8649-155EE4543A94}"/>
              </a:ext>
            </a:extLst>
          </p:cNvPr>
          <p:cNvSpPr txBox="1">
            <a:spLocks noGrp="1"/>
          </p:cNvSpPr>
          <p:nvPr>
            <p:ph type="body" sz="quarter" idx="18" hasCustomPrompt="1"/>
          </p:nvPr>
        </p:nvSpPr>
        <p:spPr>
          <a:xfrm>
            <a:off x="487073" y="1691139"/>
            <a:ext cx="3203187" cy="690189"/>
          </a:xfrm>
          <a:prstGeom prst="rect">
            <a:avLst/>
          </a:prstGeom>
        </p:spPr>
        <p:txBody>
          <a:bodyPr anchor="t">
            <a:spAutoFit/>
          </a:bodyPr>
          <a:lstStyle>
            <a:lvl1pPr marL="0" indent="0" algn="l">
              <a:buNone/>
              <a:defRPr sz="4200">
                <a:solidFill>
                  <a:srgbClr val="FFFFFF"/>
                </a:solidFill>
                <a:latin typeface="Avenir Black"/>
                <a:ea typeface="Avenir Black"/>
                <a:cs typeface="Avenir Black"/>
                <a:sym typeface="Avenir Black"/>
              </a:defRPr>
            </a:lvl1pPr>
          </a:lstStyle>
          <a:p>
            <a:pPr lvl="0"/>
            <a:r>
              <a:rPr lang="it-IT" dirty="0"/>
              <a:t>TITOLO</a:t>
            </a:r>
          </a:p>
        </p:txBody>
      </p:sp>
      <p:sp>
        <p:nvSpPr>
          <p:cNvPr id="12" name="SOTTOTITOLO">
            <a:extLst>
              <a:ext uri="{FF2B5EF4-FFF2-40B4-BE49-F238E27FC236}">
                <a16:creationId xmlns:a16="http://schemas.microsoft.com/office/drawing/2014/main" id="{2030A093-5559-E44B-8C8D-6FC66DAE817D}"/>
              </a:ext>
            </a:extLst>
          </p:cNvPr>
          <p:cNvSpPr txBox="1">
            <a:spLocks noGrp="1"/>
          </p:cNvSpPr>
          <p:nvPr>
            <p:ph type="body" sz="quarter" idx="19" hasCustomPrompt="1"/>
          </p:nvPr>
        </p:nvSpPr>
        <p:spPr>
          <a:xfrm>
            <a:off x="487073" y="2611692"/>
            <a:ext cx="4031885" cy="474682"/>
          </a:xfrm>
          <a:prstGeom prst="rect">
            <a:avLst/>
          </a:prstGeom>
        </p:spPr>
        <p:txBody>
          <a:bodyPr anchor="t">
            <a:spAutoFit/>
          </a:bodyPr>
          <a:lstStyle>
            <a:lvl1pPr marL="0" indent="0" algn="l">
              <a:buFontTx/>
              <a:buNone/>
              <a:defRPr sz="2700">
                <a:solidFill>
                  <a:srgbClr val="FFFFFF"/>
                </a:solidFill>
                <a:latin typeface="Avenir Book"/>
                <a:ea typeface="Avenir Book"/>
                <a:cs typeface="Avenir Book"/>
                <a:sym typeface="Avenir Book"/>
              </a:defRPr>
            </a:lvl1pPr>
          </a:lstStyle>
          <a:p>
            <a:pPr lvl="0"/>
            <a:r>
              <a:rPr lang="it-IT" dirty="0"/>
              <a:t>SOTTOTITOLO</a:t>
            </a:r>
          </a:p>
        </p:txBody>
      </p:sp>
      <p:sp>
        <p:nvSpPr>
          <p:cNvPr id="13"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4869F8BC-6918-D44F-A762-A5393E29715D}"/>
              </a:ext>
            </a:extLst>
          </p:cNvPr>
          <p:cNvSpPr txBox="1">
            <a:spLocks noGrp="1"/>
          </p:cNvSpPr>
          <p:nvPr>
            <p:ph type="body" sz="quarter" idx="20" hasCustomPrompt="1"/>
          </p:nvPr>
        </p:nvSpPr>
        <p:spPr>
          <a:xfrm>
            <a:off x="487073" y="3615110"/>
            <a:ext cx="3483869" cy="290592"/>
          </a:xfrm>
          <a:prstGeom prst="rect">
            <a:avLst/>
          </a:prstGeom>
        </p:spPr>
        <p:txBody>
          <a:bodyPr anchor="t">
            <a:spAutoFit/>
          </a:bodyPr>
          <a:lstStyle>
            <a:lvl1pPr marL="0" indent="0">
              <a:buNone/>
              <a:defRPr/>
            </a:lvl1pPr>
          </a:lstStyle>
          <a:p>
            <a:pPr lvl="0" algn="l">
              <a:spcBef>
                <a:spcPts val="4200"/>
              </a:spcBef>
              <a:defRPr sz="1400">
                <a:solidFill>
                  <a:srgbClr val="FFFFFF"/>
                </a:solidFill>
                <a:latin typeface="Avenir Book"/>
                <a:ea typeface="Avenir Book"/>
                <a:cs typeface="Avenir Book"/>
                <a:sym typeface="Avenir Book"/>
              </a:defRPr>
            </a:pPr>
            <a:r>
              <a:rPr lang="it-IT" dirty="0"/>
              <a:t>Inserisci qui il tuo testo</a:t>
            </a:r>
          </a:p>
        </p:txBody>
      </p:sp>
      <p:sp>
        <p:nvSpPr>
          <p:cNvPr id="14" name="Immagine">
            <a:extLst>
              <a:ext uri="{FF2B5EF4-FFF2-40B4-BE49-F238E27FC236}">
                <a16:creationId xmlns:a16="http://schemas.microsoft.com/office/drawing/2014/main" id="{3027D0C3-232E-A843-81A1-225021B3F609}"/>
              </a:ext>
            </a:extLst>
          </p:cNvPr>
          <p:cNvSpPr>
            <a:spLocks noGrp="1"/>
          </p:cNvSpPr>
          <p:nvPr>
            <p:ph type="pic" sz="half" idx="21"/>
          </p:nvPr>
        </p:nvSpPr>
        <p:spPr>
          <a:xfrm>
            <a:off x="7599251" y="2029950"/>
            <a:ext cx="4713465" cy="6206675"/>
          </a:xfrm>
          <a:prstGeom prst="rect">
            <a:avLst/>
          </a:prstGeom>
        </p:spPr>
        <p:txBody>
          <a:bodyPr lIns="91439" tIns="45719" rIns="91439" bIns="45719">
            <a:noAutofit/>
          </a:bodyPr>
          <a:lstStyle>
            <a:lvl1pPr marL="457200" indent="-457200">
              <a:buFont typeface="Arial" panose="020B0604020202020204" pitchFamily="34" charset="0"/>
              <a:buChar char="•"/>
              <a:defRPr/>
            </a:lvl1pPr>
          </a:lstStyle>
          <a:p>
            <a:r>
              <a:rPr lang="it-IT" dirty="0"/>
              <a:t>Fare clic sull'icona per inserire un'immagine</a:t>
            </a:r>
            <a:endParaRPr dirty="0"/>
          </a:p>
        </p:txBody>
      </p:sp>
    </p:spTree>
    <p:extLst>
      <p:ext uri="{BB962C8B-B14F-4D97-AF65-F5344CB8AC3E}">
        <p14:creationId xmlns:p14="http://schemas.microsoft.com/office/powerpoint/2010/main" val="230438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_Testo/immagine (sfondo)">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1497D6E8-CE7D-404F-ADB5-FEC0CD6C9C01}"/>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8" name="00/00/0000">
            <a:extLst>
              <a:ext uri="{FF2B5EF4-FFF2-40B4-BE49-F238E27FC236}">
                <a16:creationId xmlns:a16="http://schemas.microsoft.com/office/drawing/2014/main" id="{8F88B9E0-B5BB-4C46-8541-6D181A0C899E}"/>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9" name="Nome Professore">
            <a:extLst>
              <a:ext uri="{FF2B5EF4-FFF2-40B4-BE49-F238E27FC236}">
                <a16:creationId xmlns:a16="http://schemas.microsoft.com/office/drawing/2014/main" id="{A8B1840D-9469-8744-B65E-B660FEFA5D1E}"/>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
        <p:nvSpPr>
          <p:cNvPr id="10" name="UF_00">
            <a:extLst>
              <a:ext uri="{FF2B5EF4-FFF2-40B4-BE49-F238E27FC236}">
                <a16:creationId xmlns:a16="http://schemas.microsoft.com/office/drawing/2014/main" id="{843A5EE3-5A44-A246-B135-221C4499E6E6}"/>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
        <p:nvSpPr>
          <p:cNvPr id="11" name="TITOLO">
            <a:extLst>
              <a:ext uri="{FF2B5EF4-FFF2-40B4-BE49-F238E27FC236}">
                <a16:creationId xmlns:a16="http://schemas.microsoft.com/office/drawing/2014/main" id="{2F13C46F-13E8-E040-8649-155EE4543A94}"/>
              </a:ext>
            </a:extLst>
          </p:cNvPr>
          <p:cNvSpPr txBox="1">
            <a:spLocks noGrp="1"/>
          </p:cNvSpPr>
          <p:nvPr>
            <p:ph type="body" sz="quarter" idx="18" hasCustomPrompt="1"/>
          </p:nvPr>
        </p:nvSpPr>
        <p:spPr>
          <a:xfrm>
            <a:off x="487073" y="1691139"/>
            <a:ext cx="3203187" cy="690189"/>
          </a:xfrm>
          <a:prstGeom prst="rect">
            <a:avLst/>
          </a:prstGeom>
        </p:spPr>
        <p:txBody>
          <a:bodyPr anchor="t">
            <a:spAutoFit/>
          </a:bodyPr>
          <a:lstStyle>
            <a:lvl1pPr marL="0" indent="0" algn="l">
              <a:buNone/>
              <a:defRPr sz="4200">
                <a:solidFill>
                  <a:srgbClr val="FFFFFF"/>
                </a:solidFill>
                <a:latin typeface="Avenir Black"/>
                <a:ea typeface="Avenir Black"/>
                <a:cs typeface="Avenir Black"/>
                <a:sym typeface="Avenir Black"/>
              </a:defRPr>
            </a:lvl1pPr>
          </a:lstStyle>
          <a:p>
            <a:pPr lvl="0"/>
            <a:r>
              <a:rPr lang="it-IT" dirty="0"/>
              <a:t>TITOLO</a:t>
            </a:r>
          </a:p>
        </p:txBody>
      </p:sp>
      <p:sp>
        <p:nvSpPr>
          <p:cNvPr id="12" name="SOTTOTITOLO">
            <a:extLst>
              <a:ext uri="{FF2B5EF4-FFF2-40B4-BE49-F238E27FC236}">
                <a16:creationId xmlns:a16="http://schemas.microsoft.com/office/drawing/2014/main" id="{2030A093-5559-E44B-8C8D-6FC66DAE817D}"/>
              </a:ext>
            </a:extLst>
          </p:cNvPr>
          <p:cNvSpPr txBox="1">
            <a:spLocks noGrp="1"/>
          </p:cNvSpPr>
          <p:nvPr>
            <p:ph type="body" sz="quarter" idx="19" hasCustomPrompt="1"/>
          </p:nvPr>
        </p:nvSpPr>
        <p:spPr>
          <a:xfrm>
            <a:off x="487073" y="2611692"/>
            <a:ext cx="4031885" cy="474682"/>
          </a:xfrm>
          <a:prstGeom prst="rect">
            <a:avLst/>
          </a:prstGeom>
        </p:spPr>
        <p:txBody>
          <a:bodyPr anchor="t">
            <a:spAutoFit/>
          </a:bodyPr>
          <a:lstStyle>
            <a:lvl1pPr marL="0" indent="0" algn="l">
              <a:buFontTx/>
              <a:buNone/>
              <a:defRPr sz="2700">
                <a:solidFill>
                  <a:srgbClr val="FFFFFF"/>
                </a:solidFill>
                <a:latin typeface="Avenir Book"/>
                <a:ea typeface="Avenir Book"/>
                <a:cs typeface="Avenir Book"/>
                <a:sym typeface="Avenir Book"/>
              </a:defRPr>
            </a:lvl1pPr>
          </a:lstStyle>
          <a:p>
            <a:pPr lvl="0"/>
            <a:r>
              <a:rPr lang="it-IT" dirty="0"/>
              <a:t>SOTTOTITOLO</a:t>
            </a:r>
          </a:p>
        </p:txBody>
      </p:sp>
      <p:sp>
        <p:nvSpPr>
          <p:cNvPr id="13"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4869F8BC-6918-D44F-A762-A5393E29715D}"/>
              </a:ext>
            </a:extLst>
          </p:cNvPr>
          <p:cNvSpPr txBox="1">
            <a:spLocks noGrp="1"/>
          </p:cNvSpPr>
          <p:nvPr>
            <p:ph type="body" sz="quarter" idx="20" hasCustomPrompt="1"/>
          </p:nvPr>
        </p:nvSpPr>
        <p:spPr>
          <a:xfrm>
            <a:off x="487073" y="3615110"/>
            <a:ext cx="3483869" cy="290592"/>
          </a:xfrm>
          <a:prstGeom prst="rect">
            <a:avLst/>
          </a:prstGeom>
        </p:spPr>
        <p:txBody>
          <a:bodyPr anchor="t">
            <a:spAutoFit/>
          </a:bodyPr>
          <a:lstStyle>
            <a:lvl1pPr marL="0" indent="0">
              <a:buNone/>
              <a:defRPr/>
            </a:lvl1pPr>
          </a:lstStyle>
          <a:p>
            <a:pPr lvl="0" algn="l">
              <a:spcBef>
                <a:spcPts val="4200"/>
              </a:spcBef>
              <a:defRPr sz="1400">
                <a:solidFill>
                  <a:srgbClr val="FFFFFF"/>
                </a:solidFill>
                <a:latin typeface="Avenir Book"/>
                <a:ea typeface="Avenir Book"/>
                <a:cs typeface="Avenir Book"/>
                <a:sym typeface="Avenir Book"/>
              </a:defRPr>
            </a:pPr>
            <a:r>
              <a:rPr lang="it-IT" dirty="0"/>
              <a:t>Inserisci qui il tuo testo</a:t>
            </a:r>
          </a:p>
        </p:txBody>
      </p:sp>
    </p:spTree>
    <p:extLst>
      <p:ext uri="{BB962C8B-B14F-4D97-AF65-F5344CB8AC3E}">
        <p14:creationId xmlns:p14="http://schemas.microsoft.com/office/powerpoint/2010/main" val="79950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_SoloTestoBreve (sfondo negativo)">
    <p:spTree>
      <p:nvGrpSpPr>
        <p:cNvPr id="1" name=""/>
        <p:cNvGrpSpPr/>
        <p:nvPr/>
      </p:nvGrpSpPr>
      <p:grpSpPr>
        <a:xfrm>
          <a:off x="0" y="0"/>
          <a:ext cx="0" cy="0"/>
          <a:chOff x="0" y="0"/>
          <a:chExt cx="0" cy="0"/>
        </a:xfrm>
      </p:grpSpPr>
      <p:sp>
        <p:nvSpPr>
          <p:cNvPr id="8"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E2ED79D7-1450-204A-8DBE-0161A7AEC059}"/>
              </a:ext>
            </a:extLst>
          </p:cNvPr>
          <p:cNvSpPr txBox="1">
            <a:spLocks noGrp="1"/>
          </p:cNvSpPr>
          <p:nvPr>
            <p:ph type="body" sz="half" idx="14" hasCustomPrompt="1"/>
          </p:nvPr>
        </p:nvSpPr>
        <p:spPr>
          <a:xfrm>
            <a:off x="3419533" y="3267743"/>
            <a:ext cx="6165734" cy="290592"/>
          </a:xfrm>
          <a:prstGeom prst="rect">
            <a:avLst/>
          </a:prstGeom>
        </p:spPr>
        <p:txBody>
          <a:bodyPr anchor="t">
            <a:spAutoFit/>
          </a:bodyPr>
          <a:lstStyle>
            <a:lvl1pPr marL="0" indent="0">
              <a:buNone/>
              <a:defRPr/>
            </a:lvl1pPr>
          </a:lstStyle>
          <a:p>
            <a:pPr lvl="0">
              <a:spcBef>
                <a:spcPts val="4200"/>
              </a:spcBef>
              <a:defRPr sz="1400">
                <a:latin typeface="Avenir Book"/>
                <a:ea typeface="Avenir Book"/>
                <a:cs typeface="Avenir Book"/>
                <a:sym typeface="Avenir Book"/>
              </a:defRPr>
            </a:pPr>
            <a:r>
              <a:rPr lang="it-IT" dirty="0"/>
              <a:t>Inserisci qua il tuo paragrafo</a:t>
            </a:r>
          </a:p>
        </p:txBody>
      </p:sp>
      <p:sp>
        <p:nvSpPr>
          <p:cNvPr id="11" name="TITOLO">
            <a:extLst>
              <a:ext uri="{FF2B5EF4-FFF2-40B4-BE49-F238E27FC236}">
                <a16:creationId xmlns:a16="http://schemas.microsoft.com/office/drawing/2014/main" id="{EBFE2668-3FB5-C24D-9DA4-005033624847}"/>
              </a:ext>
            </a:extLst>
          </p:cNvPr>
          <p:cNvSpPr txBox="1">
            <a:spLocks noGrp="1"/>
          </p:cNvSpPr>
          <p:nvPr>
            <p:ph type="body" sz="quarter" idx="17" hasCustomPrompt="1"/>
          </p:nvPr>
        </p:nvSpPr>
        <p:spPr>
          <a:xfrm>
            <a:off x="4248967" y="1267805"/>
            <a:ext cx="4506866" cy="690189"/>
          </a:xfrm>
          <a:prstGeom prst="rect">
            <a:avLst/>
          </a:prstGeom>
        </p:spPr>
        <p:txBody>
          <a:bodyPr anchor="t">
            <a:spAutoFit/>
          </a:bodyPr>
          <a:lstStyle>
            <a:lvl1pPr marL="0" indent="0" algn="ctr">
              <a:buFontTx/>
              <a:buNone/>
              <a:defRPr sz="4200">
                <a:latin typeface="Avenir Black"/>
                <a:ea typeface="Avenir Black"/>
                <a:cs typeface="Avenir Black"/>
                <a:sym typeface="Avenir Black"/>
              </a:defRPr>
            </a:lvl1pPr>
          </a:lstStyle>
          <a:p>
            <a:pPr lvl="0"/>
            <a:r>
              <a:rPr lang="it-IT" dirty="0"/>
              <a:t>TITOLO</a:t>
            </a:r>
          </a:p>
        </p:txBody>
      </p:sp>
      <p:sp>
        <p:nvSpPr>
          <p:cNvPr id="12" name="SOTTOTITOLO">
            <a:extLst>
              <a:ext uri="{FF2B5EF4-FFF2-40B4-BE49-F238E27FC236}">
                <a16:creationId xmlns:a16="http://schemas.microsoft.com/office/drawing/2014/main" id="{6372CD99-A88F-2D4C-82FA-8F299BEEDD1E}"/>
              </a:ext>
            </a:extLst>
          </p:cNvPr>
          <p:cNvSpPr txBox="1">
            <a:spLocks noGrp="1"/>
          </p:cNvSpPr>
          <p:nvPr>
            <p:ph type="body" sz="quarter" idx="18" hasCustomPrompt="1"/>
          </p:nvPr>
        </p:nvSpPr>
        <p:spPr>
          <a:xfrm>
            <a:off x="3107039" y="2188359"/>
            <a:ext cx="6790722" cy="474682"/>
          </a:xfrm>
          <a:prstGeom prst="rect">
            <a:avLst/>
          </a:prstGeom>
        </p:spPr>
        <p:txBody>
          <a:bodyPr anchor="t">
            <a:spAutoFit/>
          </a:bodyPr>
          <a:lstStyle>
            <a:lvl1pPr marL="0" indent="0" algn="ctr">
              <a:buNone/>
              <a:defRPr sz="2700">
                <a:latin typeface="Avenir Book"/>
                <a:ea typeface="Avenir Book"/>
                <a:cs typeface="Avenir Book"/>
                <a:sym typeface="Avenir Book"/>
              </a:defRPr>
            </a:lvl1pPr>
          </a:lstStyle>
          <a:p>
            <a:pPr lvl="0"/>
            <a:r>
              <a:rPr lang="it-IT" dirty="0"/>
              <a:t>SOTTOTITOLO</a:t>
            </a:r>
          </a:p>
        </p:txBody>
      </p:sp>
      <p:sp>
        <p:nvSpPr>
          <p:cNvPr id="17" name="Immagine">
            <a:extLst>
              <a:ext uri="{FF2B5EF4-FFF2-40B4-BE49-F238E27FC236}">
                <a16:creationId xmlns:a16="http://schemas.microsoft.com/office/drawing/2014/main" id="{9544EE20-3E76-6B4F-B83E-ADD42E4DD573}"/>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bg1"/>
                </a:solidFill>
              </a:defRPr>
            </a:lvl1pPr>
          </a:lstStyle>
          <a:p>
            <a:r>
              <a:rPr lang="it-IT" dirty="0"/>
              <a:t>Qui</a:t>
            </a:r>
          </a:p>
          <a:p>
            <a:r>
              <a:rPr lang="it-IT" dirty="0"/>
              <a:t>icona</a:t>
            </a:r>
            <a:endParaRPr dirty="0"/>
          </a:p>
        </p:txBody>
      </p:sp>
      <p:sp>
        <p:nvSpPr>
          <p:cNvPr id="18" name="00/00/0000">
            <a:extLst>
              <a:ext uri="{FF2B5EF4-FFF2-40B4-BE49-F238E27FC236}">
                <a16:creationId xmlns:a16="http://schemas.microsoft.com/office/drawing/2014/main" id="{1B72FAC2-153A-614E-9506-FD07EA9B4E2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20" name="UF_00">
            <a:extLst>
              <a:ext uri="{FF2B5EF4-FFF2-40B4-BE49-F238E27FC236}">
                <a16:creationId xmlns:a16="http://schemas.microsoft.com/office/drawing/2014/main" id="{F56A3CF0-5214-E647-93CB-633701A0E337}"/>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Tree>
    <p:extLst>
      <p:ext uri="{BB962C8B-B14F-4D97-AF65-F5344CB8AC3E}">
        <p14:creationId xmlns:p14="http://schemas.microsoft.com/office/powerpoint/2010/main" val="1187040533"/>
      </p:ext>
    </p:extLst>
  </p:cSld>
  <p:clrMapOvr>
    <a:masterClrMapping/>
  </p:clrMapOvr>
  <p:extLst>
    <p:ext uri="{DCECCB84-F9BA-43D5-87BE-67443E8EF086}">
      <p15:sldGuideLst xmlns:p15="http://schemas.microsoft.com/office/powerpoint/2012/main">
        <p15:guide id="1" orient="horz" pos="3072">
          <p15:clr>
            <a:srgbClr val="FBAE40"/>
          </p15:clr>
        </p15:guide>
        <p15:guide id="2" pos="409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_Citazione (sfondo negativo)">
    <p:spTree>
      <p:nvGrpSpPr>
        <p:cNvPr id="1" name=""/>
        <p:cNvGrpSpPr/>
        <p:nvPr/>
      </p:nvGrpSpPr>
      <p:grpSpPr>
        <a:xfrm>
          <a:off x="0" y="0"/>
          <a:ext cx="0" cy="0"/>
          <a:chOff x="0" y="0"/>
          <a:chExt cx="0" cy="0"/>
        </a:xfrm>
      </p:grpSpPr>
      <p:sp>
        <p:nvSpPr>
          <p:cNvPr id="17" name="Immagine">
            <a:extLst>
              <a:ext uri="{FF2B5EF4-FFF2-40B4-BE49-F238E27FC236}">
                <a16:creationId xmlns:a16="http://schemas.microsoft.com/office/drawing/2014/main" id="{9544EE20-3E76-6B4F-B83E-ADD42E4DD573}"/>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bg1"/>
                </a:solidFill>
              </a:defRPr>
            </a:lvl1pPr>
          </a:lstStyle>
          <a:p>
            <a:r>
              <a:rPr lang="it-IT" dirty="0"/>
              <a:t>Qui</a:t>
            </a:r>
          </a:p>
          <a:p>
            <a:r>
              <a:rPr lang="it-IT" dirty="0"/>
              <a:t>icona</a:t>
            </a:r>
            <a:endParaRPr dirty="0"/>
          </a:p>
        </p:txBody>
      </p:sp>
      <p:sp>
        <p:nvSpPr>
          <p:cNvPr id="18" name="00/00/0000">
            <a:extLst>
              <a:ext uri="{FF2B5EF4-FFF2-40B4-BE49-F238E27FC236}">
                <a16:creationId xmlns:a16="http://schemas.microsoft.com/office/drawing/2014/main" id="{1B72FAC2-153A-614E-9506-FD07EA9B4E2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20" name="UF_00">
            <a:extLst>
              <a:ext uri="{FF2B5EF4-FFF2-40B4-BE49-F238E27FC236}">
                <a16:creationId xmlns:a16="http://schemas.microsoft.com/office/drawing/2014/main" id="{F56A3CF0-5214-E647-93CB-633701A0E337}"/>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
        <p:nvSpPr>
          <p:cNvPr id="9" name="“CITAZIONE”">
            <a:extLst>
              <a:ext uri="{FF2B5EF4-FFF2-40B4-BE49-F238E27FC236}">
                <a16:creationId xmlns:a16="http://schemas.microsoft.com/office/drawing/2014/main" id="{AFDCD4F2-49C1-B548-BB3B-78B17C84098F}"/>
              </a:ext>
            </a:extLst>
          </p:cNvPr>
          <p:cNvSpPr txBox="1">
            <a:spLocks noGrp="1"/>
          </p:cNvSpPr>
          <p:nvPr>
            <p:ph type="body" sz="quarter" idx="17" hasCustomPrompt="1"/>
          </p:nvPr>
        </p:nvSpPr>
        <p:spPr>
          <a:xfrm>
            <a:off x="2557276" y="4646512"/>
            <a:ext cx="7890248" cy="460575"/>
          </a:xfrm>
          <a:prstGeom prst="rect">
            <a:avLst/>
          </a:prstGeom>
        </p:spPr>
        <p:txBody>
          <a:bodyPr anchor="t">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it-IT" smtClean="0">
                <a:effect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dirty="0">
                <a:solidFill>
                  <a:srgbClr val="B0000D"/>
                </a:solidFill>
                <a:effectLst/>
                <a:latin typeface="Avenir" panose="02000503020000020003" pitchFamily="2" charset="0"/>
              </a:rPr>
              <a:t>“</a:t>
            </a:r>
            <a:r>
              <a:rPr lang="it-IT" dirty="0"/>
              <a:t>CITAZIONE</a:t>
            </a:r>
            <a:r>
              <a:rPr lang="it-IT" dirty="0">
                <a:solidFill>
                  <a:srgbClr val="B0000D"/>
                </a:solidFill>
                <a:effectLst/>
                <a:latin typeface="Avenir" panose="02000503020000020003" pitchFamily="2" charset="0"/>
              </a:rPr>
              <a:t> “</a:t>
            </a:r>
            <a:endParaRPr lang="it-IT" dirty="0"/>
          </a:p>
        </p:txBody>
      </p:sp>
    </p:spTree>
    <p:extLst>
      <p:ext uri="{BB962C8B-B14F-4D97-AF65-F5344CB8AC3E}">
        <p14:creationId xmlns:p14="http://schemas.microsoft.com/office/powerpoint/2010/main" val="3926491283"/>
      </p:ext>
    </p:extLst>
  </p:cSld>
  <p:clrMapOvr>
    <a:masterClrMapping/>
  </p:clrMapOvr>
  <p:extLst>
    <p:ext uri="{DCECCB84-F9BA-43D5-87BE-67443E8EF086}">
      <p15:sldGuideLst xmlns:p15="http://schemas.microsoft.com/office/powerpoint/2012/main">
        <p15:guide id="1" orient="horz" pos="3072">
          <p15:clr>
            <a:srgbClr val="FBAE40"/>
          </p15:clr>
        </p15:guide>
        <p15:guide id="2" pos="40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_SoloTestoBreve (sfondo positivo)">
    <p:spTree>
      <p:nvGrpSpPr>
        <p:cNvPr id="1" name=""/>
        <p:cNvGrpSpPr/>
        <p:nvPr/>
      </p:nvGrpSpPr>
      <p:grpSpPr>
        <a:xfrm>
          <a:off x="0" y="0"/>
          <a:ext cx="0" cy="0"/>
          <a:chOff x="0" y="0"/>
          <a:chExt cx="0" cy="0"/>
        </a:xfrm>
      </p:grpSpPr>
      <p:sp>
        <p:nvSpPr>
          <p:cNvPr id="7" name="TITOLO">
            <a:extLst>
              <a:ext uri="{FF2B5EF4-FFF2-40B4-BE49-F238E27FC236}">
                <a16:creationId xmlns:a16="http://schemas.microsoft.com/office/drawing/2014/main" id="{79D8DC8D-03F4-E740-ADEC-977F2E5DD743}"/>
              </a:ext>
            </a:extLst>
          </p:cNvPr>
          <p:cNvSpPr txBox="1">
            <a:spLocks noGrp="1"/>
          </p:cNvSpPr>
          <p:nvPr>
            <p:ph type="body" sz="quarter" idx="16" hasCustomPrompt="1"/>
          </p:nvPr>
        </p:nvSpPr>
        <p:spPr>
          <a:xfrm>
            <a:off x="4248967" y="1267805"/>
            <a:ext cx="4506866" cy="690189"/>
          </a:xfrm>
          <a:prstGeom prst="rect">
            <a:avLst/>
          </a:prstGeom>
        </p:spPr>
        <p:txBody>
          <a:bodyPr anchor="t">
            <a:spAutoFit/>
          </a:bodyPr>
          <a:lstStyle>
            <a:lvl1pPr marL="0" indent="0" algn="ctr">
              <a:buNone/>
              <a:defRPr sz="4200">
                <a:solidFill>
                  <a:srgbClr val="FFFFFF"/>
                </a:solidFill>
                <a:latin typeface="Avenir Black"/>
                <a:ea typeface="Avenir Black"/>
                <a:cs typeface="Avenir Black"/>
                <a:sym typeface="Avenir Black"/>
              </a:defRPr>
            </a:lvl1pPr>
          </a:lstStyle>
          <a:p>
            <a:pPr lvl="0"/>
            <a:r>
              <a:rPr lang="it-IT" dirty="0"/>
              <a:t>TITOLO</a:t>
            </a:r>
          </a:p>
        </p:txBody>
      </p:sp>
      <p:sp>
        <p:nvSpPr>
          <p:cNvPr id="8" name="SOTTOTITOLO">
            <a:extLst>
              <a:ext uri="{FF2B5EF4-FFF2-40B4-BE49-F238E27FC236}">
                <a16:creationId xmlns:a16="http://schemas.microsoft.com/office/drawing/2014/main" id="{613D6E78-BFBA-A241-ABE8-2BEB6C36220C}"/>
              </a:ext>
            </a:extLst>
          </p:cNvPr>
          <p:cNvSpPr txBox="1">
            <a:spLocks noGrp="1"/>
          </p:cNvSpPr>
          <p:nvPr>
            <p:ph type="body" sz="quarter" idx="17" hasCustomPrompt="1"/>
          </p:nvPr>
        </p:nvSpPr>
        <p:spPr>
          <a:xfrm>
            <a:off x="3107039" y="2188359"/>
            <a:ext cx="6790722" cy="474682"/>
          </a:xfrm>
          <a:prstGeom prst="rect">
            <a:avLst/>
          </a:prstGeom>
        </p:spPr>
        <p:txBody>
          <a:bodyPr anchor="t">
            <a:spAutoFit/>
          </a:bodyPr>
          <a:lstStyle>
            <a:lvl1pPr marL="0" indent="0" algn="ctr">
              <a:buNone/>
              <a:defRPr sz="2700">
                <a:solidFill>
                  <a:srgbClr val="FFFFFF"/>
                </a:solidFill>
                <a:latin typeface="Avenir Book"/>
                <a:ea typeface="Avenir Book"/>
                <a:cs typeface="Avenir Book"/>
                <a:sym typeface="Avenir Book"/>
              </a:defRPr>
            </a:lvl1pPr>
          </a:lstStyle>
          <a:p>
            <a:pPr lvl="0"/>
            <a:r>
              <a:rPr lang="it-IT" dirty="0"/>
              <a:t>SOTTOTITOLO</a:t>
            </a:r>
          </a:p>
        </p:txBody>
      </p:sp>
      <p:sp>
        <p:nvSpPr>
          <p:cNvPr id="10"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42B47F7F-58EB-B549-B149-D3AB9A9166A5}"/>
              </a:ext>
            </a:extLst>
          </p:cNvPr>
          <p:cNvSpPr txBox="1">
            <a:spLocks noGrp="1"/>
          </p:cNvSpPr>
          <p:nvPr>
            <p:ph type="body" sz="half" idx="14" hasCustomPrompt="1"/>
          </p:nvPr>
        </p:nvSpPr>
        <p:spPr>
          <a:xfrm>
            <a:off x="3419533" y="3070519"/>
            <a:ext cx="6165734" cy="290592"/>
          </a:xfrm>
          <a:prstGeom prst="rect">
            <a:avLst/>
          </a:prstGeom>
        </p:spPr>
        <p:txBody>
          <a:bodyPr anchor="t">
            <a:spAutoFit/>
          </a:bodyPr>
          <a:lstStyle>
            <a:lvl1pPr marL="0" indent="0">
              <a:buNone/>
              <a:defRPr>
                <a:solidFill>
                  <a:schemeClr val="bg1"/>
                </a:solidFill>
              </a:defRPr>
            </a:lvl1pPr>
          </a:lstStyle>
          <a:p>
            <a:pPr lvl="0">
              <a:spcBef>
                <a:spcPts val="4200"/>
              </a:spcBef>
              <a:defRPr sz="1400">
                <a:latin typeface="Avenir Book"/>
                <a:ea typeface="Avenir Book"/>
                <a:cs typeface="Avenir Book"/>
                <a:sym typeface="Avenir Book"/>
              </a:defRPr>
            </a:pPr>
            <a:r>
              <a:rPr lang="it-IT" dirty="0"/>
              <a:t>Inserisci qua il tuo paragrafo</a:t>
            </a:r>
          </a:p>
        </p:txBody>
      </p:sp>
      <p:sp>
        <p:nvSpPr>
          <p:cNvPr id="11" name="Immagine">
            <a:extLst>
              <a:ext uri="{FF2B5EF4-FFF2-40B4-BE49-F238E27FC236}">
                <a16:creationId xmlns:a16="http://schemas.microsoft.com/office/drawing/2014/main" id="{975DD004-5F25-154F-8F56-874640CB5AB7}"/>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tx1"/>
                </a:solidFill>
              </a:defRPr>
            </a:lvl1pPr>
          </a:lstStyle>
          <a:p>
            <a:r>
              <a:rPr lang="it-IT" dirty="0"/>
              <a:t>Qui</a:t>
            </a:r>
          </a:p>
          <a:p>
            <a:r>
              <a:rPr lang="it-IT" dirty="0"/>
              <a:t>icona</a:t>
            </a:r>
            <a:endParaRPr dirty="0"/>
          </a:p>
        </p:txBody>
      </p:sp>
      <p:sp>
        <p:nvSpPr>
          <p:cNvPr id="12" name="00/00/0000">
            <a:extLst>
              <a:ext uri="{FF2B5EF4-FFF2-40B4-BE49-F238E27FC236}">
                <a16:creationId xmlns:a16="http://schemas.microsoft.com/office/drawing/2014/main" id="{C292EBD5-4623-1944-9911-14CF95F41AC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tx1"/>
                </a:solidFill>
                <a:latin typeface="Avenir Book"/>
                <a:ea typeface="Avenir Book"/>
                <a:cs typeface="Avenir Book"/>
                <a:sym typeface="Avenir Book"/>
              </a:defRPr>
            </a:lvl1pPr>
          </a:lstStyle>
          <a:p>
            <a:pPr lvl="0"/>
            <a:r>
              <a:rPr lang="it-IT" dirty="0"/>
              <a:t>00/00/0000</a:t>
            </a:r>
          </a:p>
        </p:txBody>
      </p:sp>
      <p:sp>
        <p:nvSpPr>
          <p:cNvPr id="13" name="UF_00">
            <a:extLst>
              <a:ext uri="{FF2B5EF4-FFF2-40B4-BE49-F238E27FC236}">
                <a16:creationId xmlns:a16="http://schemas.microsoft.com/office/drawing/2014/main" id="{CC5AC3F7-B59A-884B-AD1F-1D74DE3FCEBF}"/>
              </a:ext>
            </a:extLst>
          </p:cNvPr>
          <p:cNvSpPr txBox="1">
            <a:spLocks noGrp="1"/>
          </p:cNvSpPr>
          <p:nvPr>
            <p:ph type="body" sz="quarter" idx="18"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Tree>
    <p:extLst>
      <p:ext uri="{BB962C8B-B14F-4D97-AF65-F5344CB8AC3E}">
        <p14:creationId xmlns:p14="http://schemas.microsoft.com/office/powerpoint/2010/main" val="33752169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34FDCB83-2BA8-1844-B9D5-E3BAE036E79B}"/>
              </a:ext>
            </a:extLst>
          </p:cNvPr>
          <p:cNvPicPr>
            <a:picLocks noChangeAspect="1"/>
          </p:cNvPicPr>
          <p:nvPr userDrawn="1"/>
        </p:nvPicPr>
        <p:blipFill>
          <a:blip r:embed="rId3"/>
          <a:stretch>
            <a:fillRect/>
          </a:stretch>
        </p:blipFill>
        <p:spPr>
          <a:xfrm>
            <a:off x="-1111250" y="-584290"/>
            <a:ext cx="15227300" cy="10922180"/>
          </a:xfrm>
          <a:prstGeom prst="rect">
            <a:avLst/>
          </a:prstGeom>
          <a:ln w="3175">
            <a:miter lim="400000"/>
          </a:ln>
        </p:spPr>
      </p:pic>
      <p:pic>
        <p:nvPicPr>
          <p:cNvPr id="8" name="Immagine" descr="Immagine">
            <a:extLst>
              <a:ext uri="{FF2B5EF4-FFF2-40B4-BE49-F238E27FC236}">
                <a16:creationId xmlns:a16="http://schemas.microsoft.com/office/drawing/2014/main" id="{EC72ADE2-F1F2-B042-B1CA-1093414BE7E8}"/>
              </a:ext>
            </a:extLst>
          </p:cNvPr>
          <p:cNvPicPr>
            <a:picLocks noChangeAspect="1"/>
          </p:cNvPicPr>
          <p:nvPr userDrawn="1"/>
        </p:nvPicPr>
        <p:blipFill>
          <a:blip r:embed="rId4"/>
          <a:stretch>
            <a:fillRect/>
          </a:stretch>
        </p:blipFill>
        <p:spPr>
          <a:xfrm>
            <a:off x="4882146" y="1678728"/>
            <a:ext cx="3240508" cy="766764"/>
          </a:xfrm>
          <a:prstGeom prst="rect">
            <a:avLst/>
          </a:prstGeom>
          <a:ln w="3175">
            <a:miter lim="400000"/>
          </a:ln>
        </p:spPr>
      </p:pic>
      <p:sp>
        <p:nvSpPr>
          <p:cNvPr id="2" name="Segnaposto titolo 1">
            <a:extLst>
              <a:ext uri="{FF2B5EF4-FFF2-40B4-BE49-F238E27FC236}">
                <a16:creationId xmlns:a16="http://schemas.microsoft.com/office/drawing/2014/main" id="{0CF84369-3BE7-FC43-B3AF-47FF431DB112}"/>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B258C5E-5408-D644-8D68-CC02F080E931}"/>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DE6A4-C223-704A-9852-67B4D3E7D604}"/>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0F1B7D9C-4F60-C246-8CA4-396C0346DE33}" type="datetimeFigureOut">
              <a:rPr lang="it-IT" smtClean="0"/>
              <a:t>23/06/2021</a:t>
            </a:fld>
            <a:endParaRPr lang="it-IT"/>
          </a:p>
        </p:txBody>
      </p:sp>
      <p:sp>
        <p:nvSpPr>
          <p:cNvPr id="5" name="Segnaposto piè di pagina 4">
            <a:extLst>
              <a:ext uri="{FF2B5EF4-FFF2-40B4-BE49-F238E27FC236}">
                <a16:creationId xmlns:a16="http://schemas.microsoft.com/office/drawing/2014/main" id="{B460A663-BF9C-D94A-9B81-18E7A5628DED}"/>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105436E-67B8-A841-8C36-E31204A47926}"/>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0E86D3A1-3270-474F-AA5D-5D36C8228E29}" type="slidenum">
              <a:rPr lang="it-IT" smtClean="0"/>
              <a:t>‹N›</a:t>
            </a:fld>
            <a:endParaRPr lang="it-IT"/>
          </a:p>
        </p:txBody>
      </p:sp>
    </p:spTree>
    <p:extLst>
      <p:ext uri="{BB962C8B-B14F-4D97-AF65-F5344CB8AC3E}">
        <p14:creationId xmlns:p14="http://schemas.microsoft.com/office/powerpoint/2010/main" val="1765218952"/>
      </p:ext>
    </p:extLst>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magine" descr="Immagine">
            <a:extLst>
              <a:ext uri="{FF2B5EF4-FFF2-40B4-BE49-F238E27FC236}">
                <a16:creationId xmlns:a16="http://schemas.microsoft.com/office/drawing/2014/main" id="{B4A1877E-76D1-0542-AC1C-A98919E9E120}"/>
              </a:ext>
            </a:extLst>
          </p:cNvPr>
          <p:cNvPicPr>
            <a:picLocks noChangeAspect="1"/>
          </p:cNvPicPr>
          <p:nvPr userDrawn="1"/>
        </p:nvPicPr>
        <p:blipFill>
          <a:blip r:embed="rId5"/>
          <a:stretch>
            <a:fillRect/>
          </a:stretch>
        </p:blipFill>
        <p:spPr>
          <a:xfrm>
            <a:off x="-2112200" y="-2406920"/>
            <a:ext cx="4713465" cy="4661440"/>
          </a:xfrm>
          <a:prstGeom prst="rect">
            <a:avLst/>
          </a:prstGeom>
          <a:ln w="3175">
            <a:miter lim="400000"/>
          </a:ln>
        </p:spPr>
      </p:pic>
      <p:pic>
        <p:nvPicPr>
          <p:cNvPr id="14" name="Immagine" descr="Immagine">
            <a:extLst>
              <a:ext uri="{FF2B5EF4-FFF2-40B4-BE49-F238E27FC236}">
                <a16:creationId xmlns:a16="http://schemas.microsoft.com/office/drawing/2014/main" id="{FD88E82C-3F06-384B-A947-A057F90388D1}"/>
              </a:ext>
            </a:extLst>
          </p:cNvPr>
          <p:cNvPicPr>
            <a:picLocks noChangeAspect="1"/>
          </p:cNvPicPr>
          <p:nvPr userDrawn="1"/>
        </p:nvPicPr>
        <p:blipFill>
          <a:blip r:embed="rId6"/>
          <a:stretch>
            <a:fillRect/>
          </a:stretch>
        </p:blipFill>
        <p:spPr>
          <a:xfrm>
            <a:off x="537502" y="244998"/>
            <a:ext cx="1108654" cy="766764"/>
          </a:xfrm>
          <a:prstGeom prst="rect">
            <a:avLst/>
          </a:prstGeom>
          <a:ln w="3175">
            <a:miter lim="400000"/>
          </a:ln>
        </p:spPr>
      </p:pic>
      <p:pic>
        <p:nvPicPr>
          <p:cNvPr id="15" name="Immagine" descr="Immagine">
            <a:extLst>
              <a:ext uri="{FF2B5EF4-FFF2-40B4-BE49-F238E27FC236}">
                <a16:creationId xmlns:a16="http://schemas.microsoft.com/office/drawing/2014/main" id="{FBD273E9-5897-9642-B0E9-D92D7626D491}"/>
              </a:ext>
            </a:extLst>
          </p:cNvPr>
          <p:cNvPicPr>
            <a:picLocks noChangeAspect="1"/>
          </p:cNvPicPr>
          <p:nvPr userDrawn="1"/>
        </p:nvPicPr>
        <p:blipFill>
          <a:blip r:embed="rId5"/>
          <a:stretch>
            <a:fillRect/>
          </a:stretch>
        </p:blipFill>
        <p:spPr>
          <a:xfrm>
            <a:off x="10749668" y="7499080"/>
            <a:ext cx="4713465" cy="4661440"/>
          </a:xfrm>
          <a:prstGeom prst="rect">
            <a:avLst/>
          </a:prstGeom>
          <a:ln w="3175">
            <a:miter lim="400000"/>
          </a:ln>
        </p:spPr>
      </p:pic>
      <p:sp>
        <p:nvSpPr>
          <p:cNvPr id="2" name="Segnaposto titolo 1">
            <a:extLst>
              <a:ext uri="{FF2B5EF4-FFF2-40B4-BE49-F238E27FC236}">
                <a16:creationId xmlns:a16="http://schemas.microsoft.com/office/drawing/2014/main" id="{85F839D5-B123-E246-B5E4-E82756A1F399}"/>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A0CA488-A6F4-C74F-ABEF-9BE5F70082F9}"/>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4078469-F2BB-054D-B482-A470B99317D5}"/>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A2FF5F4A-4507-894B-98D1-9441DD15C475}" type="datetimeFigureOut">
              <a:rPr lang="it-IT" smtClean="0"/>
              <a:t>23/06/2021</a:t>
            </a:fld>
            <a:endParaRPr lang="it-IT"/>
          </a:p>
        </p:txBody>
      </p:sp>
      <p:sp>
        <p:nvSpPr>
          <p:cNvPr id="5" name="Segnaposto piè di pagina 4">
            <a:extLst>
              <a:ext uri="{FF2B5EF4-FFF2-40B4-BE49-F238E27FC236}">
                <a16:creationId xmlns:a16="http://schemas.microsoft.com/office/drawing/2014/main" id="{10A8EFAE-A1C2-5440-86B0-034F95FED020}"/>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E3ACEC83-3F76-7747-AE3B-CD2F11697B28}"/>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7FB47E57-BD03-5C4A-B876-C2A14B73535E}" type="slidenum">
              <a:rPr lang="it-IT" smtClean="0"/>
              <a:t>‹N›</a:t>
            </a:fld>
            <a:endParaRPr lang="it-IT"/>
          </a:p>
        </p:txBody>
      </p:sp>
    </p:spTree>
    <p:extLst>
      <p:ext uri="{BB962C8B-B14F-4D97-AF65-F5344CB8AC3E}">
        <p14:creationId xmlns:p14="http://schemas.microsoft.com/office/powerpoint/2010/main" val="82746780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DBB20780-3930-4F48-BECD-DDA24B78095C}"/>
              </a:ext>
            </a:extLst>
          </p:cNvPr>
          <p:cNvPicPr>
            <a:picLocks noChangeAspect="1"/>
          </p:cNvPicPr>
          <p:nvPr userDrawn="1"/>
        </p:nvPicPr>
        <p:blipFill>
          <a:blip r:embed="rId4"/>
          <a:stretch>
            <a:fillRect/>
          </a:stretch>
        </p:blipFill>
        <p:spPr>
          <a:xfrm>
            <a:off x="-6423659" y="-1753147"/>
            <a:ext cx="13345251" cy="13259894"/>
          </a:xfrm>
          <a:prstGeom prst="rect">
            <a:avLst/>
          </a:prstGeom>
          <a:ln w="3175">
            <a:miter lim="400000"/>
          </a:ln>
        </p:spPr>
      </p:pic>
      <p:pic>
        <p:nvPicPr>
          <p:cNvPr id="8" name="Immagine" descr="Immagine">
            <a:extLst>
              <a:ext uri="{FF2B5EF4-FFF2-40B4-BE49-F238E27FC236}">
                <a16:creationId xmlns:a16="http://schemas.microsoft.com/office/drawing/2014/main" id="{770D60DB-8A72-A343-AB91-1454AB1E935B}"/>
              </a:ext>
            </a:extLst>
          </p:cNvPr>
          <p:cNvPicPr>
            <a:picLocks noChangeAspect="1"/>
          </p:cNvPicPr>
          <p:nvPr userDrawn="1"/>
        </p:nvPicPr>
        <p:blipFill>
          <a:blip r:embed="rId5"/>
          <a:stretch>
            <a:fillRect/>
          </a:stretch>
        </p:blipFill>
        <p:spPr>
          <a:xfrm>
            <a:off x="487073" y="416718"/>
            <a:ext cx="1108654" cy="766764"/>
          </a:xfrm>
          <a:prstGeom prst="rect">
            <a:avLst/>
          </a:prstGeom>
          <a:ln w="3175">
            <a:miter lim="400000"/>
          </a:ln>
        </p:spPr>
      </p:pic>
      <p:sp>
        <p:nvSpPr>
          <p:cNvPr id="2" name="Segnaposto titolo 1">
            <a:extLst>
              <a:ext uri="{FF2B5EF4-FFF2-40B4-BE49-F238E27FC236}">
                <a16:creationId xmlns:a16="http://schemas.microsoft.com/office/drawing/2014/main" id="{351F1E4D-67B8-C146-B163-AEDED36DF29A}"/>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BFAAE85F-BDF8-5C42-BCBB-F5160467F43F}"/>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B9C63226-ABB4-F54C-B3F7-27E4A4044EF3}"/>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BDB426DD-F855-5841-A0DE-CE15C61F4F3E}" type="datetimeFigureOut">
              <a:rPr lang="it-IT" smtClean="0"/>
              <a:t>23/06/2021</a:t>
            </a:fld>
            <a:endParaRPr lang="it-IT"/>
          </a:p>
        </p:txBody>
      </p:sp>
      <p:sp>
        <p:nvSpPr>
          <p:cNvPr id="5" name="Segnaposto piè di pagina 4">
            <a:extLst>
              <a:ext uri="{FF2B5EF4-FFF2-40B4-BE49-F238E27FC236}">
                <a16:creationId xmlns:a16="http://schemas.microsoft.com/office/drawing/2014/main" id="{8167CFDE-2C35-9F4E-8B97-43950A48B5C0}"/>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78BC4FF6-39D8-354A-85B1-6025D0A22AC7}"/>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9508666D-AC87-394D-8FAD-55DA3CD2D775}" type="slidenum">
              <a:rPr lang="it-IT" smtClean="0"/>
              <a:t>‹N›</a:t>
            </a:fld>
            <a:endParaRPr lang="it-IT"/>
          </a:p>
        </p:txBody>
      </p:sp>
    </p:spTree>
    <p:extLst>
      <p:ext uri="{BB962C8B-B14F-4D97-AF65-F5344CB8AC3E}">
        <p14:creationId xmlns:p14="http://schemas.microsoft.com/office/powerpoint/2010/main" val="20267555"/>
      </p:ext>
    </p:extLst>
  </p:cSld>
  <p:clrMap bg1="lt1" tx1="dk1" bg2="lt2" tx2="dk2" accent1="accent1" accent2="accent2" accent3="accent3" accent4="accent4" accent5="accent5" accent6="accent6" hlink="hlink" folHlink="folHlink"/>
  <p:sldLayoutIdLst>
    <p:sldLayoutId id="2147483664" r:id="rId1"/>
    <p:sldLayoutId id="2147483675" r:id="rId2"/>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74BD3CC-8B28-234B-BD0F-B35D90760E00}"/>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02770F0-0970-2F48-B618-641894EA7B1A}"/>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355074-C828-D942-9D30-6C133DCEF942}"/>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DD7A86DA-4BAE-FE45-A02F-92B8595BD11E}" type="datetimeFigureOut">
              <a:rPr lang="it-IT" smtClean="0"/>
              <a:t>23/06/2021</a:t>
            </a:fld>
            <a:endParaRPr lang="it-IT"/>
          </a:p>
        </p:txBody>
      </p:sp>
      <p:sp>
        <p:nvSpPr>
          <p:cNvPr id="5" name="Segnaposto piè di pagina 4">
            <a:extLst>
              <a:ext uri="{FF2B5EF4-FFF2-40B4-BE49-F238E27FC236}">
                <a16:creationId xmlns:a16="http://schemas.microsoft.com/office/drawing/2014/main" id="{B71E504B-533F-324F-BFF7-0B2F32CD0389}"/>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11B9414-BD97-4B4C-9490-0C6880113EDF}"/>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B13BABBF-D03A-794F-B176-0BEA9B56AE90}" type="slidenum">
              <a:rPr lang="it-IT" smtClean="0"/>
              <a:t>‹N›</a:t>
            </a:fld>
            <a:endParaRPr lang="it-IT"/>
          </a:p>
        </p:txBody>
      </p:sp>
      <p:pic>
        <p:nvPicPr>
          <p:cNvPr id="7" name="Immagine" descr="Immagine">
            <a:extLst>
              <a:ext uri="{FF2B5EF4-FFF2-40B4-BE49-F238E27FC236}">
                <a16:creationId xmlns:a16="http://schemas.microsoft.com/office/drawing/2014/main" id="{19106F8B-A58E-974E-9750-51962EDAAE81}"/>
              </a:ext>
            </a:extLst>
          </p:cNvPr>
          <p:cNvPicPr>
            <a:picLocks noChangeAspect="1"/>
          </p:cNvPicPr>
          <p:nvPr userDrawn="1"/>
        </p:nvPicPr>
        <p:blipFill rotWithShape="1">
          <a:blip r:embed="rId4"/>
          <a:srcRect l="7298" r="7298"/>
          <a:stretch/>
        </p:blipFill>
        <p:spPr>
          <a:xfrm>
            <a:off x="0" y="-584290"/>
            <a:ext cx="13004800" cy="10922180"/>
          </a:xfrm>
          <a:prstGeom prst="rect">
            <a:avLst/>
          </a:prstGeom>
          <a:ln w="3175">
            <a:miter lim="400000"/>
          </a:ln>
        </p:spPr>
      </p:pic>
      <p:pic>
        <p:nvPicPr>
          <p:cNvPr id="8" name="Immagine" descr="Immagine">
            <a:extLst>
              <a:ext uri="{FF2B5EF4-FFF2-40B4-BE49-F238E27FC236}">
                <a16:creationId xmlns:a16="http://schemas.microsoft.com/office/drawing/2014/main" id="{A0B92609-5064-7C4C-B171-A02B0BC19F5F}"/>
              </a:ext>
            </a:extLst>
          </p:cNvPr>
          <p:cNvPicPr>
            <a:picLocks noChangeAspect="1"/>
          </p:cNvPicPr>
          <p:nvPr userDrawn="1"/>
        </p:nvPicPr>
        <p:blipFill>
          <a:blip r:embed="rId5"/>
          <a:stretch>
            <a:fillRect/>
          </a:stretch>
        </p:blipFill>
        <p:spPr>
          <a:xfrm>
            <a:off x="487073" y="416718"/>
            <a:ext cx="1108654" cy="766764"/>
          </a:xfrm>
          <a:prstGeom prst="rect">
            <a:avLst/>
          </a:prstGeom>
          <a:ln w="3175">
            <a:miter lim="400000"/>
          </a:ln>
        </p:spPr>
      </p:pic>
    </p:spTree>
    <p:extLst>
      <p:ext uri="{BB962C8B-B14F-4D97-AF65-F5344CB8AC3E}">
        <p14:creationId xmlns:p14="http://schemas.microsoft.com/office/powerpoint/2010/main" val="1993270598"/>
      </p:ext>
    </p:extLst>
  </p:cSld>
  <p:clrMap bg1="lt1" tx1="dk1" bg2="lt2" tx2="dk2" accent1="accent1" accent2="accent2" accent3="accent3" accent4="accent4" accent5="accent5" accent6="accent6" hlink="hlink" folHlink="folHlink"/>
  <p:sldLayoutIdLst>
    <p:sldLayoutId id="2147483714" r:id="rId1"/>
    <p:sldLayoutId id="214748368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4E123510-925C-6B40-982A-AE749815AC38}"/>
              </a:ext>
            </a:extLst>
          </p:cNvPr>
          <p:cNvPicPr>
            <a:picLocks noChangeAspect="1"/>
          </p:cNvPicPr>
          <p:nvPr userDrawn="1"/>
        </p:nvPicPr>
        <p:blipFill>
          <a:blip r:embed="rId4"/>
          <a:stretch>
            <a:fillRect/>
          </a:stretch>
        </p:blipFill>
        <p:spPr>
          <a:xfrm>
            <a:off x="984822" y="-615087"/>
            <a:ext cx="11060556" cy="10983774"/>
          </a:xfrm>
          <a:prstGeom prst="rect">
            <a:avLst/>
          </a:prstGeom>
          <a:ln w="3175">
            <a:miter lim="400000"/>
          </a:ln>
        </p:spPr>
      </p:pic>
      <p:pic>
        <p:nvPicPr>
          <p:cNvPr id="8" name="Immagine" descr="Immagine">
            <a:extLst>
              <a:ext uri="{FF2B5EF4-FFF2-40B4-BE49-F238E27FC236}">
                <a16:creationId xmlns:a16="http://schemas.microsoft.com/office/drawing/2014/main" id="{BAA935BB-D8BC-EA4D-A31F-E0D6706EABC3}"/>
              </a:ext>
            </a:extLst>
          </p:cNvPr>
          <p:cNvPicPr>
            <a:picLocks noChangeAspect="1"/>
          </p:cNvPicPr>
          <p:nvPr userDrawn="1"/>
        </p:nvPicPr>
        <p:blipFill>
          <a:blip r:embed="rId5"/>
          <a:stretch>
            <a:fillRect/>
          </a:stretch>
        </p:blipFill>
        <p:spPr>
          <a:xfrm>
            <a:off x="496952" y="408441"/>
            <a:ext cx="1108654" cy="766763"/>
          </a:xfrm>
          <a:prstGeom prst="rect">
            <a:avLst/>
          </a:prstGeom>
          <a:ln w="3175">
            <a:miter lim="400000"/>
          </a:ln>
        </p:spPr>
      </p:pic>
      <p:sp>
        <p:nvSpPr>
          <p:cNvPr id="2" name="Segnaposto titolo 1">
            <a:extLst>
              <a:ext uri="{FF2B5EF4-FFF2-40B4-BE49-F238E27FC236}">
                <a16:creationId xmlns:a16="http://schemas.microsoft.com/office/drawing/2014/main" id="{9640E219-11F2-F44A-8964-EFD40595576B}"/>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D133442-914A-534C-AEFA-3FC4DF62AADE}"/>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E0E1BB3-FFFD-CB4C-8F71-BABC954BBD08}"/>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98AE955D-DE8C-A948-A4D4-C78C27E532FB}" type="datetimeFigureOut">
              <a:rPr lang="it-IT" smtClean="0"/>
              <a:t>23/06/2021</a:t>
            </a:fld>
            <a:endParaRPr lang="it-IT"/>
          </a:p>
        </p:txBody>
      </p:sp>
      <p:sp>
        <p:nvSpPr>
          <p:cNvPr id="5" name="Segnaposto piè di pagina 4">
            <a:extLst>
              <a:ext uri="{FF2B5EF4-FFF2-40B4-BE49-F238E27FC236}">
                <a16:creationId xmlns:a16="http://schemas.microsoft.com/office/drawing/2014/main" id="{35D8A927-CEB7-A346-BBB8-AAF4E4E26E2D}"/>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A72305A-4768-8749-B33D-41F93698D6B0}"/>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BF75E72C-9FC4-274D-9FFB-2FFA991DE025}" type="slidenum">
              <a:rPr lang="it-IT" smtClean="0"/>
              <a:t>‹N›</a:t>
            </a:fld>
            <a:endParaRPr lang="it-IT"/>
          </a:p>
        </p:txBody>
      </p:sp>
    </p:spTree>
    <p:extLst>
      <p:ext uri="{BB962C8B-B14F-4D97-AF65-F5344CB8AC3E}">
        <p14:creationId xmlns:p14="http://schemas.microsoft.com/office/powerpoint/2010/main" val="4047747507"/>
      </p:ext>
    </p:extLst>
  </p:cSld>
  <p:clrMap bg1="lt1" tx1="dk1" bg2="lt2" tx2="dk2" accent1="accent1" accent2="accent2" accent3="accent3" accent4="accent4" accent5="accent5" accent6="accent6" hlink="hlink" folHlink="folHlink"/>
  <p:sldLayoutIdLst>
    <p:sldLayoutId id="2147483690" r:id="rId1"/>
    <p:sldLayoutId id="214748370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8B5D34DC-DC01-1143-A90F-A3265535080C}"/>
              </a:ext>
            </a:extLst>
          </p:cNvPr>
          <p:cNvSpPr>
            <a:spLocks noGrp="1"/>
          </p:cNvSpPr>
          <p:nvPr>
            <p:ph type="body" sz="quarter" idx="13"/>
          </p:nvPr>
        </p:nvSpPr>
        <p:spPr/>
        <p:txBody>
          <a:bodyPr/>
          <a:lstStyle/>
          <a:p>
            <a:r>
              <a:rPr lang="it-IT" dirty="0" err="1"/>
              <a:t>Ing</a:t>
            </a:r>
            <a:r>
              <a:rPr lang="it-IT" dirty="0"/>
              <a:t> Andrea Colleoni</a:t>
            </a:r>
          </a:p>
        </p:txBody>
      </p:sp>
      <p:sp>
        <p:nvSpPr>
          <p:cNvPr id="4" name="Segnaposto testo 3">
            <a:extLst>
              <a:ext uri="{FF2B5EF4-FFF2-40B4-BE49-F238E27FC236}">
                <a16:creationId xmlns:a16="http://schemas.microsoft.com/office/drawing/2014/main" id="{B01FFF15-75A8-5244-BF1C-39365AA44C8C}"/>
              </a:ext>
            </a:extLst>
          </p:cNvPr>
          <p:cNvSpPr>
            <a:spLocks noGrp="1"/>
          </p:cNvSpPr>
          <p:nvPr>
            <p:ph type="body" sz="quarter" idx="15"/>
          </p:nvPr>
        </p:nvSpPr>
        <p:spPr>
          <a:xfrm>
            <a:off x="2402885" y="4194610"/>
            <a:ext cx="8199030" cy="674031"/>
          </a:xfrm>
        </p:spPr>
        <p:txBody>
          <a:bodyPr/>
          <a:lstStyle/>
          <a:p>
            <a:pPr rtl="0"/>
            <a:r>
              <a:rPr lang="it-IT" dirty="0">
                <a:effectLst/>
                <a:latin typeface="Arial" panose="020B0604020202020204" pitchFamily="34" charset="0"/>
              </a:rPr>
              <a:t>Algoritmi per il Machine Learning</a:t>
            </a:r>
            <a:endParaRPr lang="it-IT" dirty="0">
              <a:effectLst/>
            </a:endParaRPr>
          </a:p>
        </p:txBody>
      </p:sp>
      <p:pic>
        <p:nvPicPr>
          <p:cNvPr id="5" name="Segnaposto immagine 4">
            <a:extLst>
              <a:ext uri="{FF2B5EF4-FFF2-40B4-BE49-F238E27FC236}">
                <a16:creationId xmlns:a16="http://schemas.microsoft.com/office/drawing/2014/main" id="{EEEDCD38-D493-4024-B283-98A92AB33049}"/>
              </a:ext>
            </a:extLst>
          </p:cNvPr>
          <p:cNvPicPr>
            <a:picLocks noGrp="1" noChangeAspect="1"/>
          </p:cNvPicPr>
          <p:nvPr>
            <p:ph type="pic" sz="quarter" idx="14"/>
          </p:nvPr>
        </p:nvPicPr>
        <p:blipFill>
          <a:blip r:embed="rId3"/>
          <a:srcRect t="466" b="466"/>
          <a:stretch>
            <a:fillRect/>
          </a:stretch>
        </p:blipFill>
        <p:spPr>
          <a:xfrm>
            <a:off x="5805488" y="7064375"/>
            <a:ext cx="1393825" cy="1392238"/>
          </a:xfrm>
          <a:prstGeom prst="rect">
            <a:avLst/>
          </a:prstGeom>
        </p:spPr>
      </p:pic>
    </p:spTree>
    <p:extLst>
      <p:ext uri="{BB962C8B-B14F-4D97-AF65-F5344CB8AC3E}">
        <p14:creationId xmlns:p14="http://schemas.microsoft.com/office/powerpoint/2010/main" val="868476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
        <p:nvSpPr>
          <p:cNvPr id="3" name="Segnaposto testo 2">
            <a:extLst>
              <a:ext uri="{FF2B5EF4-FFF2-40B4-BE49-F238E27FC236}">
                <a16:creationId xmlns:a16="http://schemas.microsoft.com/office/drawing/2014/main" id="{5EFD73F4-69F3-4C32-B192-ED03E22B894D}"/>
              </a:ext>
            </a:extLst>
          </p:cNvPr>
          <p:cNvSpPr>
            <a:spLocks noGrp="1"/>
          </p:cNvSpPr>
          <p:nvPr>
            <p:ph type="body" sz="quarter" idx="18"/>
          </p:nvPr>
        </p:nvSpPr>
        <p:spPr/>
        <p:txBody>
          <a:bodyPr/>
          <a:lstStyle/>
          <a:p>
            <a:r>
              <a:rPr lang="it-IT" dirty="0"/>
              <a:t>Esempio</a:t>
            </a:r>
          </a:p>
        </p:txBody>
      </p:sp>
      <p:pic>
        <p:nvPicPr>
          <p:cNvPr id="13" name="Immagine 12">
            <a:extLst>
              <a:ext uri="{FF2B5EF4-FFF2-40B4-BE49-F238E27FC236}">
                <a16:creationId xmlns:a16="http://schemas.microsoft.com/office/drawing/2014/main" id="{5BAD53F4-9DE2-4B68-954F-0D4516998CAC}"/>
              </a:ext>
            </a:extLst>
          </p:cNvPr>
          <p:cNvPicPr>
            <a:picLocks noChangeAspect="1"/>
          </p:cNvPicPr>
          <p:nvPr/>
        </p:nvPicPr>
        <p:blipFill>
          <a:blip r:embed="rId4"/>
          <a:stretch>
            <a:fillRect/>
          </a:stretch>
        </p:blipFill>
        <p:spPr>
          <a:xfrm>
            <a:off x="512150" y="1914792"/>
            <a:ext cx="6182995" cy="3153638"/>
          </a:xfrm>
          <a:prstGeom prst="rect">
            <a:avLst/>
          </a:prstGeom>
        </p:spPr>
      </p:pic>
      <p:sp>
        <p:nvSpPr>
          <p:cNvPr id="14" name="CasellaDiTesto 13">
            <a:extLst>
              <a:ext uri="{FF2B5EF4-FFF2-40B4-BE49-F238E27FC236}">
                <a16:creationId xmlns:a16="http://schemas.microsoft.com/office/drawing/2014/main" id="{9B2A613D-EFB1-43C7-A2D3-E32D3865D959}"/>
              </a:ext>
            </a:extLst>
          </p:cNvPr>
          <p:cNvSpPr txBox="1"/>
          <p:nvPr/>
        </p:nvSpPr>
        <p:spPr>
          <a:xfrm>
            <a:off x="6806162" y="1945272"/>
            <a:ext cx="5576338" cy="3416320"/>
          </a:xfrm>
          <a:prstGeom prst="rect">
            <a:avLst/>
          </a:prstGeom>
          <a:noFill/>
        </p:spPr>
        <p:txBody>
          <a:bodyPr wrap="square" rtlCol="0">
            <a:spAutoFit/>
          </a:bodyPr>
          <a:lstStyle/>
          <a:p>
            <a:pPr algn="l"/>
            <a:r>
              <a:rPr lang="en-US" sz="2400" b="0" i="0" dirty="0">
                <a:solidFill>
                  <a:srgbClr val="232C39"/>
                </a:solidFill>
                <a:effectLst/>
                <a:latin typeface="Nunito"/>
              </a:rPr>
              <a:t>As in all algorithms, the cost function is the basis of the algorithm. In the case of decision trees, there are two main cost functions: the Gini index and entropy.</a:t>
            </a:r>
          </a:p>
          <a:p>
            <a:pPr algn="l"/>
            <a:r>
              <a:rPr lang="en-US" sz="2400" b="0" i="0" dirty="0">
                <a:solidFill>
                  <a:srgbClr val="232C39"/>
                </a:solidFill>
                <a:effectLst/>
                <a:latin typeface="Nunito"/>
              </a:rPr>
              <a:t>Any of the cost functions we can use are based on measuring impurity. Impurity refers to the fact that, when we make a cut, how likely is it that the target variable will be classified incorrectly.</a:t>
            </a:r>
          </a:p>
        </p:txBody>
      </p:sp>
      <p:sp>
        <p:nvSpPr>
          <p:cNvPr id="15" name="CasellaDiTesto 14">
            <a:extLst>
              <a:ext uri="{FF2B5EF4-FFF2-40B4-BE49-F238E27FC236}">
                <a16:creationId xmlns:a16="http://schemas.microsoft.com/office/drawing/2014/main" id="{BEF6D229-824E-4DFB-9AE9-09D4D1F03ADD}"/>
              </a:ext>
            </a:extLst>
          </p:cNvPr>
          <p:cNvSpPr txBox="1"/>
          <p:nvPr/>
        </p:nvSpPr>
        <p:spPr>
          <a:xfrm>
            <a:off x="876984" y="6035040"/>
            <a:ext cx="11526874" cy="2246769"/>
          </a:xfrm>
          <a:prstGeom prst="rect">
            <a:avLst/>
          </a:prstGeom>
          <a:noFill/>
        </p:spPr>
        <p:txBody>
          <a:bodyPr wrap="square" rtlCol="0">
            <a:spAutoFit/>
          </a:bodyPr>
          <a:lstStyle/>
          <a:p>
            <a:r>
              <a:rPr lang="en-US" sz="2800" b="0" i="0" dirty="0">
                <a:solidFill>
                  <a:srgbClr val="232C39"/>
                </a:solidFill>
                <a:effectLst/>
                <a:latin typeface="Nunito"/>
              </a:rPr>
              <a:t>In the example above, impurity will include the percentage of people that weight &gt;=100 kg that are not obese and the percentage of people with weight&lt;100 kg that are obese. Every time we make a </a:t>
            </a:r>
            <a:r>
              <a:rPr lang="en-US" sz="2800" i="0" u="sng" dirty="0">
                <a:solidFill>
                  <a:srgbClr val="232C39"/>
                </a:solidFill>
                <a:effectLst/>
                <a:latin typeface="Nunito"/>
              </a:rPr>
              <a:t>split</a:t>
            </a:r>
            <a:r>
              <a:rPr lang="en-US" sz="2800" b="0" i="0" dirty="0">
                <a:solidFill>
                  <a:srgbClr val="232C39"/>
                </a:solidFill>
                <a:effectLst/>
                <a:latin typeface="Nunito"/>
              </a:rPr>
              <a:t> and the classification is not perfect, </a:t>
            </a:r>
            <a:r>
              <a:rPr lang="en-US" sz="2800" b="0" i="0" u="sng" dirty="0">
                <a:solidFill>
                  <a:srgbClr val="232C39"/>
                </a:solidFill>
                <a:effectLst/>
                <a:latin typeface="Nunito"/>
              </a:rPr>
              <a:t>the split is impure</a:t>
            </a:r>
            <a:r>
              <a:rPr lang="en-US" sz="2800" b="0" i="0" dirty="0">
                <a:solidFill>
                  <a:srgbClr val="232C39"/>
                </a:solidFill>
                <a:effectLst/>
                <a:latin typeface="Nunito"/>
              </a:rPr>
              <a:t>.</a:t>
            </a:r>
          </a:p>
          <a:p>
            <a:endParaRPr lang="it-IT" sz="2800" dirty="0"/>
          </a:p>
        </p:txBody>
      </p:sp>
    </p:spTree>
    <p:extLst>
      <p:ext uri="{BB962C8B-B14F-4D97-AF65-F5344CB8AC3E}">
        <p14:creationId xmlns:p14="http://schemas.microsoft.com/office/powerpoint/2010/main" val="1067040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417320" y="1695606"/>
            <a:ext cx="10637520" cy="4483279"/>
          </a:xfrm>
        </p:spPr>
        <p:txBody>
          <a:bodyPr/>
          <a:lstStyle/>
          <a:p>
            <a:pPr algn="l"/>
            <a:r>
              <a:rPr lang="it-IT" dirty="0"/>
              <a:t>Dobbiamo dividere il dataset in modo che l’entropia attesa dei dataset risultanti sia la minima possibile.</a:t>
            </a:r>
          </a:p>
          <a:p>
            <a:pPr algn="l"/>
            <a:endParaRPr lang="it-IT" dirty="0"/>
          </a:p>
          <a:p>
            <a:pPr marL="457200" indent="-457200" algn="l">
              <a:buFont typeface="Arial" panose="020B0604020202020204" pitchFamily="34" charset="0"/>
              <a:buChar char="•"/>
            </a:pPr>
            <a:r>
              <a:rPr lang="it-IT" dirty="0"/>
              <a:t>Il criterio di minimizzazione dell'entropia attesa e detto «Information Gain Criterion». Tecnicamente, l'information gain è la diminuzione dell'entropia passando dal dataset intero ai due sotto-dataset.</a:t>
            </a:r>
          </a:p>
          <a:p>
            <a:pPr marL="457200" indent="-457200" algn="l">
              <a:buFont typeface="Arial" panose="020B0604020202020204" pitchFamily="34" charset="0"/>
              <a:buChar char="•"/>
            </a:pPr>
            <a:r>
              <a:rPr lang="it-IT" dirty="0"/>
              <a:t>Minimizzare l'entropia attesa equivale a massimizzare il guadagno informativo.</a:t>
            </a:r>
          </a:p>
          <a:p>
            <a:pPr marL="457200" indent="-457200" algn="l">
              <a:buFont typeface="Arial" panose="020B0604020202020204" pitchFamily="34" charset="0"/>
              <a:buChar char="•"/>
            </a:pPr>
            <a:r>
              <a:rPr lang="it-IT" dirty="0"/>
              <a:t>Allo stesso modo, potremmo utilizzare l'impurità di Gini GI come criterio da minimizzare.</a:t>
            </a: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Information Gain Criterion</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pic>
        <p:nvPicPr>
          <p:cNvPr id="4" name="Immagine 3">
            <a:extLst>
              <a:ext uri="{FF2B5EF4-FFF2-40B4-BE49-F238E27FC236}">
                <a16:creationId xmlns:a16="http://schemas.microsoft.com/office/drawing/2014/main" id="{A1E4CBFC-7C81-4112-B354-320A63865234}"/>
              </a:ext>
            </a:extLst>
          </p:cNvPr>
          <p:cNvPicPr>
            <a:picLocks noChangeAspect="1"/>
          </p:cNvPicPr>
          <p:nvPr/>
        </p:nvPicPr>
        <p:blipFill>
          <a:blip r:embed="rId4"/>
          <a:stretch>
            <a:fillRect/>
          </a:stretch>
        </p:blipFill>
        <p:spPr>
          <a:xfrm>
            <a:off x="4412107" y="7387495"/>
            <a:ext cx="4180585" cy="715742"/>
          </a:xfrm>
          <a:prstGeom prst="rect">
            <a:avLst/>
          </a:prstGeom>
        </p:spPr>
      </p:pic>
      <p:sp>
        <p:nvSpPr>
          <p:cNvPr id="16" name="CasellaDiTesto 15">
            <a:extLst>
              <a:ext uri="{FF2B5EF4-FFF2-40B4-BE49-F238E27FC236}">
                <a16:creationId xmlns:a16="http://schemas.microsoft.com/office/drawing/2014/main" id="{3A0A3858-96E1-4972-AD0A-039BDCA59330}"/>
              </a:ext>
            </a:extLst>
          </p:cNvPr>
          <p:cNvSpPr txBox="1"/>
          <p:nvPr/>
        </p:nvSpPr>
        <p:spPr>
          <a:xfrm>
            <a:off x="1094858" y="6621517"/>
            <a:ext cx="1826142" cy="369332"/>
          </a:xfrm>
          <a:prstGeom prst="rect">
            <a:avLst/>
          </a:prstGeom>
          <a:noFill/>
        </p:spPr>
        <p:txBody>
          <a:bodyPr wrap="none" rtlCol="0">
            <a:spAutoFit/>
          </a:bodyPr>
          <a:lstStyle/>
          <a:p>
            <a:r>
              <a:rPr lang="it-IT" dirty="0"/>
              <a:t>Impurità attesa</a:t>
            </a:r>
          </a:p>
        </p:txBody>
      </p:sp>
      <p:pic>
        <p:nvPicPr>
          <p:cNvPr id="3" name="Immagine 2">
            <a:extLst>
              <a:ext uri="{FF2B5EF4-FFF2-40B4-BE49-F238E27FC236}">
                <a16:creationId xmlns:a16="http://schemas.microsoft.com/office/drawing/2014/main" id="{D0AA2C9F-2D35-4F72-B121-C90493397382}"/>
              </a:ext>
            </a:extLst>
          </p:cNvPr>
          <p:cNvPicPr>
            <a:picLocks noChangeAspect="1"/>
          </p:cNvPicPr>
          <p:nvPr/>
        </p:nvPicPr>
        <p:blipFill>
          <a:blip r:embed="rId5"/>
          <a:stretch>
            <a:fillRect/>
          </a:stretch>
        </p:blipFill>
        <p:spPr>
          <a:xfrm>
            <a:off x="2921000" y="6310883"/>
            <a:ext cx="7162800" cy="990600"/>
          </a:xfrm>
          <a:prstGeom prst="rect">
            <a:avLst/>
          </a:prstGeom>
        </p:spPr>
      </p:pic>
      <p:sp>
        <p:nvSpPr>
          <p:cNvPr id="15" name="CasellaDiTesto 14">
            <a:extLst>
              <a:ext uri="{FF2B5EF4-FFF2-40B4-BE49-F238E27FC236}">
                <a16:creationId xmlns:a16="http://schemas.microsoft.com/office/drawing/2014/main" id="{7EE0507B-843A-4548-AE30-EB2EE3015302}"/>
              </a:ext>
            </a:extLst>
          </p:cNvPr>
          <p:cNvSpPr txBox="1"/>
          <p:nvPr/>
        </p:nvSpPr>
        <p:spPr>
          <a:xfrm>
            <a:off x="1094859" y="7573463"/>
            <a:ext cx="2031325" cy="369332"/>
          </a:xfrm>
          <a:prstGeom prst="rect">
            <a:avLst/>
          </a:prstGeom>
          <a:noFill/>
        </p:spPr>
        <p:txBody>
          <a:bodyPr wrap="none" rtlCol="0">
            <a:spAutoFit/>
          </a:bodyPr>
          <a:lstStyle/>
          <a:p>
            <a:r>
              <a:rPr lang="it-IT" dirty="0"/>
              <a:t>Information Gain</a:t>
            </a:r>
          </a:p>
        </p:txBody>
      </p:sp>
    </p:spTree>
    <p:extLst>
      <p:ext uri="{BB962C8B-B14F-4D97-AF65-F5344CB8AC3E}">
        <p14:creationId xmlns:p14="http://schemas.microsoft.com/office/powerpoint/2010/main" val="1385145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782197" y="326650"/>
            <a:ext cx="7623286" cy="674031"/>
          </a:xfrm>
        </p:spPr>
        <p:txBody>
          <a:bodyPr/>
          <a:lstStyle/>
          <a:p>
            <a:r>
              <a:rPr lang="it-IT" dirty="0"/>
              <a:t>IG: esempio</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pic>
        <p:nvPicPr>
          <p:cNvPr id="15" name="Immagine 14">
            <a:extLst>
              <a:ext uri="{FF2B5EF4-FFF2-40B4-BE49-F238E27FC236}">
                <a16:creationId xmlns:a16="http://schemas.microsoft.com/office/drawing/2014/main" id="{19C2D380-AAF7-47C3-9383-8E94487224D7}"/>
              </a:ext>
            </a:extLst>
          </p:cNvPr>
          <p:cNvPicPr>
            <a:picLocks noChangeAspect="1"/>
          </p:cNvPicPr>
          <p:nvPr/>
        </p:nvPicPr>
        <p:blipFill>
          <a:blip r:embed="rId4"/>
          <a:stretch>
            <a:fillRect/>
          </a:stretch>
        </p:blipFill>
        <p:spPr>
          <a:xfrm>
            <a:off x="1361440" y="1522715"/>
            <a:ext cx="10505440" cy="6854000"/>
          </a:xfrm>
          <a:prstGeom prst="rect">
            <a:avLst/>
          </a:prstGeom>
        </p:spPr>
      </p:pic>
    </p:spTree>
    <p:extLst>
      <p:ext uri="{BB962C8B-B14F-4D97-AF65-F5344CB8AC3E}">
        <p14:creationId xmlns:p14="http://schemas.microsoft.com/office/powerpoint/2010/main" val="247306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417320" y="1695606"/>
            <a:ext cx="10637520" cy="2935162"/>
          </a:xfrm>
        </p:spPr>
        <p:txBody>
          <a:bodyPr/>
          <a:lstStyle/>
          <a:p>
            <a:pPr marL="457200" indent="-457200" algn="l">
              <a:buFont typeface="Arial" panose="020B0604020202020204" pitchFamily="34" charset="0"/>
              <a:buChar char="•"/>
            </a:pPr>
            <a:r>
              <a:rPr lang="it-IT" dirty="0"/>
              <a:t>Per ottenere un albero, detto «albero di decisione», possiamo applicare ripetutamente il passo induttivo a ciascun sotto-dataset, riducendo di volta in volta l'impurità. </a:t>
            </a:r>
          </a:p>
          <a:p>
            <a:pPr marL="457200" indent="-457200" algn="l">
              <a:buFont typeface="Arial" panose="020B0604020202020204" pitchFamily="34" charset="0"/>
              <a:buChar char="•"/>
            </a:pPr>
            <a:r>
              <a:rPr lang="it-IT" dirty="0"/>
              <a:t>La procedura termina «naturalmente» quando il sotto-dataset associato a un nodo contiene un solo elemento: a questo punto la variabile casuale associata all'output ha un solo valore quindi e necessariamente pura.</a:t>
            </a: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Partizione ricorsiva del dataset</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pic>
        <p:nvPicPr>
          <p:cNvPr id="3" name="Immagine 2">
            <a:extLst>
              <a:ext uri="{FF2B5EF4-FFF2-40B4-BE49-F238E27FC236}">
                <a16:creationId xmlns:a16="http://schemas.microsoft.com/office/drawing/2014/main" id="{93DDE99D-1791-4072-B3E5-812BAAC9CA68}"/>
              </a:ext>
            </a:extLst>
          </p:cNvPr>
          <p:cNvPicPr>
            <a:picLocks noChangeAspect="1"/>
          </p:cNvPicPr>
          <p:nvPr/>
        </p:nvPicPr>
        <p:blipFill>
          <a:blip r:embed="rId4"/>
          <a:stretch>
            <a:fillRect/>
          </a:stretch>
        </p:blipFill>
        <p:spPr>
          <a:xfrm flipV="1">
            <a:off x="2358763" y="5053526"/>
            <a:ext cx="7955280" cy="828316"/>
          </a:xfrm>
          <a:prstGeom prst="rect">
            <a:avLst/>
          </a:prstGeom>
        </p:spPr>
      </p:pic>
      <p:cxnSp>
        <p:nvCxnSpPr>
          <p:cNvPr id="15" name="Connettore 2 14">
            <a:extLst>
              <a:ext uri="{FF2B5EF4-FFF2-40B4-BE49-F238E27FC236}">
                <a16:creationId xmlns:a16="http://schemas.microsoft.com/office/drawing/2014/main" id="{D7D01476-01AD-479B-975F-685D61107B7A}"/>
              </a:ext>
            </a:extLst>
          </p:cNvPr>
          <p:cNvCxnSpPr/>
          <p:nvPr/>
        </p:nvCxnSpPr>
        <p:spPr>
          <a:xfrm>
            <a:off x="4648200" y="5989320"/>
            <a:ext cx="2270760" cy="0"/>
          </a:xfrm>
          <a:prstGeom prst="straightConnector1">
            <a:avLst/>
          </a:prstGeom>
          <a:ln w="57150">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841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417320" y="2610006"/>
            <a:ext cx="10637520" cy="2803844"/>
          </a:xfrm>
        </p:spPr>
        <p:txBody>
          <a:bodyPr/>
          <a:lstStyle/>
          <a:p>
            <a:pPr algn="l"/>
            <a:r>
              <a:rPr lang="it-IT" dirty="0"/>
              <a:t>Per limitare la profondità dell'albero risultante, e possibile introdurre ulteriori criteri di terminazione per il passo induttivo:</a:t>
            </a:r>
          </a:p>
          <a:p>
            <a:pPr marL="457200" indent="-457200" algn="l">
              <a:buFont typeface="Arial" panose="020B0604020202020204" pitchFamily="34" charset="0"/>
              <a:buChar char="•"/>
            </a:pPr>
            <a:r>
              <a:rPr lang="it-IT" dirty="0"/>
              <a:t>quando la profondità dell'albero raggiunge un limite massimo;</a:t>
            </a:r>
          </a:p>
          <a:p>
            <a:pPr marL="457200" indent="-457200" algn="l">
              <a:buFont typeface="Arial" panose="020B0604020202020204" pitchFamily="34" charset="0"/>
              <a:buChar char="•"/>
            </a:pPr>
            <a:r>
              <a:rPr lang="it-IT" dirty="0"/>
              <a:t>quando l'impurità di un nodo e inferiore a una soglia predefinita;</a:t>
            </a:r>
          </a:p>
          <a:p>
            <a:pPr marL="457200" indent="-457200" algn="l">
              <a:buFont typeface="Arial" panose="020B0604020202020204" pitchFamily="34" charset="0"/>
              <a:buChar char="•"/>
            </a:pPr>
            <a:r>
              <a:rPr lang="it-IT" dirty="0"/>
              <a:t> quando il numero di elementi nel sotto-dataset associato a un nodo e inferiore a un minimo predefinito.</a:t>
            </a: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Condizione di terminazione</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1191303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417320" y="2610006"/>
            <a:ext cx="10637520" cy="6270435"/>
          </a:xfrm>
        </p:spPr>
        <p:txBody>
          <a:bodyPr/>
          <a:lstStyle/>
          <a:p>
            <a:pPr algn="l"/>
            <a:r>
              <a:rPr lang="it-IT" dirty="0"/>
              <a:t>Dette:</a:t>
            </a:r>
          </a:p>
          <a:p>
            <a:pPr marL="457200" indent="-457200" algn="l">
              <a:buFont typeface="Arial" panose="020B0604020202020204" pitchFamily="34" charset="0"/>
              <a:buChar char="•"/>
            </a:pPr>
            <a:r>
              <a:rPr lang="it-IT" dirty="0"/>
              <a:t>x = {x1, …, </a:t>
            </a:r>
            <a:r>
              <a:rPr lang="it-IT" dirty="0" err="1"/>
              <a:t>xj</a:t>
            </a:r>
            <a:r>
              <a:rPr lang="it-IT" dirty="0"/>
              <a:t>}: il vettore di attributi</a:t>
            </a:r>
          </a:p>
          <a:p>
            <a:pPr marL="457200" indent="-457200" algn="l">
              <a:buFont typeface="Arial" panose="020B0604020202020204" pitchFamily="34" charset="0"/>
              <a:buChar char="•"/>
            </a:pPr>
            <a:r>
              <a:rPr lang="it-IT" dirty="0"/>
              <a:t>Ɵ : valore soglia di un attributo </a:t>
            </a:r>
            <a:r>
              <a:rPr lang="it-IT" dirty="0" err="1"/>
              <a:t>xj</a:t>
            </a:r>
            <a:r>
              <a:rPr lang="it-IT" dirty="0"/>
              <a:t> in cui partizionare il set di dati</a:t>
            </a:r>
          </a:p>
          <a:p>
            <a:pPr marL="457200" indent="-457200" algn="l">
              <a:buFont typeface="Arial" panose="020B0604020202020204" pitchFamily="34" charset="0"/>
              <a:buChar char="•"/>
            </a:pPr>
            <a:r>
              <a:rPr lang="it-IT" dirty="0"/>
              <a:t>y il vettore obiettivo</a:t>
            </a:r>
          </a:p>
          <a:p>
            <a:pPr marL="457200" indent="-457200" algn="l">
              <a:buFont typeface="Arial" panose="020B0604020202020204" pitchFamily="34" charset="0"/>
              <a:buChar char="•"/>
            </a:pPr>
            <a:endParaRPr lang="it-IT" dirty="0"/>
          </a:p>
          <a:p>
            <a:pPr marL="457200" indent="-457200" algn="l">
              <a:buFont typeface="+mj-lt"/>
              <a:buAutoNum type="arabicPeriod"/>
            </a:pPr>
            <a:r>
              <a:rPr lang="it-IT" dirty="0"/>
              <a:t>Se il dataset D soddisfa un criterio di terminazione, non fare nulla. Altrimenti:</a:t>
            </a:r>
          </a:p>
          <a:p>
            <a:pPr marL="1143000" lvl="1" indent="-457200">
              <a:buFont typeface="+mj-lt"/>
              <a:buAutoNum type="alphaLcParenR"/>
            </a:pPr>
            <a:r>
              <a:rPr lang="it-IT" dirty="0"/>
              <a:t>per ogni combinazione j; Ɵ :</a:t>
            </a:r>
          </a:p>
          <a:p>
            <a:pPr marL="1600200" lvl="2" indent="-457200">
              <a:buFont typeface="+mj-lt"/>
              <a:buAutoNum type="romanUcPeriod"/>
            </a:pPr>
            <a:r>
              <a:rPr lang="it-IT" dirty="0"/>
              <a:t>Calcola i due sotto-dataset </a:t>
            </a:r>
            <a:r>
              <a:rPr lang="it-IT" dirty="0" err="1"/>
              <a:t>Dxj</a:t>
            </a:r>
            <a:r>
              <a:rPr lang="it-IT" dirty="0"/>
              <a:t>&lt; Ɵ e </a:t>
            </a:r>
            <a:r>
              <a:rPr lang="it-IT" dirty="0" err="1"/>
              <a:t>Dxj</a:t>
            </a:r>
            <a:r>
              <a:rPr lang="it-IT" dirty="0"/>
              <a:t> &gt;= Ɵ;</a:t>
            </a:r>
          </a:p>
          <a:p>
            <a:pPr marL="1600200" lvl="2" indent="-457200">
              <a:buFont typeface="+mj-lt"/>
              <a:buAutoNum type="romanUcPeriod"/>
            </a:pPr>
            <a:r>
              <a:rPr lang="it-IT" dirty="0"/>
              <a:t>Calcola l'impurità attesa;</a:t>
            </a:r>
          </a:p>
          <a:p>
            <a:pPr marL="1600200" lvl="2" indent="-457200">
              <a:buFont typeface="+mj-lt"/>
              <a:buAutoNum type="romanUcPeriod"/>
            </a:pPr>
            <a:r>
              <a:rPr lang="it-IT" dirty="0"/>
              <a:t>Se l'impurità è la minore trovata finora (IG più elevato), ricorda i valori ottimali j* e Ɵ*;</a:t>
            </a:r>
          </a:p>
          <a:p>
            <a:pPr marL="1143000" lvl="1" indent="-457200">
              <a:buFont typeface="+mj-lt"/>
              <a:buAutoNum type="alphaLcParenR"/>
            </a:pPr>
            <a:r>
              <a:rPr lang="it-IT" dirty="0"/>
              <a:t>Associa i parametri migliori (j* e Ɵ*) alla radice e genera due figli, sinistro e destro, associati rispettivamente a </a:t>
            </a:r>
            <a:r>
              <a:rPr lang="it-IT" dirty="0" err="1"/>
              <a:t>Dxj</a:t>
            </a:r>
            <a:r>
              <a:rPr lang="it-IT" dirty="0"/>
              <a:t>&lt; Ɵ e </a:t>
            </a:r>
            <a:r>
              <a:rPr lang="it-IT" dirty="0" err="1"/>
              <a:t>Dxj</a:t>
            </a:r>
            <a:r>
              <a:rPr lang="it-IT" dirty="0"/>
              <a:t>&gt;= Ɵ.</a:t>
            </a:r>
          </a:p>
          <a:p>
            <a:pPr marL="1143000" lvl="1" indent="-457200">
              <a:buFont typeface="+mj-lt"/>
              <a:buAutoNum type="alphaLcParenR"/>
            </a:pPr>
            <a:r>
              <a:rPr lang="it-IT" dirty="0"/>
              <a:t>Applica ricorsivamente la procedura ai figli sinistro e destro.</a:t>
            </a: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Algoritmo</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4203929918"/>
      </p:ext>
    </p:extLst>
  </p:cSld>
  <p:clrMapOvr>
    <a:masterClrMapping/>
  </p:clrMapOvr>
</p:sld>
</file>

<file path=ppt/theme/theme1.xml><?xml version="1.0" encoding="utf-8"?>
<a:theme xmlns:a="http://schemas.openxmlformats.org/drawingml/2006/main" name="Slide_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CE1386C0-30ED-9C41-8D4D-0F92EA0D9544}"/>
    </a:ext>
  </a:extLst>
</a:theme>
</file>

<file path=ppt/theme/theme2.xml><?xml version="1.0" encoding="utf-8"?>
<a:theme xmlns:a="http://schemas.openxmlformats.org/drawingml/2006/main" name="Slide_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4A2F80E8-9A9C-5342-BF06-AF8A519C27AC}"/>
    </a:ext>
  </a:extLst>
</a:theme>
</file>

<file path=ppt/theme/theme3.xml><?xml version="1.0" encoding="utf-8"?>
<a:theme xmlns:a="http://schemas.openxmlformats.org/drawingml/2006/main" name="Slide_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310EC1B2-BFB5-084E-B11D-270C466A9BEE}"/>
    </a:ext>
  </a:extLst>
</a:theme>
</file>

<file path=ppt/theme/theme4.xml><?xml version="1.0" encoding="utf-8"?>
<a:theme xmlns:a="http://schemas.openxmlformats.org/drawingml/2006/main" name="Slide_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797A65D6-BA50-464D-8444-A9FC32820C29}"/>
    </a:ext>
  </a:extLst>
</a:theme>
</file>

<file path=ppt/theme/theme5.xml><?xml version="1.0" encoding="utf-8"?>
<a:theme xmlns:a="http://schemas.openxmlformats.org/drawingml/2006/main" name="Slide_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93A9936C-0EBE-E247-BC60-B20269C59CB7}"/>
    </a:ext>
  </a:extLst>
</a:theme>
</file>

<file path=ppt/theme/theme6.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ITS_Template_2020</Template>
  <TotalTime>6861</TotalTime>
  <Words>571</Words>
  <Application>Microsoft Office PowerPoint</Application>
  <PresentationFormat>Personalizzato</PresentationFormat>
  <Paragraphs>53</Paragraphs>
  <Slides>7</Slides>
  <Notes>7</Notes>
  <HiddenSlides>0</HiddenSlides>
  <MMClips>0</MMClips>
  <ScaleCrop>false</ScaleCrop>
  <HeadingPairs>
    <vt:vector size="6" baseType="variant">
      <vt:variant>
        <vt:lpstr>Caratteri utilizzati</vt:lpstr>
      </vt:variant>
      <vt:variant>
        <vt:i4>8</vt:i4>
      </vt:variant>
      <vt:variant>
        <vt:lpstr>Tema</vt:lpstr>
      </vt:variant>
      <vt:variant>
        <vt:i4>5</vt:i4>
      </vt:variant>
      <vt:variant>
        <vt:lpstr>Titoli diapositive</vt:lpstr>
      </vt:variant>
      <vt:variant>
        <vt:i4>7</vt:i4>
      </vt:variant>
    </vt:vector>
  </HeadingPairs>
  <TitlesOfParts>
    <vt:vector size="20" baseType="lpstr">
      <vt:lpstr>Arial</vt:lpstr>
      <vt:lpstr>Avenir</vt:lpstr>
      <vt:lpstr>Avenir Black</vt:lpstr>
      <vt:lpstr>Avenir Book</vt:lpstr>
      <vt:lpstr>Calibri</vt:lpstr>
      <vt:lpstr>Calibri Light</vt:lpstr>
      <vt:lpstr>Helvetica Neue</vt:lpstr>
      <vt:lpstr>Nunito</vt:lpstr>
      <vt:lpstr>Slide_1</vt:lpstr>
      <vt:lpstr>Slide_2</vt:lpstr>
      <vt:lpstr>Slide_3</vt:lpstr>
      <vt:lpstr>Slide_4</vt:lpstr>
      <vt:lpstr>Slide_5</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Andrea Colleoni</dc:creator>
  <cp:lastModifiedBy>Andrea Colleoni</cp:lastModifiedBy>
  <cp:revision>54</cp:revision>
  <dcterms:created xsi:type="dcterms:W3CDTF">2021-06-10T10:00:01Z</dcterms:created>
  <dcterms:modified xsi:type="dcterms:W3CDTF">2021-06-24T07:57:10Z</dcterms:modified>
</cp:coreProperties>
</file>