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 id="2147483663" r:id="rId3"/>
    <p:sldMasterId id="2147483676" r:id="rId4"/>
    <p:sldMasterId id="2147483689" r:id="rId5"/>
  </p:sldMasterIdLst>
  <p:notesMasterIdLst>
    <p:notesMasterId r:id="rId11"/>
  </p:notesMasterIdLst>
  <p:sldIdLst>
    <p:sldId id="257" r:id="rId6"/>
    <p:sldId id="258" r:id="rId7"/>
    <p:sldId id="259" r:id="rId8"/>
    <p:sldId id="260" r:id="rId9"/>
    <p:sldId id="261"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p:restoredTop sz="86418"/>
  </p:normalViewPr>
  <p:slideViewPr>
    <p:cSldViewPr snapToGrid="0" snapToObjects="1">
      <p:cViewPr varScale="1">
        <p:scale>
          <a:sx n="58" d="100"/>
          <a:sy n="58" d="100"/>
        </p:scale>
        <p:origin x="120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18" d="100"/>
          <a:sy n="118" d="100"/>
        </p:scale>
        <p:origin x="4200" y="2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8" name="Immagine">
            <a:extLst>
              <a:ext uri="{FF2B5EF4-FFF2-40B4-BE49-F238E27FC236}">
                <a16:creationId xmlns:a16="http://schemas.microsoft.com/office/drawing/2014/main" id="{523EEB75-0417-9F4C-9AE5-83B4AD15D40F}"/>
              </a:ext>
            </a:extLst>
          </p:cNvPr>
          <p:cNvSpPr>
            <a:spLocks noGrp="1"/>
          </p:cNvSpPr>
          <p:nvPr>
            <p:ph type="pic" sz="quarter" idx="14" hasCustomPrompt="1"/>
          </p:nvPr>
        </p:nvSpPr>
        <p:spPr>
          <a:xfrm>
            <a:off x="5805884" y="7063833"/>
            <a:ext cx="1393015" cy="1393032"/>
          </a:xfrm>
          <a:prstGeom prst="rect">
            <a:avLst/>
          </a:prstGeom>
        </p:spPr>
        <p:txBody>
          <a:bodyPr lIns="91439" tIns="45719" rIns="91439" bIns="45719">
            <a:noAutofit/>
          </a:bodyPr>
          <a:lstStyle>
            <a:lvl1pPr marL="0" indent="0">
              <a:buNone/>
              <a:defRPr/>
            </a:lvl1pPr>
          </a:lstStyle>
          <a:p>
            <a:r>
              <a:rPr lang="it-IT" dirty="0"/>
              <a:t>icona</a:t>
            </a:r>
            <a:endParaRPr dirty="0"/>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spTree>
    <p:extLst>
      <p:ext uri="{BB962C8B-B14F-4D97-AF65-F5344CB8AC3E}">
        <p14:creationId xmlns:p14="http://schemas.microsoft.com/office/powerpoint/2010/main" val="208561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3500418-FCF3-7845-BF87-A1074346BE3F}"/>
              </a:ext>
            </a:extLst>
          </p:cNvPr>
          <p:cNvSpPr txBox="1">
            <a:spLocks noGrp="1"/>
          </p:cNvSpPr>
          <p:nvPr>
            <p:ph type="body" sz="quarter" idx="17" hasCustomPrompt="1"/>
          </p:nvPr>
        </p:nvSpPr>
        <p:spPr>
          <a:xfrm>
            <a:off x="2557276" y="4646512"/>
            <a:ext cx="7890248" cy="488852"/>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solidFill>
                  <a:schemeClr val="bg1"/>
                </a:solidFill>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FFFFFF"/>
                </a:solidFill>
                <a:effectLst/>
                <a:latin typeface="Avenir" panose="02000503020000020003" pitchFamily="2" charset="0"/>
              </a:rPr>
              <a:t>“</a:t>
            </a:r>
            <a:r>
              <a:rPr lang="it-IT" dirty="0"/>
              <a:t>CITAZIONE</a:t>
            </a:r>
            <a:r>
              <a:rPr kumimoji="0" lang="it-IT" sz="2800" b="0" i="0" u="none" strike="noStrike" kern="1200" cap="none" spc="0" normalizeH="0" baseline="0" noProof="0" dirty="0">
                <a:ln>
                  <a:noFill/>
                </a:ln>
                <a:solidFill>
                  <a:srgbClr val="FFFFFF"/>
                </a:solidFill>
                <a:effectLst/>
                <a:uLnTx/>
                <a:uFillTx/>
                <a:latin typeface="Avenir" panose="02000503020000020003" pitchFamily="2" charset="0"/>
                <a:ea typeface="+mn-ea"/>
                <a:cs typeface="+mn-cs"/>
              </a:rPr>
              <a:t> “</a:t>
            </a:r>
            <a:endParaRPr lang="it-IT" dirty="0"/>
          </a:p>
        </p:txBody>
      </p:sp>
    </p:spTree>
    <p:extLst>
      <p:ext uri="{BB962C8B-B14F-4D97-AF65-F5344CB8AC3E}">
        <p14:creationId xmlns:p14="http://schemas.microsoft.com/office/powerpoint/2010/main" val="339331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OpenDay">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E5296B67-A270-664C-B5A2-4F88CFBF819A}"/>
              </a:ext>
            </a:extLst>
          </p:cNvPr>
          <p:cNvSpPr txBox="1">
            <a:spLocks noGrp="1"/>
          </p:cNvSpPr>
          <p:nvPr>
            <p:ph type="body" sz="quarter" idx="13" hasCustomPrompt="1"/>
          </p:nvPr>
        </p:nvSpPr>
        <p:spPr>
          <a:xfrm>
            <a:off x="2506543" y="1267805"/>
            <a:ext cx="7991714"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A4CC2A99-71A3-CF40-A213-FFE1D08FE6E4}"/>
              </a:ext>
            </a:extLst>
          </p:cNvPr>
          <p:cNvSpPr txBox="1">
            <a:spLocks noGrp="1"/>
          </p:cNvSpPr>
          <p:nvPr>
            <p:ph type="body" sz="quarter" idx="14" hasCustomPrompt="1"/>
          </p:nvPr>
        </p:nvSpPr>
        <p:spPr>
          <a:xfrm>
            <a:off x="2981625" y="2397909"/>
            <a:ext cx="7041550"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pic>
        <p:nvPicPr>
          <p:cNvPr id="9" name="Immagine" descr="Immagine">
            <a:extLst>
              <a:ext uri="{FF2B5EF4-FFF2-40B4-BE49-F238E27FC236}">
                <a16:creationId xmlns:a16="http://schemas.microsoft.com/office/drawing/2014/main" id="{92632C73-A4AD-814E-A6C0-498236B5E94B}"/>
              </a:ext>
            </a:extLst>
          </p:cNvPr>
          <p:cNvPicPr>
            <a:picLocks noChangeAspect="1"/>
          </p:cNvPicPr>
          <p:nvPr userDrawn="1"/>
        </p:nvPicPr>
        <p:blipFill>
          <a:blip r:embed="rId2"/>
          <a:stretch>
            <a:fillRect/>
          </a:stretch>
        </p:blipFill>
        <p:spPr>
          <a:xfrm>
            <a:off x="516589" y="3886125"/>
            <a:ext cx="1811622" cy="1811601"/>
          </a:xfrm>
          <a:prstGeom prst="rect">
            <a:avLst/>
          </a:prstGeom>
          <a:ln w="3175">
            <a:miter lim="400000"/>
          </a:ln>
        </p:spPr>
      </p:pic>
      <p:pic>
        <p:nvPicPr>
          <p:cNvPr id="10" name="Immagine" descr="Immagine">
            <a:extLst>
              <a:ext uri="{FF2B5EF4-FFF2-40B4-BE49-F238E27FC236}">
                <a16:creationId xmlns:a16="http://schemas.microsoft.com/office/drawing/2014/main" id="{E78CB888-6D8E-9A47-9813-BBA114E6514F}"/>
              </a:ext>
            </a:extLst>
          </p:cNvPr>
          <p:cNvPicPr>
            <a:picLocks noChangeAspect="1"/>
          </p:cNvPicPr>
          <p:nvPr userDrawn="1"/>
        </p:nvPicPr>
        <p:blipFill>
          <a:blip r:embed="rId3"/>
          <a:stretch>
            <a:fillRect/>
          </a:stretch>
        </p:blipFill>
        <p:spPr>
          <a:xfrm>
            <a:off x="3073810" y="3886125"/>
            <a:ext cx="1811580" cy="1811601"/>
          </a:xfrm>
          <a:prstGeom prst="rect">
            <a:avLst/>
          </a:prstGeom>
          <a:ln w="3175">
            <a:miter lim="400000"/>
          </a:ln>
        </p:spPr>
      </p:pic>
      <p:pic>
        <p:nvPicPr>
          <p:cNvPr id="11" name="Immagine" descr="Immagine">
            <a:extLst>
              <a:ext uri="{FF2B5EF4-FFF2-40B4-BE49-F238E27FC236}">
                <a16:creationId xmlns:a16="http://schemas.microsoft.com/office/drawing/2014/main" id="{6F93E20A-631E-7F45-852C-527036C0B2E4}"/>
              </a:ext>
            </a:extLst>
          </p:cNvPr>
          <p:cNvPicPr>
            <a:picLocks noChangeAspect="1"/>
          </p:cNvPicPr>
          <p:nvPr userDrawn="1"/>
        </p:nvPicPr>
        <p:blipFill>
          <a:blip r:embed="rId4"/>
          <a:stretch>
            <a:fillRect/>
          </a:stretch>
        </p:blipFill>
        <p:spPr>
          <a:xfrm>
            <a:off x="5623277" y="3899448"/>
            <a:ext cx="1784934" cy="1784955"/>
          </a:xfrm>
          <a:prstGeom prst="rect">
            <a:avLst/>
          </a:prstGeom>
          <a:ln w="3175">
            <a:miter lim="400000"/>
          </a:ln>
        </p:spPr>
      </p:pic>
      <p:pic>
        <p:nvPicPr>
          <p:cNvPr id="12" name="Immagine" descr="Immagine">
            <a:extLst>
              <a:ext uri="{FF2B5EF4-FFF2-40B4-BE49-F238E27FC236}">
                <a16:creationId xmlns:a16="http://schemas.microsoft.com/office/drawing/2014/main" id="{F4DB6838-EEA3-9A4C-87BD-16F20C21DAE9}"/>
              </a:ext>
            </a:extLst>
          </p:cNvPr>
          <p:cNvPicPr>
            <a:picLocks noChangeAspect="1"/>
          </p:cNvPicPr>
          <p:nvPr userDrawn="1"/>
        </p:nvPicPr>
        <p:blipFill>
          <a:blip r:embed="rId5"/>
          <a:stretch>
            <a:fillRect/>
          </a:stretch>
        </p:blipFill>
        <p:spPr>
          <a:xfrm>
            <a:off x="8149933" y="3899469"/>
            <a:ext cx="1784934" cy="1784913"/>
          </a:xfrm>
          <a:prstGeom prst="rect">
            <a:avLst/>
          </a:prstGeom>
          <a:ln w="3175">
            <a:miter lim="400000"/>
          </a:ln>
        </p:spPr>
      </p:pic>
      <p:pic>
        <p:nvPicPr>
          <p:cNvPr id="13" name="Immagine" descr="Immagine">
            <a:extLst>
              <a:ext uri="{FF2B5EF4-FFF2-40B4-BE49-F238E27FC236}">
                <a16:creationId xmlns:a16="http://schemas.microsoft.com/office/drawing/2014/main" id="{F2427546-5AB0-F743-9B7F-776B6BEF0A14}"/>
              </a:ext>
            </a:extLst>
          </p:cNvPr>
          <p:cNvPicPr>
            <a:picLocks noChangeAspect="1"/>
          </p:cNvPicPr>
          <p:nvPr userDrawn="1"/>
        </p:nvPicPr>
        <p:blipFill>
          <a:blip r:embed="rId6"/>
          <a:stretch>
            <a:fillRect/>
          </a:stretch>
        </p:blipFill>
        <p:spPr>
          <a:xfrm>
            <a:off x="10676589" y="3886107"/>
            <a:ext cx="1811622" cy="1811637"/>
          </a:xfrm>
          <a:prstGeom prst="rect">
            <a:avLst/>
          </a:prstGeom>
          <a:ln w="3175">
            <a:miter lim="400000"/>
          </a:ln>
        </p:spPr>
      </p:pic>
      <p:sp>
        <p:nvSpPr>
          <p:cNvPr id="18" name="TITOLO">
            <a:extLst>
              <a:ext uri="{FF2B5EF4-FFF2-40B4-BE49-F238E27FC236}">
                <a16:creationId xmlns:a16="http://schemas.microsoft.com/office/drawing/2014/main" id="{8CAA8FF7-B21B-7343-9017-62B751E49974}"/>
              </a:ext>
            </a:extLst>
          </p:cNvPr>
          <p:cNvSpPr txBox="1">
            <a:spLocks noGrp="1"/>
          </p:cNvSpPr>
          <p:nvPr>
            <p:ph type="body" sz="quarter" idx="18" hasCustomPrompt="1"/>
          </p:nvPr>
        </p:nvSpPr>
        <p:spPr>
          <a:xfrm>
            <a:off x="428132" y="6179010"/>
            <a:ext cx="1988535" cy="597856"/>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IFTS</a:t>
            </a:r>
            <a:br>
              <a:rPr lang="it-IT" dirty="0"/>
            </a:br>
            <a:r>
              <a:rPr lang="it-IT" dirty="0"/>
              <a:t>DEVELOPER</a:t>
            </a:r>
          </a:p>
        </p:txBody>
      </p:sp>
      <p:sp>
        <p:nvSpPr>
          <p:cNvPr id="19" name="TITOLO">
            <a:extLst>
              <a:ext uri="{FF2B5EF4-FFF2-40B4-BE49-F238E27FC236}">
                <a16:creationId xmlns:a16="http://schemas.microsoft.com/office/drawing/2014/main" id="{A9F813F7-D471-B64C-B033-A4FA61C940FB}"/>
              </a:ext>
            </a:extLst>
          </p:cNvPr>
          <p:cNvSpPr txBox="1">
            <a:spLocks noGrp="1"/>
          </p:cNvSpPr>
          <p:nvPr>
            <p:ph type="body" sz="quarter" idx="19" hasCustomPrompt="1"/>
          </p:nvPr>
        </p:nvSpPr>
        <p:spPr>
          <a:xfrm>
            <a:off x="2957988" y="6184207"/>
            <a:ext cx="1988535" cy="1096454"/>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NETWORK</a:t>
            </a:r>
            <a:br>
              <a:rPr lang="it-IT" dirty="0"/>
            </a:br>
            <a:r>
              <a:rPr lang="it-IT" dirty="0"/>
              <a:t>VISUALIZATION</a:t>
            </a:r>
            <a:br>
              <a:rPr lang="it-IT" dirty="0"/>
            </a:br>
            <a:r>
              <a:rPr lang="it-IT" dirty="0"/>
              <a:t>AND CLOUD</a:t>
            </a:r>
            <a:br>
              <a:rPr lang="it-IT" dirty="0"/>
            </a:br>
            <a:r>
              <a:rPr lang="it-IT" dirty="0"/>
              <a:t>SPECIALIST</a:t>
            </a:r>
          </a:p>
        </p:txBody>
      </p:sp>
      <p:sp>
        <p:nvSpPr>
          <p:cNvPr id="20" name="TITOLO">
            <a:extLst>
              <a:ext uri="{FF2B5EF4-FFF2-40B4-BE49-F238E27FC236}">
                <a16:creationId xmlns:a16="http://schemas.microsoft.com/office/drawing/2014/main" id="{39415C28-E1D9-1F42-AC97-4432A5B0C1FF}"/>
              </a:ext>
            </a:extLst>
          </p:cNvPr>
          <p:cNvSpPr txBox="1">
            <a:spLocks noGrp="1"/>
          </p:cNvSpPr>
          <p:nvPr>
            <p:ph type="body" sz="quarter" idx="20" hasCustomPrompt="1"/>
          </p:nvPr>
        </p:nvSpPr>
        <p:spPr>
          <a:xfrm>
            <a:off x="5422658"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OMNICHANNEL</a:t>
            </a:r>
            <a:br>
              <a:rPr lang="it-IT" dirty="0"/>
            </a:br>
            <a:r>
              <a:rPr lang="it-IT" dirty="0"/>
              <a:t>COMMUNICTION</a:t>
            </a:r>
            <a:br>
              <a:rPr lang="it-IT" dirty="0"/>
            </a:br>
            <a:r>
              <a:rPr lang="it-IT" dirty="0"/>
              <a:t>SPECIALIST</a:t>
            </a:r>
          </a:p>
        </p:txBody>
      </p:sp>
      <p:sp>
        <p:nvSpPr>
          <p:cNvPr id="21" name="TITOLO">
            <a:extLst>
              <a:ext uri="{FF2B5EF4-FFF2-40B4-BE49-F238E27FC236}">
                <a16:creationId xmlns:a16="http://schemas.microsoft.com/office/drawing/2014/main" id="{830E104E-8E47-724C-ADB6-398FF7F100C2}"/>
              </a:ext>
            </a:extLst>
          </p:cNvPr>
          <p:cNvSpPr txBox="1">
            <a:spLocks noGrp="1"/>
          </p:cNvSpPr>
          <p:nvPr>
            <p:ph type="body" sz="quarter" idx="21" hasCustomPrompt="1"/>
          </p:nvPr>
        </p:nvSpPr>
        <p:spPr>
          <a:xfrm>
            <a:off x="7952514" y="6190885"/>
            <a:ext cx="2159484"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CYBER</a:t>
            </a:r>
            <a:br>
              <a:rPr lang="it-IT" dirty="0"/>
            </a:br>
            <a:r>
              <a:rPr lang="it-IT" dirty="0"/>
              <a:t>DEFENSE</a:t>
            </a:r>
            <a:br>
              <a:rPr lang="it-IT" dirty="0"/>
            </a:br>
            <a:r>
              <a:rPr lang="it-IT" dirty="0"/>
              <a:t>SPECIALIST</a:t>
            </a:r>
          </a:p>
        </p:txBody>
      </p:sp>
      <p:sp>
        <p:nvSpPr>
          <p:cNvPr id="22" name="TITOLO">
            <a:extLst>
              <a:ext uri="{FF2B5EF4-FFF2-40B4-BE49-F238E27FC236}">
                <a16:creationId xmlns:a16="http://schemas.microsoft.com/office/drawing/2014/main" id="{A7123FA2-0BC9-694E-B167-BFF8B00E0416}"/>
              </a:ext>
            </a:extLst>
          </p:cNvPr>
          <p:cNvSpPr txBox="1">
            <a:spLocks noGrp="1"/>
          </p:cNvSpPr>
          <p:nvPr>
            <p:ph type="body" sz="quarter" idx="22" hasCustomPrompt="1"/>
          </p:nvPr>
        </p:nvSpPr>
        <p:spPr>
          <a:xfrm>
            <a:off x="10362866" y="6187965"/>
            <a:ext cx="2439067" cy="847155"/>
          </a:xfrm>
          <a:prstGeom prst="rect">
            <a:avLst/>
          </a:prstGeom>
        </p:spPr>
        <p:txBody>
          <a:bodyPr wrap="square" anchor="t">
            <a:spAutoFit/>
          </a:bodyPr>
          <a:lstStyle>
            <a:lvl1pPr marL="0" indent="0" algn="ctr">
              <a:buNone/>
              <a:defRPr sz="1800">
                <a:latin typeface="Avenir Black"/>
                <a:ea typeface="Avenir Black"/>
                <a:cs typeface="Avenir Black"/>
                <a:sym typeface="Avenir Black"/>
              </a:defRPr>
            </a:lvl1pPr>
          </a:lstStyle>
          <a:p>
            <a:pPr lvl="0"/>
            <a:r>
              <a:rPr lang="it-IT" dirty="0"/>
              <a:t>SMART</a:t>
            </a:r>
            <a:br>
              <a:rPr lang="it-IT" dirty="0"/>
            </a:br>
            <a:r>
              <a:rPr lang="it-IT" dirty="0"/>
              <a:t>MANUFACTURING</a:t>
            </a:r>
            <a:br>
              <a:rPr lang="it-IT" dirty="0"/>
            </a:br>
            <a:r>
              <a:rPr lang="it-IT" dirty="0"/>
              <a:t>SPECIALIST</a:t>
            </a:r>
          </a:p>
        </p:txBody>
      </p:sp>
    </p:spTree>
    <p:extLst>
      <p:ext uri="{BB962C8B-B14F-4D97-AF65-F5344CB8AC3E}">
        <p14:creationId xmlns:p14="http://schemas.microsoft.com/office/powerpoint/2010/main" val="1939294193"/>
      </p:ext>
    </p:extLst>
  </p:cSld>
  <p:clrMapOvr>
    <a:masterClrMapping/>
  </p:clrMapOvr>
  <p:extLst>
    <p:ext uri="{DCECCB84-F9BA-43D5-87BE-67443E8EF086}">
      <p15:sldGuideLst xmlns:p15="http://schemas.microsoft.com/office/powerpoint/2012/main">
        <p15:guide id="1" orient="horz" pos="3049">
          <p15:clr>
            <a:srgbClr val="FBAE40"/>
          </p15:clr>
        </p15:guide>
        <p15:guide id="2" pos="4096">
          <p15:clr>
            <a:srgbClr val="FBAE40"/>
          </p15:clr>
        </p15:guide>
        <p15:guide id="3"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B2D7D8F9-FD36-F742-851E-3695E1C8E43B}"/>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2A460354-3DFD-A04F-8209-F94E80CC0680}"/>
              </a:ext>
            </a:extLst>
          </p:cNvPr>
          <p:cNvSpPr txBox="1">
            <a:spLocks noGrp="1"/>
          </p:cNvSpPr>
          <p:nvPr>
            <p:ph type="body" sz="half" idx="14" hasCustomPrompt="1"/>
          </p:nvPr>
        </p:nvSpPr>
        <p:spPr>
          <a:xfrm>
            <a:off x="2410933" y="2737319"/>
            <a:ext cx="81829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testo</a:t>
            </a:r>
          </a:p>
        </p:txBody>
      </p:sp>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2" name="TITOLO">
            <a:extLst>
              <a:ext uri="{FF2B5EF4-FFF2-40B4-BE49-F238E27FC236}">
                <a16:creationId xmlns:a16="http://schemas.microsoft.com/office/drawing/2014/main" id="{36AC14E3-0524-AC44-BBCB-12C0627EE6DE}"/>
              </a:ext>
            </a:extLst>
          </p:cNvPr>
          <p:cNvSpPr txBox="1">
            <a:spLocks noGrp="1"/>
          </p:cNvSpPr>
          <p:nvPr>
            <p:ph type="body" sz="quarter" idx="18" hasCustomPrompt="1"/>
          </p:nvPr>
        </p:nvSpPr>
        <p:spPr>
          <a:xfrm>
            <a:off x="2690757" y="889577"/>
            <a:ext cx="7623286" cy="690189"/>
          </a:xfrm>
          <a:prstGeom prst="rect">
            <a:avLst/>
          </a:prstGeom>
        </p:spPr>
        <p:txBody>
          <a:bodyPr anchor="t">
            <a:spAutoFit/>
          </a:bodyPr>
          <a:lstStyle>
            <a:lvl1pPr marL="0" indent="0" algn="ctr">
              <a:buNone/>
              <a:defRPr sz="4200">
                <a:latin typeface="Avenir Black"/>
                <a:ea typeface="Avenir Black"/>
                <a:cs typeface="Avenir Black"/>
                <a:sym typeface="Avenir Black"/>
              </a:defRPr>
            </a:lvl1pPr>
          </a:lstStyle>
          <a:p>
            <a:pPr lvl="0"/>
            <a:r>
              <a:rPr lang="it-IT" dirty="0"/>
              <a:t>TITOLO SLIDE</a:t>
            </a:r>
          </a:p>
        </p:txBody>
      </p:sp>
      <p:sp>
        <p:nvSpPr>
          <p:cNvPr id="13" name="SOTTOTITOLO">
            <a:extLst>
              <a:ext uri="{FF2B5EF4-FFF2-40B4-BE49-F238E27FC236}">
                <a16:creationId xmlns:a16="http://schemas.microsoft.com/office/drawing/2014/main" id="{1E8C48DF-84AD-5047-BAF7-D4C42B7F122B}"/>
              </a:ext>
            </a:extLst>
          </p:cNvPr>
          <p:cNvSpPr txBox="1">
            <a:spLocks noGrp="1"/>
          </p:cNvSpPr>
          <p:nvPr>
            <p:ph type="body" sz="quarter" idx="19" hasCustomPrompt="1"/>
          </p:nvPr>
        </p:nvSpPr>
        <p:spPr>
          <a:xfrm>
            <a:off x="2527998" y="1869384"/>
            <a:ext cx="7948804" cy="474682"/>
          </a:xfrm>
          <a:prstGeom prst="rect">
            <a:avLst/>
          </a:prstGeom>
        </p:spPr>
        <p:txBody>
          <a:bodyPr anchor="t">
            <a:spAutoFit/>
          </a:bodyPr>
          <a:lstStyle>
            <a:lvl1pPr marL="0" indent="0" algn="ctr">
              <a:buFontTx/>
              <a:buNone/>
              <a:defRPr sz="2700">
                <a:latin typeface="Avenir Book"/>
                <a:ea typeface="Avenir Book"/>
                <a:cs typeface="Avenir Book"/>
                <a:sym typeface="Avenir Book"/>
              </a:defRPr>
            </a:lvl1pPr>
          </a:lstStyle>
          <a:p>
            <a:pPr lvl="0"/>
            <a:r>
              <a:rPr lang="it-IT" dirty="0"/>
              <a:t>SOTTOTITOLO</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249641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_Sol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9BA50511-EC66-2847-8A43-2DA57763E5BB}"/>
              </a:ext>
            </a:extLst>
          </p:cNvPr>
          <p:cNvSpPr>
            <a:spLocks noGrp="1"/>
          </p:cNvSpPr>
          <p:nvPr>
            <p:ph type="pic" idx="16"/>
          </p:nvPr>
        </p:nvSpPr>
        <p:spPr>
          <a:xfrm>
            <a:off x="1218791" y="1910961"/>
            <a:ext cx="10567218" cy="5931678"/>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dirty="0"/>
              <a:t>Fare clic sull'icona per inserire un'immagine</a:t>
            </a:r>
          </a:p>
        </p:txBody>
      </p:sp>
      <p:sp>
        <p:nvSpPr>
          <p:cNvPr id="8" name="Immagine">
            <a:extLst>
              <a:ext uri="{FF2B5EF4-FFF2-40B4-BE49-F238E27FC236}">
                <a16:creationId xmlns:a16="http://schemas.microsoft.com/office/drawing/2014/main" id="{D76C0195-EF8C-2149-85B1-5237FC6C9CE8}"/>
              </a:ext>
            </a:extLst>
          </p:cNvPr>
          <p:cNvSpPr>
            <a:spLocks noGrp="1"/>
          </p:cNvSpPr>
          <p:nvPr>
            <p:ph type="pic" sz="quarter" idx="17" hasCustomPrompt="1"/>
          </p:nvPr>
        </p:nvSpPr>
        <p:spPr>
          <a:xfrm>
            <a:off x="11312983" y="260883"/>
            <a:ext cx="1078435" cy="1078434"/>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9" name="00/00/0000">
            <a:extLst>
              <a:ext uri="{FF2B5EF4-FFF2-40B4-BE49-F238E27FC236}">
                <a16:creationId xmlns:a16="http://schemas.microsoft.com/office/drawing/2014/main" id="{998F434A-7244-474D-9C6E-CD277537C036}"/>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00/00/0000</a:t>
            </a:r>
          </a:p>
        </p:txBody>
      </p:sp>
      <p:sp>
        <p:nvSpPr>
          <p:cNvPr id="10" name="UF_00">
            <a:extLst>
              <a:ext uri="{FF2B5EF4-FFF2-40B4-BE49-F238E27FC236}">
                <a16:creationId xmlns:a16="http://schemas.microsoft.com/office/drawing/2014/main" id="{B4D45E3C-239C-2D4D-8A6A-FEEFB2028C0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11" name="Nome Professore">
            <a:extLst>
              <a:ext uri="{FF2B5EF4-FFF2-40B4-BE49-F238E27FC236}">
                <a16:creationId xmlns:a16="http://schemas.microsoft.com/office/drawing/2014/main" id="{37234224-F45D-6A48-B06F-F2B587781AA0}"/>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Tree>
    <p:extLst>
      <p:ext uri="{BB962C8B-B14F-4D97-AF65-F5344CB8AC3E}">
        <p14:creationId xmlns:p14="http://schemas.microsoft.com/office/powerpoint/2010/main" val="25423410"/>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guide id="3" pos="7815">
          <p15:clr>
            <a:srgbClr val="FBAE40"/>
          </p15:clr>
        </p15:guide>
        <p15:guide id="4" pos="33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_Testo/Immagine">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
        <p:nvSpPr>
          <p:cNvPr id="14" name="Immagine">
            <a:extLst>
              <a:ext uri="{FF2B5EF4-FFF2-40B4-BE49-F238E27FC236}">
                <a16:creationId xmlns:a16="http://schemas.microsoft.com/office/drawing/2014/main" id="{3027D0C3-232E-A843-81A1-225021B3F609}"/>
              </a:ext>
            </a:extLst>
          </p:cNvPr>
          <p:cNvSpPr>
            <a:spLocks noGrp="1"/>
          </p:cNvSpPr>
          <p:nvPr>
            <p:ph type="pic" sz="half" idx="21"/>
          </p:nvPr>
        </p:nvSpPr>
        <p:spPr>
          <a:xfrm>
            <a:off x="7599251" y="2029950"/>
            <a:ext cx="4713465" cy="6206675"/>
          </a:xfrm>
          <a:prstGeom prst="rect">
            <a:avLst/>
          </a:prstGeom>
        </p:spPr>
        <p:txBody>
          <a:bodyPr lIns="91439" tIns="45719" rIns="91439" bIns="45719">
            <a:noAutofit/>
          </a:bodyPr>
          <a:lstStyle>
            <a:lvl1pPr marL="457200" indent="-457200">
              <a:buFont typeface="Arial" panose="020B0604020202020204" pitchFamily="34" charset="0"/>
              <a:buChar char="•"/>
              <a:defRPr/>
            </a:lvl1pPr>
          </a:lstStyle>
          <a:p>
            <a:r>
              <a:rPr lang="it-IT" dirty="0"/>
              <a:t>Fare clic sull'icona per inserire un'immagine</a:t>
            </a:r>
            <a:endParaRPr dirty="0"/>
          </a:p>
        </p:txBody>
      </p:sp>
    </p:spTree>
    <p:extLst>
      <p:ext uri="{BB962C8B-B14F-4D97-AF65-F5344CB8AC3E}">
        <p14:creationId xmlns:p14="http://schemas.microsoft.com/office/powerpoint/2010/main" val="230438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Testo/immagine (sfondo)">
    <p:spTree>
      <p:nvGrpSpPr>
        <p:cNvPr id="1" name=""/>
        <p:cNvGrpSpPr/>
        <p:nvPr/>
      </p:nvGrpSpPr>
      <p:grpSpPr>
        <a:xfrm>
          <a:off x="0" y="0"/>
          <a:ext cx="0" cy="0"/>
          <a:chOff x="0" y="0"/>
          <a:chExt cx="0" cy="0"/>
        </a:xfrm>
      </p:grpSpPr>
      <p:sp>
        <p:nvSpPr>
          <p:cNvPr id="7" name="Immagine">
            <a:extLst>
              <a:ext uri="{FF2B5EF4-FFF2-40B4-BE49-F238E27FC236}">
                <a16:creationId xmlns:a16="http://schemas.microsoft.com/office/drawing/2014/main" id="{1497D6E8-CE7D-404F-ADB5-FEC0CD6C9C01}"/>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lvl1pPr>
          </a:lstStyle>
          <a:p>
            <a:r>
              <a:rPr lang="it-IT" dirty="0"/>
              <a:t>Qui</a:t>
            </a:r>
          </a:p>
          <a:p>
            <a:r>
              <a:rPr lang="it-IT" dirty="0"/>
              <a:t>icona</a:t>
            </a:r>
            <a:endParaRPr dirty="0"/>
          </a:p>
        </p:txBody>
      </p:sp>
      <p:sp>
        <p:nvSpPr>
          <p:cNvPr id="8" name="00/00/0000">
            <a:extLst>
              <a:ext uri="{FF2B5EF4-FFF2-40B4-BE49-F238E27FC236}">
                <a16:creationId xmlns:a16="http://schemas.microsoft.com/office/drawing/2014/main" id="{8F88B9E0-B5BB-4C46-8541-6D181A0C899E}"/>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9" name="Nome Professore">
            <a:extLst>
              <a:ext uri="{FF2B5EF4-FFF2-40B4-BE49-F238E27FC236}">
                <a16:creationId xmlns:a16="http://schemas.microsoft.com/office/drawing/2014/main" id="{A8B1840D-9469-8744-B65E-B660FEFA5D1E}"/>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a:t>Nome professore</a:t>
            </a:r>
            <a:endParaRPr lang="it-IT" dirty="0"/>
          </a:p>
        </p:txBody>
      </p:sp>
      <p:sp>
        <p:nvSpPr>
          <p:cNvPr id="10" name="UF_00">
            <a:extLst>
              <a:ext uri="{FF2B5EF4-FFF2-40B4-BE49-F238E27FC236}">
                <a16:creationId xmlns:a16="http://schemas.microsoft.com/office/drawing/2014/main" id="{843A5EE3-5A44-A246-B135-221C4499E6E6}"/>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
        <p:nvSpPr>
          <p:cNvPr id="11" name="TITOLO">
            <a:extLst>
              <a:ext uri="{FF2B5EF4-FFF2-40B4-BE49-F238E27FC236}">
                <a16:creationId xmlns:a16="http://schemas.microsoft.com/office/drawing/2014/main" id="{2F13C46F-13E8-E040-8649-155EE4543A94}"/>
              </a:ext>
            </a:extLst>
          </p:cNvPr>
          <p:cNvSpPr txBox="1">
            <a:spLocks noGrp="1"/>
          </p:cNvSpPr>
          <p:nvPr>
            <p:ph type="body" sz="quarter" idx="18" hasCustomPrompt="1"/>
          </p:nvPr>
        </p:nvSpPr>
        <p:spPr>
          <a:xfrm>
            <a:off x="487073" y="1691139"/>
            <a:ext cx="3203187" cy="690189"/>
          </a:xfrm>
          <a:prstGeom prst="rect">
            <a:avLst/>
          </a:prstGeom>
        </p:spPr>
        <p:txBody>
          <a:bodyPr anchor="t">
            <a:spAutoFit/>
          </a:bodyPr>
          <a:lstStyle>
            <a:lvl1pPr marL="0" indent="0" algn="l">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2030A093-5559-E44B-8C8D-6FC66DAE817D}"/>
              </a:ext>
            </a:extLst>
          </p:cNvPr>
          <p:cNvSpPr txBox="1">
            <a:spLocks noGrp="1"/>
          </p:cNvSpPr>
          <p:nvPr>
            <p:ph type="body" sz="quarter" idx="19" hasCustomPrompt="1"/>
          </p:nvPr>
        </p:nvSpPr>
        <p:spPr>
          <a:xfrm>
            <a:off x="487073" y="2611692"/>
            <a:ext cx="4031885" cy="474682"/>
          </a:xfrm>
          <a:prstGeom prst="rect">
            <a:avLst/>
          </a:prstGeom>
        </p:spPr>
        <p:txBody>
          <a:bodyPr anchor="t">
            <a:spAutoFit/>
          </a:bodyPr>
          <a:lstStyle>
            <a:lvl1pPr marL="0" indent="0" algn="l">
              <a:buFontTx/>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3"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869F8BC-6918-D44F-A762-A5393E29715D}"/>
              </a:ext>
            </a:extLst>
          </p:cNvPr>
          <p:cNvSpPr txBox="1">
            <a:spLocks noGrp="1"/>
          </p:cNvSpPr>
          <p:nvPr>
            <p:ph type="body" sz="quarter" idx="20" hasCustomPrompt="1"/>
          </p:nvPr>
        </p:nvSpPr>
        <p:spPr>
          <a:xfrm>
            <a:off x="487073" y="3615110"/>
            <a:ext cx="3483869" cy="290592"/>
          </a:xfrm>
          <a:prstGeom prst="rect">
            <a:avLst/>
          </a:prstGeom>
        </p:spPr>
        <p:txBody>
          <a:bodyPr anchor="t">
            <a:spAutoFit/>
          </a:bodyPr>
          <a:lstStyle>
            <a:lvl1pPr marL="0" indent="0">
              <a:buNone/>
              <a:defRPr/>
            </a:lvl1pPr>
          </a:lstStyle>
          <a:p>
            <a:pPr lvl="0" algn="l">
              <a:spcBef>
                <a:spcPts val="4200"/>
              </a:spcBef>
              <a:defRPr sz="1400">
                <a:solidFill>
                  <a:srgbClr val="FFFFFF"/>
                </a:solidFill>
                <a:latin typeface="Avenir Book"/>
                <a:ea typeface="Avenir Book"/>
                <a:cs typeface="Avenir Book"/>
                <a:sym typeface="Avenir Book"/>
              </a:defRPr>
            </a:pPr>
            <a:r>
              <a:rPr lang="it-IT" dirty="0"/>
              <a:t>Inserisci qui il tuo testo</a:t>
            </a:r>
          </a:p>
        </p:txBody>
      </p:sp>
    </p:spTree>
    <p:extLst>
      <p:ext uri="{BB962C8B-B14F-4D97-AF65-F5344CB8AC3E}">
        <p14:creationId xmlns:p14="http://schemas.microsoft.com/office/powerpoint/2010/main" val="7995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SoloTestoBreve (sfondo negativo)">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E2ED79D7-1450-204A-8DBE-0161A7AEC059}"/>
              </a:ext>
            </a:extLst>
          </p:cNvPr>
          <p:cNvSpPr txBox="1">
            <a:spLocks noGrp="1"/>
          </p:cNvSpPr>
          <p:nvPr>
            <p:ph type="body" sz="half" idx="14" hasCustomPrompt="1"/>
          </p:nvPr>
        </p:nvSpPr>
        <p:spPr>
          <a:xfrm>
            <a:off x="3419533" y="3267743"/>
            <a:ext cx="6165734" cy="290592"/>
          </a:xfrm>
          <a:prstGeom prst="rect">
            <a:avLst/>
          </a:prstGeom>
        </p:spPr>
        <p:txBody>
          <a:bodyPr anchor="t">
            <a:spAutoFit/>
          </a:bodyPr>
          <a:lstStyle>
            <a:lvl1pPr marL="0" indent="0">
              <a:buNone/>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TITOLO">
            <a:extLst>
              <a:ext uri="{FF2B5EF4-FFF2-40B4-BE49-F238E27FC236}">
                <a16:creationId xmlns:a16="http://schemas.microsoft.com/office/drawing/2014/main" id="{EBFE2668-3FB5-C24D-9DA4-005033624847}"/>
              </a:ext>
            </a:extLst>
          </p:cNvPr>
          <p:cNvSpPr txBox="1">
            <a:spLocks noGrp="1"/>
          </p:cNvSpPr>
          <p:nvPr>
            <p:ph type="body" sz="quarter" idx="17" hasCustomPrompt="1"/>
          </p:nvPr>
        </p:nvSpPr>
        <p:spPr>
          <a:xfrm>
            <a:off x="4248967" y="1267805"/>
            <a:ext cx="4506866" cy="690189"/>
          </a:xfrm>
          <a:prstGeom prst="rect">
            <a:avLst/>
          </a:prstGeom>
        </p:spPr>
        <p:txBody>
          <a:bodyPr anchor="t">
            <a:spAutoFit/>
          </a:bodyPr>
          <a:lstStyle>
            <a:lvl1pPr marL="0" indent="0" algn="ctr">
              <a:buFontTx/>
              <a:buNone/>
              <a:defRPr sz="4200">
                <a:latin typeface="Avenir Black"/>
                <a:ea typeface="Avenir Black"/>
                <a:cs typeface="Avenir Black"/>
                <a:sym typeface="Avenir Black"/>
              </a:defRPr>
            </a:lvl1pPr>
          </a:lstStyle>
          <a:p>
            <a:pPr lvl="0"/>
            <a:r>
              <a:rPr lang="it-IT" dirty="0"/>
              <a:t>TITOLO</a:t>
            </a:r>
          </a:p>
        </p:txBody>
      </p:sp>
      <p:sp>
        <p:nvSpPr>
          <p:cNvPr id="12" name="SOTTOTITOLO">
            <a:extLst>
              <a:ext uri="{FF2B5EF4-FFF2-40B4-BE49-F238E27FC236}">
                <a16:creationId xmlns:a16="http://schemas.microsoft.com/office/drawing/2014/main" id="{6372CD99-A88F-2D4C-82FA-8F299BEEDD1E}"/>
              </a:ext>
            </a:extLst>
          </p:cNvPr>
          <p:cNvSpPr txBox="1">
            <a:spLocks noGrp="1"/>
          </p:cNvSpPr>
          <p:nvPr>
            <p:ph type="body" sz="quarter" idx="18" hasCustomPrompt="1"/>
          </p:nvPr>
        </p:nvSpPr>
        <p:spPr>
          <a:xfrm>
            <a:off x="3107039" y="2188359"/>
            <a:ext cx="6790722" cy="474682"/>
          </a:xfrm>
          <a:prstGeom prst="rect">
            <a:avLst/>
          </a:prstGeom>
        </p:spPr>
        <p:txBody>
          <a:bodyPr anchor="t">
            <a:spAutoFit/>
          </a:bodyPr>
          <a:lstStyle>
            <a:lvl1pPr marL="0" indent="0" algn="ctr">
              <a:buNone/>
              <a:defRPr sz="2700">
                <a:latin typeface="Avenir Book"/>
                <a:ea typeface="Avenir Book"/>
                <a:cs typeface="Avenir Book"/>
                <a:sym typeface="Avenir Book"/>
              </a:defRPr>
            </a:lvl1pPr>
          </a:lstStyle>
          <a:p>
            <a:pPr lvl="0"/>
            <a:r>
              <a:rPr lang="it-IT" dirty="0"/>
              <a:t>SOTTOTITOLO</a:t>
            </a:r>
          </a:p>
        </p:txBody>
      </p:sp>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118704053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Citazione (sfondo negativo)">
    <p:spTree>
      <p:nvGrpSpPr>
        <p:cNvPr id="1" name=""/>
        <p:cNvGrpSpPr/>
        <p:nvPr/>
      </p:nvGrpSpPr>
      <p:grpSpPr>
        <a:xfrm>
          <a:off x="0" y="0"/>
          <a:ext cx="0" cy="0"/>
          <a:chOff x="0" y="0"/>
          <a:chExt cx="0" cy="0"/>
        </a:xfrm>
      </p:grpSpPr>
      <p:sp>
        <p:nvSpPr>
          <p:cNvPr id="17" name="Immagine">
            <a:extLst>
              <a:ext uri="{FF2B5EF4-FFF2-40B4-BE49-F238E27FC236}">
                <a16:creationId xmlns:a16="http://schemas.microsoft.com/office/drawing/2014/main" id="{9544EE20-3E76-6B4F-B83E-ADD42E4DD573}"/>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bg1"/>
                </a:solidFill>
              </a:defRPr>
            </a:lvl1pPr>
          </a:lstStyle>
          <a:p>
            <a:r>
              <a:rPr lang="it-IT" dirty="0"/>
              <a:t>Qui</a:t>
            </a:r>
          </a:p>
          <a:p>
            <a:r>
              <a:rPr lang="it-IT" dirty="0"/>
              <a:t>icona</a:t>
            </a:r>
            <a:endParaRPr dirty="0"/>
          </a:p>
        </p:txBody>
      </p:sp>
      <p:sp>
        <p:nvSpPr>
          <p:cNvPr id="18" name="00/00/0000">
            <a:extLst>
              <a:ext uri="{FF2B5EF4-FFF2-40B4-BE49-F238E27FC236}">
                <a16:creationId xmlns:a16="http://schemas.microsoft.com/office/drawing/2014/main" id="{1B72FAC2-153A-614E-9506-FD07EA9B4E2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bg1"/>
                </a:solidFill>
                <a:latin typeface="Avenir Book"/>
                <a:ea typeface="Avenir Book"/>
                <a:cs typeface="Avenir Book"/>
                <a:sym typeface="Avenir Book"/>
              </a:defRPr>
            </a:lvl1pPr>
          </a:lstStyle>
          <a:p>
            <a:pPr lvl="0"/>
            <a:r>
              <a:rPr lang="it-IT" dirty="0"/>
              <a:t>00/00/0000</a:t>
            </a:r>
          </a:p>
        </p:txBody>
      </p:sp>
      <p:sp>
        <p:nvSpPr>
          <p:cNvPr id="20" name="UF_00">
            <a:extLst>
              <a:ext uri="{FF2B5EF4-FFF2-40B4-BE49-F238E27FC236}">
                <a16:creationId xmlns:a16="http://schemas.microsoft.com/office/drawing/2014/main" id="{F56A3CF0-5214-E647-93CB-633701A0E337}"/>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UF_00</a:t>
            </a:r>
          </a:p>
        </p:txBody>
      </p:sp>
      <p:sp>
        <p:nvSpPr>
          <p:cNvPr id="9" name="“CITAZIONE”">
            <a:extLst>
              <a:ext uri="{FF2B5EF4-FFF2-40B4-BE49-F238E27FC236}">
                <a16:creationId xmlns:a16="http://schemas.microsoft.com/office/drawing/2014/main" id="{AFDCD4F2-49C1-B548-BB3B-78B17C84098F}"/>
              </a:ext>
            </a:extLst>
          </p:cNvPr>
          <p:cNvSpPr txBox="1">
            <a:spLocks noGrp="1"/>
          </p:cNvSpPr>
          <p:nvPr>
            <p:ph type="body" sz="quarter" idx="17" hasCustomPrompt="1"/>
          </p:nvPr>
        </p:nvSpPr>
        <p:spPr>
          <a:xfrm>
            <a:off x="2557276" y="4646512"/>
            <a:ext cx="7890248" cy="460575"/>
          </a:xfrm>
          <a:prstGeom prst="rect">
            <a:avLst/>
          </a:prstGeom>
        </p:spPr>
        <p:txBody>
          <a:bodyPr anchor="t">
            <a:sp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it-IT" smtClean="0">
                <a:effect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solidFill>
                  <a:srgbClr val="B0000D"/>
                </a:solidFill>
                <a:effectLst/>
                <a:latin typeface="Avenir" panose="02000503020000020003" pitchFamily="2" charset="0"/>
              </a:rPr>
              <a:t>“</a:t>
            </a:r>
            <a:r>
              <a:rPr lang="it-IT" dirty="0"/>
              <a:t>CITAZIONE</a:t>
            </a:r>
            <a:r>
              <a:rPr lang="it-IT" dirty="0">
                <a:solidFill>
                  <a:srgbClr val="B0000D"/>
                </a:solidFill>
                <a:effectLst/>
                <a:latin typeface="Avenir" panose="02000503020000020003" pitchFamily="2" charset="0"/>
              </a:rPr>
              <a:t> “</a:t>
            </a:r>
            <a:endParaRPr lang="it-IT" dirty="0"/>
          </a:p>
        </p:txBody>
      </p:sp>
    </p:spTree>
    <p:extLst>
      <p:ext uri="{BB962C8B-B14F-4D97-AF65-F5344CB8AC3E}">
        <p14:creationId xmlns:p14="http://schemas.microsoft.com/office/powerpoint/2010/main" val="3926491283"/>
      </p:ext>
    </p:extLst>
  </p:cSld>
  <p:clrMapOvr>
    <a:masterClrMapping/>
  </p:clrMapOvr>
  <p:extLst>
    <p:ext uri="{DCECCB84-F9BA-43D5-87BE-67443E8EF086}">
      <p15:sldGuideLst xmlns:p15="http://schemas.microsoft.com/office/powerpoint/2012/main">
        <p15:guide id="1" orient="horz" pos="3072">
          <p15:clr>
            <a:srgbClr val="FBAE40"/>
          </p15:clr>
        </p15:guide>
        <p15:guide id="2" pos="40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SoloTestoBreve (sfondo positivo)">
    <p:spTree>
      <p:nvGrpSpPr>
        <p:cNvPr id="1" name=""/>
        <p:cNvGrpSpPr/>
        <p:nvPr/>
      </p:nvGrpSpPr>
      <p:grpSpPr>
        <a:xfrm>
          <a:off x="0" y="0"/>
          <a:ext cx="0" cy="0"/>
          <a:chOff x="0" y="0"/>
          <a:chExt cx="0" cy="0"/>
        </a:xfrm>
      </p:grpSpPr>
      <p:sp>
        <p:nvSpPr>
          <p:cNvPr id="7" name="TITOLO">
            <a:extLst>
              <a:ext uri="{FF2B5EF4-FFF2-40B4-BE49-F238E27FC236}">
                <a16:creationId xmlns:a16="http://schemas.microsoft.com/office/drawing/2014/main" id="{79D8DC8D-03F4-E740-ADEC-977F2E5DD743}"/>
              </a:ext>
            </a:extLst>
          </p:cNvPr>
          <p:cNvSpPr txBox="1">
            <a:spLocks noGrp="1"/>
          </p:cNvSpPr>
          <p:nvPr>
            <p:ph type="body" sz="quarter" idx="16" hasCustomPrompt="1"/>
          </p:nvPr>
        </p:nvSpPr>
        <p:spPr>
          <a:xfrm>
            <a:off x="4248967" y="1267805"/>
            <a:ext cx="4506866" cy="690189"/>
          </a:xfrm>
          <a:prstGeom prst="rect">
            <a:avLst/>
          </a:prstGeom>
        </p:spPr>
        <p:txBody>
          <a:bodyPr anchor="t">
            <a:spAutoFit/>
          </a:bodyPr>
          <a:lstStyle>
            <a:lvl1pPr marL="0" indent="0" algn="ctr">
              <a:buNone/>
              <a:defRPr sz="4200">
                <a:solidFill>
                  <a:srgbClr val="FFFFFF"/>
                </a:solidFill>
                <a:latin typeface="Avenir Black"/>
                <a:ea typeface="Avenir Black"/>
                <a:cs typeface="Avenir Black"/>
                <a:sym typeface="Avenir Black"/>
              </a:defRPr>
            </a:lvl1pPr>
          </a:lstStyle>
          <a:p>
            <a:pPr lvl="0"/>
            <a:r>
              <a:rPr lang="it-IT" dirty="0"/>
              <a:t>TITOLO</a:t>
            </a:r>
          </a:p>
        </p:txBody>
      </p:sp>
      <p:sp>
        <p:nvSpPr>
          <p:cNvPr id="8" name="SOTTOTITOLO">
            <a:extLst>
              <a:ext uri="{FF2B5EF4-FFF2-40B4-BE49-F238E27FC236}">
                <a16:creationId xmlns:a16="http://schemas.microsoft.com/office/drawing/2014/main" id="{613D6E78-BFBA-A241-ABE8-2BEB6C36220C}"/>
              </a:ext>
            </a:extLst>
          </p:cNvPr>
          <p:cNvSpPr txBox="1">
            <a:spLocks noGrp="1"/>
          </p:cNvSpPr>
          <p:nvPr>
            <p:ph type="body" sz="quarter" idx="17" hasCustomPrompt="1"/>
          </p:nvPr>
        </p:nvSpPr>
        <p:spPr>
          <a:xfrm>
            <a:off x="3107039" y="2188359"/>
            <a:ext cx="6790722" cy="474682"/>
          </a:xfrm>
          <a:prstGeom prst="rect">
            <a:avLst/>
          </a:prstGeom>
        </p:spPr>
        <p:txBody>
          <a:bodyPr anchor="t">
            <a:spAutoFit/>
          </a:bodyPr>
          <a:lstStyle>
            <a:lvl1pPr marL="0" indent="0" algn="ctr">
              <a:buNone/>
              <a:defRPr sz="2700">
                <a:solidFill>
                  <a:srgbClr val="FFFFFF"/>
                </a:solidFill>
                <a:latin typeface="Avenir Book"/>
                <a:ea typeface="Avenir Book"/>
                <a:cs typeface="Avenir Book"/>
                <a:sym typeface="Avenir Book"/>
              </a:defRPr>
            </a:lvl1pPr>
          </a:lstStyle>
          <a:p>
            <a:pPr lvl="0"/>
            <a:r>
              <a:rPr lang="it-IT" dirty="0"/>
              <a:t>SOTTOTITOLO</a:t>
            </a:r>
          </a:p>
        </p:txBody>
      </p:sp>
      <p:sp>
        <p:nvSpPr>
          <p:cNvPr id="10" name="Lorem ipsum dolor sit amet, consectetur adipiscing elit, sed do eiusmod tempor incididunt ut labore et dolore magna aliqua. Nisl tincidunt eget nullam non nisi est sit amet. Vel turpis nunc eget lorem dolor sed. Augue interdum velit euismod in pellentesque massa. Velit scelerisque in dictum non. Auctor neque vitae tempus quam pellentesque nec nam aliquam. Convallis aenean et tortor at. Ut ornare lectus sit amet est placerat in. Enim ut tellus elementum sagittis vitae et leo duis ut. Ullamcorper eget nulla facilisi etiam dignissim diam quis enim lobortis.…">
            <a:extLst>
              <a:ext uri="{FF2B5EF4-FFF2-40B4-BE49-F238E27FC236}">
                <a16:creationId xmlns:a16="http://schemas.microsoft.com/office/drawing/2014/main" id="{42B47F7F-58EB-B549-B149-D3AB9A9166A5}"/>
              </a:ext>
            </a:extLst>
          </p:cNvPr>
          <p:cNvSpPr txBox="1">
            <a:spLocks noGrp="1"/>
          </p:cNvSpPr>
          <p:nvPr>
            <p:ph type="body" sz="half" idx="14" hasCustomPrompt="1"/>
          </p:nvPr>
        </p:nvSpPr>
        <p:spPr>
          <a:xfrm>
            <a:off x="3419533" y="3070519"/>
            <a:ext cx="6165734" cy="290592"/>
          </a:xfrm>
          <a:prstGeom prst="rect">
            <a:avLst/>
          </a:prstGeom>
        </p:spPr>
        <p:txBody>
          <a:bodyPr anchor="t">
            <a:spAutoFit/>
          </a:bodyPr>
          <a:lstStyle>
            <a:lvl1pPr marL="0" indent="0">
              <a:buNone/>
              <a:defRPr>
                <a:solidFill>
                  <a:schemeClr val="bg1"/>
                </a:solidFill>
              </a:defRPr>
            </a:lvl1pPr>
          </a:lstStyle>
          <a:p>
            <a:pPr lvl="0">
              <a:spcBef>
                <a:spcPts val="4200"/>
              </a:spcBef>
              <a:defRPr sz="1400">
                <a:latin typeface="Avenir Book"/>
                <a:ea typeface="Avenir Book"/>
                <a:cs typeface="Avenir Book"/>
                <a:sym typeface="Avenir Book"/>
              </a:defRPr>
            </a:pPr>
            <a:r>
              <a:rPr lang="it-IT" dirty="0"/>
              <a:t>Inserisci qua il tuo paragrafo</a:t>
            </a:r>
          </a:p>
        </p:txBody>
      </p:sp>
      <p:sp>
        <p:nvSpPr>
          <p:cNvPr id="11" name="Immagine">
            <a:extLst>
              <a:ext uri="{FF2B5EF4-FFF2-40B4-BE49-F238E27FC236}">
                <a16:creationId xmlns:a16="http://schemas.microsoft.com/office/drawing/2014/main" id="{975DD004-5F25-154F-8F56-874640CB5AB7}"/>
              </a:ext>
            </a:extLst>
          </p:cNvPr>
          <p:cNvSpPr>
            <a:spLocks noGrp="1"/>
          </p:cNvSpPr>
          <p:nvPr>
            <p:ph type="pic" sz="quarter" idx="13" hasCustomPrompt="1"/>
          </p:nvPr>
        </p:nvSpPr>
        <p:spPr>
          <a:xfrm>
            <a:off x="11363151" y="290349"/>
            <a:ext cx="1019490" cy="1019502"/>
          </a:xfrm>
          <a:prstGeom prst="rect">
            <a:avLst/>
          </a:prstGeom>
        </p:spPr>
        <p:txBody>
          <a:bodyPr lIns="91439" tIns="45719" rIns="91439" bIns="45719">
            <a:noAutofit/>
          </a:bodyPr>
          <a:lstStyle>
            <a:lvl1pPr marL="0" indent="0">
              <a:buNone/>
              <a:defRPr>
                <a:solidFill>
                  <a:schemeClr val="tx1"/>
                </a:solidFill>
              </a:defRPr>
            </a:lvl1pPr>
          </a:lstStyle>
          <a:p>
            <a:r>
              <a:rPr lang="it-IT" dirty="0"/>
              <a:t>Qui</a:t>
            </a:r>
          </a:p>
          <a:p>
            <a:r>
              <a:rPr lang="it-IT" dirty="0"/>
              <a:t>icona</a:t>
            </a:r>
            <a:endParaRPr dirty="0"/>
          </a:p>
        </p:txBody>
      </p:sp>
      <p:sp>
        <p:nvSpPr>
          <p:cNvPr id="12" name="00/00/0000">
            <a:extLst>
              <a:ext uri="{FF2B5EF4-FFF2-40B4-BE49-F238E27FC236}">
                <a16:creationId xmlns:a16="http://schemas.microsoft.com/office/drawing/2014/main" id="{C292EBD5-4623-1944-9911-14CF95F41AC3}"/>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solidFill>
                  <a:schemeClr val="tx1"/>
                </a:solidFill>
                <a:latin typeface="Avenir Book"/>
                <a:ea typeface="Avenir Book"/>
                <a:cs typeface="Avenir Book"/>
                <a:sym typeface="Avenir Book"/>
              </a:defRPr>
            </a:lvl1pPr>
          </a:lstStyle>
          <a:p>
            <a:pPr lvl="0"/>
            <a:r>
              <a:rPr lang="it-IT" dirty="0"/>
              <a:t>00/00/0000</a:t>
            </a:r>
          </a:p>
        </p:txBody>
      </p:sp>
      <p:sp>
        <p:nvSpPr>
          <p:cNvPr id="13" name="UF_00">
            <a:extLst>
              <a:ext uri="{FF2B5EF4-FFF2-40B4-BE49-F238E27FC236}">
                <a16:creationId xmlns:a16="http://schemas.microsoft.com/office/drawing/2014/main" id="{CC5AC3F7-B59A-884B-AD1F-1D74DE3FCEBF}"/>
              </a:ext>
            </a:extLst>
          </p:cNvPr>
          <p:cNvSpPr txBox="1">
            <a:spLocks noGrp="1"/>
          </p:cNvSpPr>
          <p:nvPr>
            <p:ph type="body" sz="quarter" idx="18" hasCustomPrompt="1"/>
          </p:nvPr>
        </p:nvSpPr>
        <p:spPr>
          <a:xfrm>
            <a:off x="9773735" y="8953439"/>
            <a:ext cx="2630123" cy="290592"/>
          </a:xfrm>
          <a:prstGeom prst="rect">
            <a:avLst/>
          </a:prstGeom>
        </p:spPr>
        <p:txBody>
          <a:bodyPr anchor="ctr">
            <a:spAutoFit/>
          </a:bodyPr>
          <a:lstStyle>
            <a:lvl1pPr marL="0" indent="0" algn="r">
              <a:buNone/>
              <a:defRPr sz="1400">
                <a:solidFill>
                  <a:schemeClr val="tx1"/>
                </a:solidFill>
                <a:latin typeface="Avenir Book"/>
                <a:ea typeface="Avenir Book"/>
                <a:cs typeface="Avenir Book"/>
                <a:sym typeface="Avenir Book"/>
              </a:defRPr>
            </a:lvl1pPr>
          </a:lstStyle>
          <a:p>
            <a:pPr lvl="0"/>
            <a:r>
              <a:rPr lang="it-IT" dirty="0"/>
              <a:t>UF_00</a:t>
            </a:r>
          </a:p>
        </p:txBody>
      </p:sp>
    </p:spTree>
    <p:extLst>
      <p:ext uri="{BB962C8B-B14F-4D97-AF65-F5344CB8AC3E}">
        <p14:creationId xmlns:p14="http://schemas.microsoft.com/office/powerpoint/2010/main" val="337521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08/09/2021</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‹N›</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a:blip r:embed="rId5"/>
          <a:stretch>
            <a:fillRect/>
          </a:stretch>
        </p:blipFill>
        <p:spPr>
          <a:xfrm>
            <a:off x="-2112200" y="-2406920"/>
            <a:ext cx="4713465" cy="466144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6"/>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a:blip r:embed="rId5"/>
          <a:stretch>
            <a:fillRect/>
          </a:stretch>
        </p:blipFill>
        <p:spPr>
          <a:xfrm>
            <a:off x="10749668" y="7499080"/>
            <a:ext cx="4713465" cy="466144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08/09/2021</a:t>
            </a:fld>
            <a:endParaRPr lang="it-IT"/>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7FB47E57-BD03-5C4A-B876-C2A14B73535E}" type="slidenum">
              <a:rPr lang="it-IT" smtClean="0"/>
              <a:t>‹N›</a:t>
            </a:fld>
            <a:endParaRPr lang="it-IT"/>
          </a:p>
        </p:txBody>
      </p:sp>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DBB20780-3930-4F48-BECD-DDA24B78095C}"/>
              </a:ext>
            </a:extLst>
          </p:cNvPr>
          <p:cNvPicPr>
            <a:picLocks noChangeAspect="1"/>
          </p:cNvPicPr>
          <p:nvPr userDrawn="1"/>
        </p:nvPicPr>
        <p:blipFill>
          <a:blip r:embed="rId4"/>
          <a:stretch>
            <a:fillRect/>
          </a:stretch>
        </p:blipFill>
        <p:spPr>
          <a:xfrm>
            <a:off x="-6423659" y="-1753147"/>
            <a:ext cx="13345251" cy="13259894"/>
          </a:xfrm>
          <a:prstGeom prst="rect">
            <a:avLst/>
          </a:prstGeom>
          <a:ln w="3175">
            <a:miter lim="400000"/>
          </a:ln>
        </p:spPr>
      </p:pic>
      <p:pic>
        <p:nvPicPr>
          <p:cNvPr id="8" name="Immagine" descr="Immagine">
            <a:extLst>
              <a:ext uri="{FF2B5EF4-FFF2-40B4-BE49-F238E27FC236}">
                <a16:creationId xmlns:a16="http://schemas.microsoft.com/office/drawing/2014/main" id="{770D60DB-8A72-A343-AB91-1454AB1E935B}"/>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
        <p:nvSpPr>
          <p:cNvPr id="2" name="Segnaposto titolo 1">
            <a:extLst>
              <a:ext uri="{FF2B5EF4-FFF2-40B4-BE49-F238E27FC236}">
                <a16:creationId xmlns:a16="http://schemas.microsoft.com/office/drawing/2014/main" id="{351F1E4D-67B8-C146-B163-AEDED36DF29A}"/>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BFAAE85F-BDF8-5C42-BCBB-F5160467F43F}"/>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B9C63226-ABB4-F54C-B3F7-27E4A4044EF3}"/>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BDB426DD-F855-5841-A0DE-CE15C61F4F3E}" type="datetimeFigureOut">
              <a:rPr lang="it-IT" smtClean="0"/>
              <a:t>08/09/2021</a:t>
            </a:fld>
            <a:endParaRPr lang="it-IT"/>
          </a:p>
        </p:txBody>
      </p:sp>
      <p:sp>
        <p:nvSpPr>
          <p:cNvPr id="5" name="Segnaposto piè di pagina 4">
            <a:extLst>
              <a:ext uri="{FF2B5EF4-FFF2-40B4-BE49-F238E27FC236}">
                <a16:creationId xmlns:a16="http://schemas.microsoft.com/office/drawing/2014/main" id="{8167CFDE-2C35-9F4E-8B97-43950A48B5C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78BC4FF6-39D8-354A-85B1-6025D0A22AC7}"/>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9508666D-AC87-394D-8FAD-55DA3CD2D775}" type="slidenum">
              <a:rPr lang="it-IT" smtClean="0"/>
              <a:t>‹N›</a:t>
            </a:fld>
            <a:endParaRPr lang="it-IT"/>
          </a:p>
        </p:txBody>
      </p:sp>
    </p:spTree>
    <p:extLst>
      <p:ext uri="{BB962C8B-B14F-4D97-AF65-F5344CB8AC3E}">
        <p14:creationId xmlns:p14="http://schemas.microsoft.com/office/powerpoint/2010/main" val="20267555"/>
      </p:ext>
    </p:extLst>
  </p:cSld>
  <p:clrMap bg1="lt1" tx1="dk1" bg2="lt2" tx2="dk2" accent1="accent1" accent2="accent2" accent3="accent3" accent4="accent4" accent5="accent5" accent6="accent6" hlink="hlink" folHlink="folHlink"/>
  <p:sldLayoutIdLst>
    <p:sldLayoutId id="2147483664" r:id="rId1"/>
    <p:sldLayoutId id="2147483675" r:id="rId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74BD3CC-8B28-234B-BD0F-B35D90760E00}"/>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02770F0-0970-2F48-B618-641894EA7B1A}"/>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355074-C828-D942-9D30-6C133DCEF942}"/>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DD7A86DA-4BAE-FE45-A02F-92B8595BD11E}" type="datetimeFigureOut">
              <a:rPr lang="it-IT" smtClean="0"/>
              <a:t>08/09/2021</a:t>
            </a:fld>
            <a:endParaRPr lang="it-IT"/>
          </a:p>
        </p:txBody>
      </p:sp>
      <p:sp>
        <p:nvSpPr>
          <p:cNvPr id="5" name="Segnaposto piè di pagina 4">
            <a:extLst>
              <a:ext uri="{FF2B5EF4-FFF2-40B4-BE49-F238E27FC236}">
                <a16:creationId xmlns:a16="http://schemas.microsoft.com/office/drawing/2014/main" id="{B71E504B-533F-324F-BFF7-0B2F32CD0389}"/>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11B9414-BD97-4B4C-9490-0C6880113EDF}"/>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13BABBF-D03A-794F-B176-0BEA9B56AE90}" type="slidenum">
              <a:rPr lang="it-IT" smtClean="0"/>
              <a:t>‹N›</a:t>
            </a:fld>
            <a:endParaRPr lang="it-IT"/>
          </a:p>
        </p:txBody>
      </p:sp>
      <p:pic>
        <p:nvPicPr>
          <p:cNvPr id="7" name="Immagine" descr="Immagine">
            <a:extLst>
              <a:ext uri="{FF2B5EF4-FFF2-40B4-BE49-F238E27FC236}">
                <a16:creationId xmlns:a16="http://schemas.microsoft.com/office/drawing/2014/main" id="{19106F8B-A58E-974E-9750-51962EDAAE81}"/>
              </a:ext>
            </a:extLst>
          </p:cNvPr>
          <p:cNvPicPr>
            <a:picLocks noChangeAspect="1"/>
          </p:cNvPicPr>
          <p:nvPr userDrawn="1"/>
        </p:nvPicPr>
        <p:blipFill rotWithShape="1">
          <a:blip r:embed="rId4"/>
          <a:srcRect l="7298" r="7298"/>
          <a:stretch/>
        </p:blipFill>
        <p:spPr>
          <a:xfrm>
            <a:off x="0" y="-584290"/>
            <a:ext cx="13004800" cy="10922180"/>
          </a:xfrm>
          <a:prstGeom prst="rect">
            <a:avLst/>
          </a:prstGeom>
          <a:ln w="3175">
            <a:miter lim="400000"/>
          </a:ln>
        </p:spPr>
      </p:pic>
      <p:pic>
        <p:nvPicPr>
          <p:cNvPr id="8" name="Immagine" descr="Immagine">
            <a:extLst>
              <a:ext uri="{FF2B5EF4-FFF2-40B4-BE49-F238E27FC236}">
                <a16:creationId xmlns:a16="http://schemas.microsoft.com/office/drawing/2014/main" id="{A0B92609-5064-7C4C-B171-A02B0BC19F5F}"/>
              </a:ext>
            </a:extLst>
          </p:cNvPr>
          <p:cNvPicPr>
            <a:picLocks noChangeAspect="1"/>
          </p:cNvPicPr>
          <p:nvPr userDrawn="1"/>
        </p:nvPicPr>
        <p:blipFill>
          <a:blip r:embed="rId5"/>
          <a:stretch>
            <a:fillRect/>
          </a:stretch>
        </p:blipFill>
        <p:spPr>
          <a:xfrm>
            <a:off x="487073" y="416718"/>
            <a:ext cx="1108654" cy="766764"/>
          </a:xfrm>
          <a:prstGeom prst="rect">
            <a:avLst/>
          </a:prstGeom>
          <a:ln w="3175">
            <a:miter lim="400000"/>
          </a:ln>
        </p:spPr>
      </p:pic>
    </p:spTree>
    <p:extLst>
      <p:ext uri="{BB962C8B-B14F-4D97-AF65-F5344CB8AC3E}">
        <p14:creationId xmlns:p14="http://schemas.microsoft.com/office/powerpoint/2010/main" val="1993270598"/>
      </p:ext>
    </p:extLst>
  </p:cSld>
  <p:clrMap bg1="lt1" tx1="dk1" bg2="lt2" tx2="dk2" accent1="accent1" accent2="accent2" accent3="accent3" accent4="accent4" accent5="accent5" accent6="accent6" hlink="hlink" folHlink="folHlink"/>
  <p:sldLayoutIdLst>
    <p:sldLayoutId id="2147483714"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4E123510-925C-6B40-982A-AE749815AC38}"/>
              </a:ext>
            </a:extLst>
          </p:cNvPr>
          <p:cNvPicPr>
            <a:picLocks noChangeAspect="1"/>
          </p:cNvPicPr>
          <p:nvPr userDrawn="1"/>
        </p:nvPicPr>
        <p:blipFill>
          <a:blip r:embed="rId4"/>
          <a:stretch>
            <a:fillRect/>
          </a:stretch>
        </p:blipFill>
        <p:spPr>
          <a:xfrm>
            <a:off x="984822" y="-615087"/>
            <a:ext cx="11060556" cy="10983774"/>
          </a:xfrm>
          <a:prstGeom prst="rect">
            <a:avLst/>
          </a:prstGeom>
          <a:ln w="3175">
            <a:miter lim="400000"/>
          </a:ln>
        </p:spPr>
      </p:pic>
      <p:pic>
        <p:nvPicPr>
          <p:cNvPr id="8" name="Immagine" descr="Immagine">
            <a:extLst>
              <a:ext uri="{FF2B5EF4-FFF2-40B4-BE49-F238E27FC236}">
                <a16:creationId xmlns:a16="http://schemas.microsoft.com/office/drawing/2014/main" id="{BAA935BB-D8BC-EA4D-A31F-E0D6706EABC3}"/>
              </a:ext>
            </a:extLst>
          </p:cNvPr>
          <p:cNvPicPr>
            <a:picLocks noChangeAspect="1"/>
          </p:cNvPicPr>
          <p:nvPr userDrawn="1"/>
        </p:nvPicPr>
        <p:blipFill>
          <a:blip r:embed="rId5"/>
          <a:stretch>
            <a:fillRect/>
          </a:stretch>
        </p:blipFill>
        <p:spPr>
          <a:xfrm>
            <a:off x="496952" y="408441"/>
            <a:ext cx="1108654" cy="766763"/>
          </a:xfrm>
          <a:prstGeom prst="rect">
            <a:avLst/>
          </a:prstGeom>
          <a:ln w="3175">
            <a:miter lim="400000"/>
          </a:ln>
        </p:spPr>
      </p:pic>
      <p:sp>
        <p:nvSpPr>
          <p:cNvPr id="2" name="Segnaposto titolo 1">
            <a:extLst>
              <a:ext uri="{FF2B5EF4-FFF2-40B4-BE49-F238E27FC236}">
                <a16:creationId xmlns:a16="http://schemas.microsoft.com/office/drawing/2014/main" id="{9640E219-11F2-F44A-8964-EFD40595576B}"/>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D133442-914A-534C-AEFA-3FC4DF62AADE}"/>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E0E1BB3-FFFD-CB4C-8F71-BABC954BBD08}"/>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98AE955D-DE8C-A948-A4D4-C78C27E532FB}" type="datetimeFigureOut">
              <a:rPr lang="it-IT" smtClean="0"/>
              <a:t>08/09/2021</a:t>
            </a:fld>
            <a:endParaRPr lang="it-IT"/>
          </a:p>
        </p:txBody>
      </p:sp>
      <p:sp>
        <p:nvSpPr>
          <p:cNvPr id="5" name="Segnaposto piè di pagina 4">
            <a:extLst>
              <a:ext uri="{FF2B5EF4-FFF2-40B4-BE49-F238E27FC236}">
                <a16:creationId xmlns:a16="http://schemas.microsoft.com/office/drawing/2014/main" id="{35D8A927-CEB7-A346-BBB8-AAF4E4E26E2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A72305A-4768-8749-B33D-41F93698D6B0}"/>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BF75E72C-9FC4-274D-9FFB-2FFA991DE025}" type="slidenum">
              <a:rPr lang="it-IT" smtClean="0"/>
              <a:t>‹N›</a:t>
            </a:fld>
            <a:endParaRPr lang="it-IT"/>
          </a:p>
        </p:txBody>
      </p:sp>
    </p:spTree>
    <p:extLst>
      <p:ext uri="{BB962C8B-B14F-4D97-AF65-F5344CB8AC3E}">
        <p14:creationId xmlns:p14="http://schemas.microsoft.com/office/powerpoint/2010/main" val="4047747507"/>
      </p:ext>
    </p:extLst>
  </p:cSld>
  <p:clrMap bg1="lt1" tx1="dk1" bg2="lt2" tx2="dk2" accent1="accent1" accent2="accent2" accent3="accent3" accent4="accent4" accent5="accent5" accent6="accent6" hlink="hlink" folHlink="folHlink"/>
  <p:sldLayoutIdLst>
    <p:sldLayoutId id="2147483690" r:id="rId1"/>
    <p:sldLayoutId id="214748370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a:t>Ing. Andrea Colleoni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1271887"/>
          </a:xfrm>
        </p:spPr>
        <p:txBody>
          <a:bodyPr/>
          <a:lstStyle/>
          <a:p>
            <a:r>
              <a:rPr lang="it-IT" dirty="0"/>
              <a:t>Obiettivi, documentazione, </a:t>
            </a:r>
            <a:br>
              <a:rPr lang="it-IT" dirty="0"/>
            </a:br>
            <a:r>
              <a:rPr lang="it-IT" dirty="0"/>
              <a:t>modalità di valutazione</a:t>
            </a:r>
          </a:p>
        </p:txBody>
      </p:sp>
      <p:pic>
        <p:nvPicPr>
          <p:cNvPr id="5" name="Segnaposto immagine 4">
            <a:extLst>
              <a:ext uri="{FF2B5EF4-FFF2-40B4-BE49-F238E27FC236}">
                <a16:creationId xmlns:a16="http://schemas.microsoft.com/office/drawing/2014/main" id="{3C810A31-6D48-41B5-98D6-007C567B3AE3}"/>
              </a:ext>
            </a:extLst>
          </p:cNvPr>
          <p:cNvPicPr>
            <a:picLocks noGrp="1" noChangeAspect="1"/>
          </p:cNvPicPr>
          <p:nvPr>
            <p:ph type="pic" sz="quarter" idx="14"/>
          </p:nvPr>
        </p:nvPicPr>
        <p:blipFill>
          <a:blip r:embed="rId3"/>
          <a:srcRect t="466" b="466"/>
          <a:stretch>
            <a:fillRect/>
          </a:stretch>
        </p:blipFill>
        <p:spPr>
          <a:xfrm>
            <a:off x="5805488" y="7064375"/>
            <a:ext cx="1393825" cy="1392238"/>
          </a:xfrm>
          <a:prstGeom prst="rect">
            <a:avLst/>
          </a:prstGeom>
        </p:spPr>
      </p:pic>
    </p:spTree>
    <p:extLst>
      <p:ext uri="{BB962C8B-B14F-4D97-AF65-F5344CB8AC3E}">
        <p14:creationId xmlns:p14="http://schemas.microsoft.com/office/powerpoint/2010/main" val="86847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36EDFA50-B9FC-4B48-A9AB-8C0C4B9DBEE3}"/>
              </a:ext>
            </a:extLst>
          </p:cNvPr>
          <p:cNvSpPr>
            <a:spLocks noGrp="1"/>
          </p:cNvSpPr>
          <p:nvPr>
            <p:ph type="pic" sz="quarter" idx="13"/>
          </p:nvPr>
        </p:nvSpPr>
        <p:spPr/>
      </p:sp>
      <p:sp>
        <p:nvSpPr>
          <p:cNvPr id="11" name="Segnaposto testo 10">
            <a:extLst>
              <a:ext uri="{FF2B5EF4-FFF2-40B4-BE49-F238E27FC236}">
                <a16:creationId xmlns:a16="http://schemas.microsoft.com/office/drawing/2014/main" id="{ECA92CFB-FB07-8647-A999-BA9078EAF681}"/>
              </a:ext>
            </a:extLst>
          </p:cNvPr>
          <p:cNvSpPr>
            <a:spLocks noGrp="1"/>
          </p:cNvSpPr>
          <p:nvPr>
            <p:ph type="body" sz="half" idx="14"/>
          </p:nvPr>
        </p:nvSpPr>
        <p:spPr>
          <a:xfrm>
            <a:off x="6802964" y="2889718"/>
            <a:ext cx="4427189" cy="2028248"/>
          </a:xfrm>
        </p:spPr>
        <p:txBody>
          <a:bodyPr/>
          <a:lstStyle/>
          <a:p>
            <a:pPr marL="457200" indent="-457200">
              <a:buFont typeface="Arial" panose="020B0604020202020204" pitchFamily="34" charset="0"/>
              <a:buChar char="•"/>
            </a:pPr>
            <a:r>
              <a:rPr lang="it-IT" dirty="0"/>
              <a:t>Support-</a:t>
            </a:r>
            <a:r>
              <a:rPr lang="it-IT" dirty="0" err="1"/>
              <a:t>Vector</a:t>
            </a:r>
            <a:r>
              <a:rPr lang="it-IT" dirty="0"/>
              <a:t> Machines</a:t>
            </a:r>
          </a:p>
          <a:p>
            <a:pPr marL="457200" indent="-457200">
              <a:buFont typeface="Arial" panose="020B0604020202020204" pitchFamily="34" charset="0"/>
              <a:buChar char="•"/>
            </a:pPr>
            <a:r>
              <a:rPr lang="it-IT" dirty="0"/>
              <a:t>Clustering</a:t>
            </a:r>
          </a:p>
          <a:p>
            <a:pPr marL="457200" indent="-457200">
              <a:buFont typeface="Arial" panose="020B0604020202020204" pitchFamily="34" charset="0"/>
              <a:buChar char="•"/>
            </a:pPr>
            <a:r>
              <a:rPr lang="it-IT" dirty="0"/>
              <a:t>K-</a:t>
            </a:r>
            <a:r>
              <a:rPr lang="it-IT" dirty="0" err="1"/>
              <a:t>Means</a:t>
            </a:r>
            <a:r>
              <a:rPr lang="it-IT" dirty="0"/>
              <a:t> Clustering</a:t>
            </a:r>
          </a:p>
          <a:p>
            <a:endParaRPr lang="it-IT" dirty="0"/>
          </a:p>
        </p:txBody>
      </p:sp>
      <p:sp>
        <p:nvSpPr>
          <p:cNvPr id="12" name="Segnaposto testo 11">
            <a:extLst>
              <a:ext uri="{FF2B5EF4-FFF2-40B4-BE49-F238E27FC236}">
                <a16:creationId xmlns:a16="http://schemas.microsoft.com/office/drawing/2014/main" id="{FAD36548-8F37-B94A-A1FD-D6C8A8DFEF49}"/>
              </a:ext>
            </a:extLst>
          </p:cNvPr>
          <p:cNvSpPr>
            <a:spLocks noGrp="1"/>
          </p:cNvSpPr>
          <p:nvPr>
            <p:ph type="body" sz="quarter" idx="15"/>
          </p:nvPr>
        </p:nvSpPr>
        <p:spPr/>
        <p:txBody>
          <a:bodyPr/>
          <a:lstStyle/>
          <a:p>
            <a:endParaRPr lang="it-IT"/>
          </a:p>
        </p:txBody>
      </p:sp>
      <p:sp>
        <p:nvSpPr>
          <p:cNvPr id="14" name="Segnaposto testo 13">
            <a:extLst>
              <a:ext uri="{FF2B5EF4-FFF2-40B4-BE49-F238E27FC236}">
                <a16:creationId xmlns:a16="http://schemas.microsoft.com/office/drawing/2014/main" id="{B6EA18CE-29E6-2C40-BB9A-DFDB43C0771F}"/>
              </a:ext>
            </a:extLst>
          </p:cNvPr>
          <p:cNvSpPr>
            <a:spLocks noGrp="1"/>
          </p:cNvSpPr>
          <p:nvPr>
            <p:ph type="body" sz="quarter" idx="17"/>
          </p:nvPr>
        </p:nvSpPr>
        <p:spPr/>
        <p:txBody>
          <a:bodyPr/>
          <a:lstStyle/>
          <a:p>
            <a:endParaRPr lang="it-IT"/>
          </a:p>
        </p:txBody>
      </p:sp>
      <p:sp>
        <p:nvSpPr>
          <p:cNvPr id="15" name="Segnaposto testo 14">
            <a:extLst>
              <a:ext uri="{FF2B5EF4-FFF2-40B4-BE49-F238E27FC236}">
                <a16:creationId xmlns:a16="http://schemas.microsoft.com/office/drawing/2014/main" id="{099B8F8C-7502-D149-AE96-94828D06FFA2}"/>
              </a:ext>
            </a:extLst>
          </p:cNvPr>
          <p:cNvSpPr>
            <a:spLocks noGrp="1"/>
          </p:cNvSpPr>
          <p:nvPr>
            <p:ph type="body" sz="quarter" idx="18"/>
          </p:nvPr>
        </p:nvSpPr>
        <p:spPr/>
        <p:txBody>
          <a:bodyPr/>
          <a:lstStyle/>
          <a:p>
            <a:r>
              <a:rPr lang="it-IT" dirty="0"/>
              <a:t>Durata e Contenuti</a:t>
            </a:r>
          </a:p>
        </p:txBody>
      </p:sp>
      <p:sp>
        <p:nvSpPr>
          <p:cNvPr id="13" name="Segnaposto testo 12">
            <a:extLst>
              <a:ext uri="{FF2B5EF4-FFF2-40B4-BE49-F238E27FC236}">
                <a16:creationId xmlns:a16="http://schemas.microsoft.com/office/drawing/2014/main" id="{B76809C9-40AB-2244-A274-07AE38A60939}"/>
              </a:ext>
            </a:extLst>
          </p:cNvPr>
          <p:cNvSpPr>
            <a:spLocks noGrp="1"/>
          </p:cNvSpPr>
          <p:nvPr>
            <p:ph type="body" sz="quarter" idx="16"/>
          </p:nvPr>
        </p:nvSpPr>
        <p:spPr/>
        <p:txBody>
          <a:bodyPr/>
          <a:lstStyle/>
          <a:p>
            <a:endParaRPr lang="it-IT"/>
          </a:p>
        </p:txBody>
      </p:sp>
      <p:sp>
        <p:nvSpPr>
          <p:cNvPr id="17" name="Segnaposto testo 10">
            <a:extLst>
              <a:ext uri="{FF2B5EF4-FFF2-40B4-BE49-F238E27FC236}">
                <a16:creationId xmlns:a16="http://schemas.microsoft.com/office/drawing/2014/main" id="{E0EF1167-3704-0340-8128-5C4CE26B8D0C}"/>
              </a:ext>
            </a:extLst>
          </p:cNvPr>
          <p:cNvSpPr txBox="1">
            <a:spLocks/>
          </p:cNvSpPr>
          <p:nvPr/>
        </p:nvSpPr>
        <p:spPr>
          <a:xfrm>
            <a:off x="2563333" y="2889719"/>
            <a:ext cx="4427189" cy="2028248"/>
          </a:xfrm>
          <a:prstGeom prst="rect">
            <a:avLst/>
          </a:prstGeom>
        </p:spPr>
        <p:txBody>
          <a:bodyPr vert="horz"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0" dirty="0"/>
              <a:t>40 ore </a:t>
            </a:r>
          </a:p>
          <a:p>
            <a:pPr marL="457200" indent="-457200">
              <a:buFont typeface="Arial" panose="020B0604020202020204" pitchFamily="34" charset="0"/>
              <a:buChar char="•"/>
            </a:pPr>
            <a:r>
              <a:rPr lang="it-IT" b="0" dirty="0"/>
              <a:t>Dal 8 settembre </a:t>
            </a:r>
          </a:p>
          <a:p>
            <a:pPr marL="457200" indent="-457200">
              <a:buFont typeface="Arial" panose="020B0604020202020204" pitchFamily="34" charset="0"/>
              <a:buChar char="•"/>
            </a:pPr>
            <a:r>
              <a:rPr lang="it-IT" b="0" dirty="0"/>
              <a:t>Al 20 ottobre</a:t>
            </a:r>
          </a:p>
          <a:p>
            <a:endParaRPr lang="it-IT" b="0" dirty="0"/>
          </a:p>
        </p:txBody>
      </p:sp>
    </p:spTree>
    <p:extLst>
      <p:ext uri="{BB962C8B-B14F-4D97-AF65-F5344CB8AC3E}">
        <p14:creationId xmlns:p14="http://schemas.microsoft.com/office/powerpoint/2010/main" val="304482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FBA10257-39D1-9842-B536-918B2B66A41F}"/>
              </a:ext>
            </a:extLst>
          </p:cNvPr>
          <p:cNvSpPr>
            <a:spLocks noGrp="1"/>
          </p:cNvSpPr>
          <p:nvPr>
            <p:ph type="pic" sz="quarter" idx="13"/>
          </p:nvPr>
        </p:nvSpPr>
        <p:spPr/>
      </p:sp>
      <p:sp>
        <p:nvSpPr>
          <p:cNvPr id="10" name="Segnaposto testo 9">
            <a:extLst>
              <a:ext uri="{FF2B5EF4-FFF2-40B4-BE49-F238E27FC236}">
                <a16:creationId xmlns:a16="http://schemas.microsoft.com/office/drawing/2014/main" id="{343BCE77-D970-E04C-8D0C-867E274387CE}"/>
              </a:ext>
            </a:extLst>
          </p:cNvPr>
          <p:cNvSpPr>
            <a:spLocks noGrp="1"/>
          </p:cNvSpPr>
          <p:nvPr>
            <p:ph type="body" sz="half" idx="14"/>
          </p:nvPr>
        </p:nvSpPr>
        <p:spPr>
          <a:xfrm>
            <a:off x="1791179" y="1981946"/>
            <a:ext cx="10081717" cy="3579441"/>
          </a:xfrm>
        </p:spPr>
        <p:txBody>
          <a:bodyPr/>
          <a:lstStyle/>
          <a:p>
            <a:pPr marL="457200" indent="-457200">
              <a:buFont typeface="Arial" panose="020B0604020202020204" pitchFamily="34" charset="0"/>
              <a:buChar char="•"/>
            </a:pPr>
            <a:r>
              <a:rPr lang="it-IT" dirty="0"/>
              <a:t>Questa terza parte del corso, presentata nella seconda annualità, prosegue l'introduzione teorico-pratica alle tecniche di apprendimento automatico (machine learning) che, a partire da esempi, generano modelli matematici che possono essere generalizzati a nuovi casi per operare previsioni.</a:t>
            </a:r>
          </a:p>
          <a:p>
            <a:pPr marL="457200" indent="-457200">
              <a:buFont typeface="Arial" panose="020B0604020202020204" pitchFamily="34" charset="0"/>
              <a:buChar char="•"/>
            </a:pPr>
            <a:endParaRPr lang="it-IT" dirty="0"/>
          </a:p>
          <a:p>
            <a:pPr marL="457200" indent="-457200">
              <a:buFont typeface="Arial" panose="020B0604020202020204" pitchFamily="34" charset="0"/>
              <a:buChar char="•"/>
            </a:pPr>
            <a:endParaRPr lang="it-IT" dirty="0"/>
          </a:p>
          <a:p>
            <a:pPr marL="457200" indent="-457200">
              <a:buFont typeface="Arial" panose="020B0604020202020204" pitchFamily="34" charset="0"/>
              <a:buChar char="•"/>
            </a:pPr>
            <a:endParaRPr lang="it-IT" dirty="0"/>
          </a:p>
        </p:txBody>
      </p:sp>
      <p:sp>
        <p:nvSpPr>
          <p:cNvPr id="11" name="Segnaposto testo 10">
            <a:extLst>
              <a:ext uri="{FF2B5EF4-FFF2-40B4-BE49-F238E27FC236}">
                <a16:creationId xmlns:a16="http://schemas.microsoft.com/office/drawing/2014/main" id="{9D58BACB-6EB7-234D-885D-54CF0EAC0D7F}"/>
              </a:ext>
            </a:extLst>
          </p:cNvPr>
          <p:cNvSpPr>
            <a:spLocks noGrp="1"/>
          </p:cNvSpPr>
          <p:nvPr>
            <p:ph type="body" sz="quarter" idx="15"/>
          </p:nvPr>
        </p:nvSpPr>
        <p:spPr/>
        <p:txBody>
          <a:bodyPr/>
          <a:lstStyle/>
          <a:p>
            <a:endParaRPr lang="it-IT"/>
          </a:p>
        </p:txBody>
      </p:sp>
      <p:sp>
        <p:nvSpPr>
          <p:cNvPr id="13" name="Segnaposto testo 12">
            <a:extLst>
              <a:ext uri="{FF2B5EF4-FFF2-40B4-BE49-F238E27FC236}">
                <a16:creationId xmlns:a16="http://schemas.microsoft.com/office/drawing/2014/main" id="{5B25D19C-4D49-F542-BC53-2431A97F4613}"/>
              </a:ext>
            </a:extLst>
          </p:cNvPr>
          <p:cNvSpPr>
            <a:spLocks noGrp="1"/>
          </p:cNvSpPr>
          <p:nvPr>
            <p:ph type="body" sz="quarter" idx="17"/>
          </p:nvPr>
        </p:nvSpPr>
        <p:spPr/>
        <p:txBody>
          <a:bodyPr/>
          <a:lstStyle/>
          <a:p>
            <a:endParaRPr lang="it-IT"/>
          </a:p>
        </p:txBody>
      </p:sp>
      <p:sp>
        <p:nvSpPr>
          <p:cNvPr id="14" name="Segnaposto testo 13">
            <a:extLst>
              <a:ext uri="{FF2B5EF4-FFF2-40B4-BE49-F238E27FC236}">
                <a16:creationId xmlns:a16="http://schemas.microsoft.com/office/drawing/2014/main" id="{4241035C-C4A1-D949-BFBA-ACAA8A84059B}"/>
              </a:ext>
            </a:extLst>
          </p:cNvPr>
          <p:cNvSpPr>
            <a:spLocks noGrp="1"/>
          </p:cNvSpPr>
          <p:nvPr>
            <p:ph type="body" sz="quarter" idx="18"/>
          </p:nvPr>
        </p:nvSpPr>
        <p:spPr/>
        <p:txBody>
          <a:bodyPr/>
          <a:lstStyle/>
          <a:p>
            <a:r>
              <a:rPr lang="it-IT" dirty="0"/>
              <a:t>Obiettivi</a:t>
            </a:r>
          </a:p>
        </p:txBody>
      </p:sp>
      <p:sp>
        <p:nvSpPr>
          <p:cNvPr id="12" name="Segnaposto testo 11">
            <a:extLst>
              <a:ext uri="{FF2B5EF4-FFF2-40B4-BE49-F238E27FC236}">
                <a16:creationId xmlns:a16="http://schemas.microsoft.com/office/drawing/2014/main" id="{5D5ED419-E75D-714A-96A3-F1CC704D8938}"/>
              </a:ext>
            </a:extLst>
          </p:cNvPr>
          <p:cNvSpPr>
            <a:spLocks noGrp="1"/>
          </p:cNvSpPr>
          <p:nvPr>
            <p:ph type="body" sz="quarter" idx="16"/>
          </p:nvPr>
        </p:nvSpPr>
        <p:spPr/>
        <p:txBody>
          <a:bodyPr/>
          <a:lstStyle/>
          <a:p>
            <a:endParaRPr lang="it-IT"/>
          </a:p>
        </p:txBody>
      </p:sp>
    </p:spTree>
    <p:extLst>
      <p:ext uri="{BB962C8B-B14F-4D97-AF65-F5344CB8AC3E}">
        <p14:creationId xmlns:p14="http://schemas.microsoft.com/office/powerpoint/2010/main" val="378972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FBA10257-39D1-9842-B536-918B2B66A41F}"/>
              </a:ext>
            </a:extLst>
          </p:cNvPr>
          <p:cNvSpPr>
            <a:spLocks noGrp="1"/>
          </p:cNvSpPr>
          <p:nvPr>
            <p:ph type="pic" sz="quarter" idx="13"/>
          </p:nvPr>
        </p:nvSpPr>
        <p:spPr/>
      </p:sp>
      <p:sp>
        <p:nvSpPr>
          <p:cNvPr id="10" name="Segnaposto testo 9">
            <a:extLst>
              <a:ext uri="{FF2B5EF4-FFF2-40B4-BE49-F238E27FC236}">
                <a16:creationId xmlns:a16="http://schemas.microsoft.com/office/drawing/2014/main" id="{343BCE77-D970-E04C-8D0C-867E274387CE}"/>
              </a:ext>
            </a:extLst>
          </p:cNvPr>
          <p:cNvSpPr>
            <a:spLocks noGrp="1"/>
          </p:cNvSpPr>
          <p:nvPr>
            <p:ph type="body" sz="half" idx="14"/>
          </p:nvPr>
        </p:nvSpPr>
        <p:spPr>
          <a:xfrm>
            <a:off x="1791179" y="1981946"/>
            <a:ext cx="10081717" cy="4249881"/>
          </a:xfrm>
        </p:spPr>
        <p:txBody>
          <a:bodyPr/>
          <a:lstStyle/>
          <a:p>
            <a:pPr marL="457200" indent="-457200">
              <a:buFont typeface="Arial" panose="020B0604020202020204" pitchFamily="34" charset="0"/>
              <a:buChar char="•"/>
            </a:pPr>
            <a:r>
              <a:rPr lang="it-IT" dirty="0"/>
              <a:t>Esercizi in itinere e partecipazione alle lezioni</a:t>
            </a:r>
          </a:p>
          <a:p>
            <a:pPr marL="457200" indent="-457200">
              <a:buFont typeface="Arial" panose="020B0604020202020204" pitchFamily="34" charset="0"/>
              <a:buChar char="•"/>
            </a:pPr>
            <a:r>
              <a:rPr lang="it-IT" dirty="0"/>
              <a:t>Esame finale composto da</a:t>
            </a:r>
          </a:p>
          <a:p>
            <a:pPr lvl="1"/>
            <a:r>
              <a:rPr lang="it-IT" dirty="0"/>
              <a:t>Prova con domande: 13 </a:t>
            </a:r>
            <a:r>
              <a:rPr lang="it-IT"/>
              <a:t>ottobre 2021</a:t>
            </a:r>
            <a:endParaRPr lang="it-IT" dirty="0"/>
          </a:p>
          <a:p>
            <a:pPr lvl="1"/>
            <a:r>
              <a:rPr lang="it-IT" dirty="0"/>
              <a:t>Discussione della prova: 20 ottobre 2021</a:t>
            </a:r>
          </a:p>
          <a:p>
            <a:pPr lvl="1"/>
            <a:endParaRPr lang="it-IT" dirty="0"/>
          </a:p>
          <a:p>
            <a:endParaRPr lang="it-IT" dirty="0"/>
          </a:p>
          <a:p>
            <a:endParaRPr lang="it-IT" dirty="0"/>
          </a:p>
          <a:p>
            <a:endParaRPr lang="it-IT" dirty="0"/>
          </a:p>
          <a:p>
            <a:endParaRPr lang="it-IT" dirty="0"/>
          </a:p>
        </p:txBody>
      </p:sp>
      <p:sp>
        <p:nvSpPr>
          <p:cNvPr id="11" name="Segnaposto testo 10">
            <a:extLst>
              <a:ext uri="{FF2B5EF4-FFF2-40B4-BE49-F238E27FC236}">
                <a16:creationId xmlns:a16="http://schemas.microsoft.com/office/drawing/2014/main" id="{9D58BACB-6EB7-234D-885D-54CF0EAC0D7F}"/>
              </a:ext>
            </a:extLst>
          </p:cNvPr>
          <p:cNvSpPr>
            <a:spLocks noGrp="1"/>
          </p:cNvSpPr>
          <p:nvPr>
            <p:ph type="body" sz="quarter" idx="15"/>
          </p:nvPr>
        </p:nvSpPr>
        <p:spPr/>
        <p:txBody>
          <a:bodyPr/>
          <a:lstStyle/>
          <a:p>
            <a:endParaRPr lang="it-IT"/>
          </a:p>
        </p:txBody>
      </p:sp>
      <p:sp>
        <p:nvSpPr>
          <p:cNvPr id="13" name="Segnaposto testo 12">
            <a:extLst>
              <a:ext uri="{FF2B5EF4-FFF2-40B4-BE49-F238E27FC236}">
                <a16:creationId xmlns:a16="http://schemas.microsoft.com/office/drawing/2014/main" id="{5B25D19C-4D49-F542-BC53-2431A97F4613}"/>
              </a:ext>
            </a:extLst>
          </p:cNvPr>
          <p:cNvSpPr>
            <a:spLocks noGrp="1"/>
          </p:cNvSpPr>
          <p:nvPr>
            <p:ph type="body" sz="quarter" idx="17"/>
          </p:nvPr>
        </p:nvSpPr>
        <p:spPr/>
        <p:txBody>
          <a:bodyPr/>
          <a:lstStyle/>
          <a:p>
            <a:endParaRPr lang="it-IT"/>
          </a:p>
        </p:txBody>
      </p:sp>
      <p:sp>
        <p:nvSpPr>
          <p:cNvPr id="14" name="Segnaposto testo 13">
            <a:extLst>
              <a:ext uri="{FF2B5EF4-FFF2-40B4-BE49-F238E27FC236}">
                <a16:creationId xmlns:a16="http://schemas.microsoft.com/office/drawing/2014/main" id="{4241035C-C4A1-D949-BFBA-ACAA8A84059B}"/>
              </a:ext>
            </a:extLst>
          </p:cNvPr>
          <p:cNvSpPr>
            <a:spLocks noGrp="1"/>
          </p:cNvSpPr>
          <p:nvPr>
            <p:ph type="body" sz="quarter" idx="18"/>
          </p:nvPr>
        </p:nvSpPr>
        <p:spPr/>
        <p:txBody>
          <a:bodyPr/>
          <a:lstStyle/>
          <a:p>
            <a:r>
              <a:rPr lang="it-IT" dirty="0"/>
              <a:t>Valutazione finale</a:t>
            </a:r>
          </a:p>
        </p:txBody>
      </p:sp>
      <p:sp>
        <p:nvSpPr>
          <p:cNvPr id="12" name="Segnaposto testo 11">
            <a:extLst>
              <a:ext uri="{FF2B5EF4-FFF2-40B4-BE49-F238E27FC236}">
                <a16:creationId xmlns:a16="http://schemas.microsoft.com/office/drawing/2014/main" id="{5D5ED419-E75D-714A-96A3-F1CC704D8938}"/>
              </a:ext>
            </a:extLst>
          </p:cNvPr>
          <p:cNvSpPr>
            <a:spLocks noGrp="1"/>
          </p:cNvSpPr>
          <p:nvPr>
            <p:ph type="body" sz="quarter" idx="16"/>
          </p:nvPr>
        </p:nvSpPr>
        <p:spPr/>
        <p:txBody>
          <a:bodyPr/>
          <a:lstStyle/>
          <a:p>
            <a:endParaRPr lang="it-IT"/>
          </a:p>
        </p:txBody>
      </p:sp>
    </p:spTree>
    <p:extLst>
      <p:ext uri="{BB962C8B-B14F-4D97-AF65-F5344CB8AC3E}">
        <p14:creationId xmlns:p14="http://schemas.microsoft.com/office/powerpoint/2010/main" val="225320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1">
            <a:extLst>
              <a:ext uri="{FF2B5EF4-FFF2-40B4-BE49-F238E27FC236}">
                <a16:creationId xmlns:a16="http://schemas.microsoft.com/office/drawing/2014/main" id="{852B20C0-8BCC-6C45-B53C-B93A0F915670}"/>
              </a:ext>
            </a:extLst>
          </p:cNvPr>
          <p:cNvSpPr>
            <a:spLocks noGrp="1"/>
          </p:cNvSpPr>
          <p:nvPr>
            <p:ph type="pic" sz="quarter" idx="13"/>
          </p:nvPr>
        </p:nvSpPr>
        <p:spPr/>
      </p:sp>
      <p:sp>
        <p:nvSpPr>
          <p:cNvPr id="3" name="Segnaposto testo 2">
            <a:extLst>
              <a:ext uri="{FF2B5EF4-FFF2-40B4-BE49-F238E27FC236}">
                <a16:creationId xmlns:a16="http://schemas.microsoft.com/office/drawing/2014/main" id="{ADEB5CF6-C879-6144-BBBE-C14012460463}"/>
              </a:ext>
            </a:extLst>
          </p:cNvPr>
          <p:cNvSpPr>
            <a:spLocks noGrp="1"/>
          </p:cNvSpPr>
          <p:nvPr>
            <p:ph type="body" sz="half" idx="14"/>
          </p:nvPr>
        </p:nvSpPr>
        <p:spPr>
          <a:xfrm>
            <a:off x="2410933" y="2737319"/>
            <a:ext cx="8182934" cy="2028248"/>
          </a:xfrm>
        </p:spPr>
        <p:txBody>
          <a:bodyPr/>
          <a:lstStyle/>
          <a:p>
            <a:r>
              <a:rPr lang="it-IT" dirty="0"/>
              <a:t>Slide con la traccia delle lezioni</a:t>
            </a:r>
          </a:p>
          <a:p>
            <a:r>
              <a:rPr lang="it-IT" dirty="0"/>
              <a:t>Codice utilizzato a lezione</a:t>
            </a:r>
          </a:p>
          <a:p>
            <a:r>
              <a:rPr lang="it-IT" dirty="0"/>
              <a:t>Appunti delle lezioni</a:t>
            </a:r>
          </a:p>
          <a:p>
            <a:endParaRPr lang="it-IT" dirty="0"/>
          </a:p>
        </p:txBody>
      </p:sp>
      <p:sp>
        <p:nvSpPr>
          <p:cNvPr id="4" name="Segnaposto testo 3">
            <a:extLst>
              <a:ext uri="{FF2B5EF4-FFF2-40B4-BE49-F238E27FC236}">
                <a16:creationId xmlns:a16="http://schemas.microsoft.com/office/drawing/2014/main" id="{B448FE42-49FD-DA46-884F-90AF5A2A100C}"/>
              </a:ext>
            </a:extLst>
          </p:cNvPr>
          <p:cNvSpPr>
            <a:spLocks noGrp="1"/>
          </p:cNvSpPr>
          <p:nvPr>
            <p:ph type="body" sz="quarter" idx="15"/>
          </p:nvPr>
        </p:nvSpPr>
        <p:spPr/>
        <p:txBody>
          <a:bodyPr/>
          <a:lstStyle/>
          <a:p>
            <a:endParaRPr lang="it-IT"/>
          </a:p>
        </p:txBody>
      </p:sp>
      <p:sp>
        <p:nvSpPr>
          <p:cNvPr id="5" name="Segnaposto testo 4">
            <a:extLst>
              <a:ext uri="{FF2B5EF4-FFF2-40B4-BE49-F238E27FC236}">
                <a16:creationId xmlns:a16="http://schemas.microsoft.com/office/drawing/2014/main" id="{07FC7E3F-DD7F-9540-BADC-B564BA899765}"/>
              </a:ext>
            </a:extLst>
          </p:cNvPr>
          <p:cNvSpPr>
            <a:spLocks noGrp="1"/>
          </p:cNvSpPr>
          <p:nvPr>
            <p:ph type="body" sz="quarter" idx="17"/>
          </p:nvPr>
        </p:nvSpPr>
        <p:spPr/>
        <p:txBody>
          <a:bodyPr/>
          <a:lstStyle/>
          <a:p>
            <a:endParaRPr lang="it-IT"/>
          </a:p>
        </p:txBody>
      </p:sp>
      <p:sp>
        <p:nvSpPr>
          <p:cNvPr id="6" name="Segnaposto testo 5">
            <a:extLst>
              <a:ext uri="{FF2B5EF4-FFF2-40B4-BE49-F238E27FC236}">
                <a16:creationId xmlns:a16="http://schemas.microsoft.com/office/drawing/2014/main" id="{14A2E04F-E6C8-6343-9F27-0CC2F4A76C26}"/>
              </a:ext>
            </a:extLst>
          </p:cNvPr>
          <p:cNvSpPr>
            <a:spLocks noGrp="1"/>
          </p:cNvSpPr>
          <p:nvPr>
            <p:ph type="body" sz="quarter" idx="18"/>
          </p:nvPr>
        </p:nvSpPr>
        <p:spPr/>
        <p:txBody>
          <a:bodyPr/>
          <a:lstStyle/>
          <a:p>
            <a:r>
              <a:rPr lang="it-IT" dirty="0"/>
              <a:t>Documentazione</a:t>
            </a:r>
          </a:p>
        </p:txBody>
      </p:sp>
      <p:sp>
        <p:nvSpPr>
          <p:cNvPr id="7" name="Segnaposto testo 6">
            <a:extLst>
              <a:ext uri="{FF2B5EF4-FFF2-40B4-BE49-F238E27FC236}">
                <a16:creationId xmlns:a16="http://schemas.microsoft.com/office/drawing/2014/main" id="{7E1724A2-2212-5746-833F-813B116C24BD}"/>
              </a:ext>
            </a:extLst>
          </p:cNvPr>
          <p:cNvSpPr>
            <a:spLocks noGrp="1"/>
          </p:cNvSpPr>
          <p:nvPr>
            <p:ph type="body" sz="quarter" idx="19"/>
          </p:nvPr>
        </p:nvSpPr>
        <p:spPr/>
        <p:txBody>
          <a:bodyPr/>
          <a:lstStyle/>
          <a:p>
            <a:endParaRPr lang="it-IT" dirty="0"/>
          </a:p>
        </p:txBody>
      </p:sp>
      <p:sp>
        <p:nvSpPr>
          <p:cNvPr id="8" name="Segnaposto testo 7">
            <a:extLst>
              <a:ext uri="{FF2B5EF4-FFF2-40B4-BE49-F238E27FC236}">
                <a16:creationId xmlns:a16="http://schemas.microsoft.com/office/drawing/2014/main" id="{44B8392C-EC82-8044-8975-AD2E03AC51FF}"/>
              </a:ext>
            </a:extLst>
          </p:cNvPr>
          <p:cNvSpPr>
            <a:spLocks noGrp="1"/>
          </p:cNvSpPr>
          <p:nvPr>
            <p:ph type="body" sz="quarter" idx="16"/>
          </p:nvPr>
        </p:nvSpPr>
        <p:spPr/>
        <p:txBody>
          <a:bodyPr/>
          <a:lstStyle/>
          <a:p>
            <a:endParaRPr lang="it-IT"/>
          </a:p>
        </p:txBody>
      </p:sp>
    </p:spTree>
    <p:extLst>
      <p:ext uri="{BB962C8B-B14F-4D97-AF65-F5344CB8AC3E}">
        <p14:creationId xmlns:p14="http://schemas.microsoft.com/office/powerpoint/2010/main" val="2501989230"/>
      </p:ext>
    </p:extLst>
  </p:cSld>
  <p:clrMapOvr>
    <a:masterClrMapping/>
  </p:clrMapOvr>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CE1386C0-30ED-9C41-8D4D-0F92EA0D9544}"/>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4A2F80E8-9A9C-5342-BF06-AF8A519C27AC}"/>
    </a:ext>
  </a:extLst>
</a:theme>
</file>

<file path=ppt/theme/theme3.xml><?xml version="1.0" encoding="utf-8"?>
<a:theme xmlns:a="http://schemas.openxmlformats.org/drawingml/2006/main" name="Slide_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310EC1B2-BFB5-084E-B11D-270C466A9BEE}"/>
    </a:ext>
  </a:extLst>
</a:theme>
</file>

<file path=ppt/theme/theme4.xml><?xml version="1.0" encoding="utf-8"?>
<a:theme xmlns:a="http://schemas.openxmlformats.org/drawingml/2006/main" name="Slide_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797A65D6-BA50-464D-8444-A9FC32820C29}"/>
    </a:ext>
  </a:extLst>
</a:theme>
</file>

<file path=ppt/theme/theme5.xml><?xml version="1.0" encoding="utf-8"?>
<a:theme xmlns:a="http://schemas.openxmlformats.org/drawingml/2006/main" name="Slide_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_Template-def" id="{A4EEC4E7-064C-7D42-A6C3-DC0F4CE88E69}" vid="{93A9936C-0EBE-E247-BC60-B20269C59CB7}"/>
    </a:ext>
  </a:extLst>
</a:theme>
</file>

<file path=ppt/theme/theme6.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Slide_1</Template>
  <TotalTime>732</TotalTime>
  <Words>114</Words>
  <Application>Microsoft Office PowerPoint</Application>
  <PresentationFormat>Personalizzato</PresentationFormat>
  <Paragraphs>24</Paragraphs>
  <Slides>5</Slides>
  <Notes>1</Notes>
  <HiddenSlides>0</HiddenSlides>
  <MMClips>0</MMClips>
  <ScaleCrop>false</ScaleCrop>
  <HeadingPairs>
    <vt:vector size="6" baseType="variant">
      <vt:variant>
        <vt:lpstr>Caratteri utilizzati</vt:lpstr>
      </vt:variant>
      <vt:variant>
        <vt:i4>7</vt:i4>
      </vt:variant>
      <vt:variant>
        <vt:lpstr>Tema</vt:lpstr>
      </vt:variant>
      <vt:variant>
        <vt:i4>5</vt:i4>
      </vt:variant>
      <vt:variant>
        <vt:lpstr>Titoli diapositive</vt:lpstr>
      </vt:variant>
      <vt:variant>
        <vt:i4>5</vt:i4>
      </vt:variant>
    </vt:vector>
  </HeadingPairs>
  <TitlesOfParts>
    <vt:vector size="17" baseType="lpstr">
      <vt:lpstr>Arial</vt:lpstr>
      <vt:lpstr>Avenir</vt:lpstr>
      <vt:lpstr>Avenir Black</vt:lpstr>
      <vt:lpstr>Avenir Book</vt:lpstr>
      <vt:lpstr>Calibri</vt:lpstr>
      <vt:lpstr>Calibri Light</vt:lpstr>
      <vt:lpstr>Helvetica Neue</vt:lpstr>
      <vt:lpstr>Slide_1</vt:lpstr>
      <vt:lpstr>Slide_2</vt:lpstr>
      <vt:lpstr>Slide_3</vt:lpstr>
      <vt:lpstr>Slide_4</vt:lpstr>
      <vt:lpstr>Slide_5</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Ester Crisanti</dc:creator>
  <cp:lastModifiedBy>Andrea Colleoni</cp:lastModifiedBy>
  <cp:revision>14</cp:revision>
  <dcterms:created xsi:type="dcterms:W3CDTF">2020-09-04T11:53:41Z</dcterms:created>
  <dcterms:modified xsi:type="dcterms:W3CDTF">2021-09-08T07:35:41Z</dcterms:modified>
</cp:coreProperties>
</file>