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1D0FC-B25A-4CEC-BA7E-3DA26FF4A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7C266A-E762-46A2-BC54-982A8B1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B9DE04-20D4-4CA8-AC05-900FA4F0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D3C3E-2104-47F5-A9A5-8A8F75C4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6BAB9D-F933-4B74-849B-E200078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02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A1D91-D284-4211-B4F8-C074B924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C9E4C0-137B-4263-A143-236BB4527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9EB3C4-1F8B-42DC-BB50-9A6B7B82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8625FD-9539-4C31-A4A6-6F05351B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62CE5E-D5FD-4635-BBBF-547B11A9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A2009B-19DF-4248-A986-08140CA8C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9AF7BD-F186-465B-B85E-17EAB7B0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24250-0430-40F0-8A5A-C07F384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4D179-C733-4356-B022-D9CAB321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A1DBB5-99CD-42EF-A300-FAD28B53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7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D92A7-86EE-438C-BFF9-FB5F13F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A575C-C37C-4C1B-B525-F8BF9EDC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761C3-C7E6-461E-BB5A-847930C9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7BF994-D761-4B5E-A16E-EDE64453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955395-5D19-4FD8-85D1-A3B57FF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1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B0CEC-061F-47AE-89BF-08297DA6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8C5EE5-117B-4E8D-AF0C-AF9BE8BD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076582-BD7E-4180-9534-E085FE50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20902-C92C-4B4E-8EB0-C8D40FFE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F6225-2BCF-44B9-B138-4493CC4C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9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ECAE1-074C-4FF1-94FC-251E08FD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B0AA0-9EE9-46EB-A347-91E9D4739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C1D28C-BF99-4440-B149-B473A64AD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9CA61-6785-4CE7-8513-97FB7F49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524942-DB2C-432B-9146-6674244D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193B94-74F9-4BD9-8BA6-843CF436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52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9C419-C13F-4B9E-8625-5394703E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542A89-5EB0-4233-9DFD-C3B221F4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503FF2-D624-446F-A500-66237206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8A42D6-9323-4C97-89A0-C1EC80B1A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0014E9-815C-4E5D-976C-DE625D15C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125988-E980-415F-9374-8AEBE4A1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1EE6FE-8151-47AF-995B-218105E2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9DA9AB-B8E4-4D55-93F4-A1952AC8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02E48-7DCD-47BB-BD62-9A211ECD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A9357F-6F93-4B37-9B15-FBEF7DA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42D91D-9848-4B02-B81F-89F09213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3836E9-B0F2-4E04-9E31-DB4A94A9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9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2429CF-3EE0-42DD-BF2F-8575F412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C3C6E73-822A-438E-8402-9EA25A17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62BD9F-CE58-4779-8E2D-BFEE8324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43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67618-6BDF-43DA-AF86-885F7F0E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F41EFE-4932-41E1-B54F-2D6F0BA1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46A792-F93A-4D0C-B78B-26D059442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C675BE-F9E9-4E32-9F1A-32887275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C301AE-84BE-41B3-8852-1EC237EB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042C31-5855-4CA2-973A-2DE67C21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9B86B-0703-4A65-A8B2-0B27F8A4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04113-651E-4FCC-AC95-73DB0714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CC194E-C8DE-4DBB-98BC-4D8B9898B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E0AA15-2DB8-470C-888F-2CFEAC1D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519916-475C-4F29-8308-F2CD415D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A69129-CE75-49E4-BF89-AB798704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14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4D7D47-A206-41A2-8987-8B6E0C4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20230-0B19-4242-91E0-1327802AA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C4DADA-293C-4953-8F79-AC07C57B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4BD1-ABD7-403A-8300-4B9B8B00AF7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532693-B808-4C0D-BDD8-B5403090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47E4FC-ACDC-4149-8B11-0C11C798F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88B3-7B98-4DC9-80EE-EB6A43C997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8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C122B-4136-4002-8DD2-8271C0860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EY Technology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591643-4EEC-4AE4-A84A-AD42E9BDB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0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384CF-FCAB-42CF-A99F-90C4AEDD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coding (</a:t>
            </a:r>
            <a:r>
              <a:rPr lang="it-IT" dirty="0" err="1"/>
              <a:t>rif.</a:t>
            </a:r>
            <a:r>
              <a:rPr lang="it-IT" dirty="0"/>
              <a:t> C#, J#, VB.net, Managed C++)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7B2F5A-51DC-4278-9D27-EF1D34E3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Managed execution vs. Native execution</a:t>
            </a:r>
          </a:p>
          <a:p>
            <a:r>
              <a:rPr lang="it-IT" dirty="0"/>
              <a:t>Microsoft .NET Framework</a:t>
            </a:r>
          </a:p>
          <a:p>
            <a:pPr lvl="1"/>
            <a:r>
              <a:rPr lang="it-IT" dirty="0"/>
              <a:t>CLR</a:t>
            </a:r>
          </a:p>
          <a:p>
            <a:pPr lvl="1"/>
            <a:r>
              <a:rPr lang="it-IT" dirty="0"/>
              <a:t>Libraries</a:t>
            </a:r>
          </a:p>
          <a:p>
            <a:pPr lvl="1"/>
            <a:r>
              <a:rPr lang="it-IT" dirty="0"/>
              <a:t>Mono e .NET Core</a:t>
            </a:r>
          </a:p>
          <a:p>
            <a:r>
              <a:rPr lang="it-IT" dirty="0"/>
              <a:t>Intermediate Language e just-in-time compile</a:t>
            </a:r>
          </a:p>
          <a:p>
            <a:r>
              <a:rPr lang="it-IT" dirty="0"/>
              <a:t>Linguaggi per .NET</a:t>
            </a:r>
          </a:p>
          <a:p>
            <a:pPr lvl="1"/>
            <a:r>
              <a:rPr lang="it-IT" dirty="0"/>
              <a:t>C# (main language)</a:t>
            </a:r>
          </a:p>
          <a:p>
            <a:pPr lvl="1"/>
            <a:r>
              <a:rPr lang="it-IT" dirty="0" err="1"/>
              <a:t>VB.Net</a:t>
            </a:r>
            <a:endParaRPr lang="it-IT" dirty="0"/>
          </a:p>
          <a:p>
            <a:pPr lvl="1"/>
            <a:r>
              <a:rPr lang="it-IT" dirty="0"/>
              <a:t>Managed C++ (out of support </a:t>
            </a:r>
            <a:r>
              <a:rPr lang="it-IT" dirty="0" err="1"/>
              <a:t>since</a:t>
            </a:r>
            <a:r>
              <a:rPr lang="it-IT" dirty="0"/>
              <a:t> 2004) e C++/CLI</a:t>
            </a:r>
          </a:p>
          <a:p>
            <a:pPr lvl="1"/>
            <a:r>
              <a:rPr lang="it-IT" dirty="0"/>
              <a:t>J# (out of support </a:t>
            </a:r>
            <a:r>
              <a:rPr lang="it-IT" dirty="0" err="1"/>
              <a:t>since</a:t>
            </a:r>
            <a:r>
              <a:rPr lang="it-IT" dirty="0"/>
              <a:t> 2002)</a:t>
            </a:r>
          </a:p>
          <a:p>
            <a:pPr lvl="1"/>
            <a:r>
              <a:rPr lang="it-IT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85324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C7D3C-FFE9-4198-B350-8EBFB109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Modeling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117161-31C9-4F32-98C9-A18332C1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Schema concettuale</a:t>
            </a:r>
          </a:p>
          <a:p>
            <a:r>
              <a:rPr lang="it-IT" dirty="0"/>
              <a:t>Schema logico</a:t>
            </a:r>
          </a:p>
          <a:p>
            <a:r>
              <a:rPr lang="it-IT" dirty="0"/>
              <a:t>Schema fisico</a:t>
            </a:r>
          </a:p>
          <a:p>
            <a:r>
              <a:rPr lang="it-IT" dirty="0"/>
              <a:t>Da </a:t>
            </a:r>
            <a:r>
              <a:rPr lang="it-IT" dirty="0" err="1"/>
              <a:t>Entity</a:t>
            </a:r>
            <a:r>
              <a:rPr lang="it-IT" dirty="0"/>
              <a:t>/Relationship alle tabelle fisiche</a:t>
            </a:r>
          </a:p>
          <a:p>
            <a:pPr lvl="1"/>
            <a:r>
              <a:rPr lang="it-IT" dirty="0"/>
              <a:t>Riduzione delle associazioni</a:t>
            </a:r>
          </a:p>
          <a:p>
            <a:r>
              <a:rPr lang="it-IT" dirty="0"/>
              <a:t>Sistemi transazionali</a:t>
            </a:r>
          </a:p>
          <a:p>
            <a:pPr lvl="1"/>
            <a:r>
              <a:rPr lang="it-IT" dirty="0"/>
              <a:t>OLTP e ACID</a:t>
            </a:r>
          </a:p>
          <a:p>
            <a:r>
              <a:rPr lang="it-IT" dirty="0"/>
              <a:t>Data Warehouse</a:t>
            </a:r>
          </a:p>
          <a:p>
            <a:r>
              <a:rPr lang="it-IT" dirty="0"/>
              <a:t>ETL</a:t>
            </a:r>
          </a:p>
          <a:p>
            <a:r>
              <a:rPr lang="it-IT" dirty="0"/>
              <a:t>Data Analisys</a:t>
            </a:r>
          </a:p>
        </p:txBody>
      </p:sp>
    </p:spTree>
    <p:extLst>
      <p:ext uri="{BB962C8B-B14F-4D97-AF65-F5344CB8AC3E}">
        <p14:creationId xmlns:p14="http://schemas.microsoft.com/office/powerpoint/2010/main" val="13927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F95C0-F089-4161-AA01-C28E9B84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Archiettetture</a:t>
            </a:r>
            <a:r>
              <a:rPr lang="it-IT" dirty="0"/>
              <a:t> e componenti ERP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19C70-31E0-4045-A294-83EB7A59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Gestione integrata</a:t>
            </a:r>
          </a:p>
          <a:p>
            <a:r>
              <a:rPr lang="it-IT" dirty="0"/>
              <a:t>Componenti</a:t>
            </a:r>
          </a:p>
          <a:p>
            <a:pPr lvl="1"/>
            <a:r>
              <a:rPr lang="it-IT" dirty="0"/>
              <a:t>Contabilità</a:t>
            </a:r>
          </a:p>
          <a:p>
            <a:pPr lvl="1"/>
            <a:r>
              <a:rPr lang="it-IT" dirty="0"/>
              <a:t>Controllo di gestione</a:t>
            </a:r>
          </a:p>
          <a:p>
            <a:pPr lvl="1"/>
            <a:r>
              <a:rPr lang="it-IT" dirty="0"/>
              <a:t>Gestione del personale</a:t>
            </a:r>
          </a:p>
          <a:p>
            <a:pPr lvl="1"/>
            <a:r>
              <a:rPr lang="it-IT" dirty="0"/>
              <a:t>Gestione degli acquisti</a:t>
            </a:r>
          </a:p>
          <a:p>
            <a:pPr lvl="1"/>
            <a:r>
              <a:rPr lang="it-IT" dirty="0"/>
              <a:t>Gestione dei magazzini</a:t>
            </a:r>
          </a:p>
          <a:p>
            <a:pPr lvl="1"/>
            <a:r>
              <a:rPr lang="it-IT" dirty="0" err="1"/>
              <a:t>Material</a:t>
            </a:r>
            <a:r>
              <a:rPr lang="it-IT" dirty="0"/>
              <a:t> Requirements Planning - Pianificazione del fabbisogno dei materiali.</a:t>
            </a:r>
          </a:p>
          <a:p>
            <a:pPr lvl="1"/>
            <a:r>
              <a:rPr lang="it-IT" dirty="0"/>
              <a:t>Gestione della produzione</a:t>
            </a:r>
          </a:p>
          <a:p>
            <a:pPr lvl="1"/>
            <a:r>
              <a:rPr lang="it-IT" dirty="0"/>
              <a:t>Gestione progetti</a:t>
            </a:r>
          </a:p>
          <a:p>
            <a:pPr lvl="1"/>
            <a:r>
              <a:rPr lang="it-IT" dirty="0"/>
              <a:t>Gestione delle vendite</a:t>
            </a:r>
          </a:p>
          <a:p>
            <a:pPr lvl="1"/>
            <a:r>
              <a:rPr lang="it-IT" dirty="0"/>
              <a:t>Gestione della distribuzione</a:t>
            </a:r>
          </a:p>
          <a:p>
            <a:pPr lvl="1"/>
            <a:r>
              <a:rPr lang="it-IT" dirty="0"/>
              <a:t>Gestione della manutenzione impianti</a:t>
            </a:r>
          </a:p>
          <a:p>
            <a:pPr lvl="1"/>
            <a:r>
              <a:rPr lang="it-IT" dirty="0"/>
              <a:t>Gestione degli Asset</a:t>
            </a:r>
          </a:p>
          <a:p>
            <a:r>
              <a:rPr lang="it-IT" dirty="0"/>
              <a:t>Architetture</a:t>
            </a:r>
          </a:p>
          <a:p>
            <a:pPr lvl="1"/>
            <a:r>
              <a:rPr lang="it-IT" dirty="0"/>
              <a:t>Da </a:t>
            </a:r>
            <a:r>
              <a:rPr lang="it-IT" dirty="0" err="1"/>
              <a:t>host</a:t>
            </a:r>
            <a:r>
              <a:rPr lang="it-IT" dirty="0"/>
              <a:t>/terminale a client/server a web </a:t>
            </a:r>
            <a:r>
              <a:rPr lang="it-IT"/>
              <a:t>a SOA e Saas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4868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EY Technology Overview</vt:lpstr>
      <vt:lpstr>Elementi di coding (rif. C#, J#, VB.net, Managed C++)</vt:lpstr>
      <vt:lpstr>Data Modeling</vt:lpstr>
      <vt:lpstr>Archiettetture e componenti ERP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Technology Ovwerview</dc:title>
  <dc:creator>Andrea Colleoni</dc:creator>
  <cp:lastModifiedBy>Andrea Colleoni</cp:lastModifiedBy>
  <cp:revision>6</cp:revision>
  <dcterms:created xsi:type="dcterms:W3CDTF">2018-11-04T14:35:58Z</dcterms:created>
  <dcterms:modified xsi:type="dcterms:W3CDTF">2019-07-25T10:05:18Z</dcterms:modified>
</cp:coreProperties>
</file>