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1857E-BE2D-45B9-AB16-48B38EDCF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F3EA61-7AE2-446D-9773-E10928DD3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77741B-94A2-4526-8631-F7F17057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A609A2-35F0-4322-9B0E-D1E6E932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8171F2-2123-4C81-9DA2-EDBF3BAD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03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2B19-D765-4B2A-904F-5213D6DE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71B701-020F-48FF-9E11-0AC663B4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DA7F3-8569-4F5B-B26B-4256616A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9AEE-BD56-453E-BC10-9FAE3EA1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47038-0624-4E21-BF33-8A7B975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7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BEC387-50EC-45B5-BB6E-F6F0BD52D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ABF0A2-CF30-4E95-9590-AEFCAE53A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FE87B-3FBB-400E-AEB9-CA47FB69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FD59C-06D6-4399-B4F9-68FC5A6B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ACD599-8F51-4CBF-ADD1-A6C5761D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4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6EC92-E285-4B6A-8BD8-E9F9FED5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B4392-8BF1-42D0-ACB4-F20D1FE3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09AE61-BACE-4AE9-A170-39F27C8A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7AB061-ED6D-4465-807B-B6DE8D18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DF25C2-9262-4DF2-AD2A-DF24F4BB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4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728F0-16B0-4057-942B-F61F9FA8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9CAD16-760C-4F32-ABA0-CD037DAF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ABBEE4-95A2-49C2-B0B2-0DC60C7A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04C617-05FE-4912-98D7-2AFA9971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256771-C455-4ECB-A198-1926781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5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5492-A717-4D47-B2FF-353A7E58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F466D-053E-4ABD-B46E-B18C11A8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ACEA2D-46A1-4009-AEA3-D3B67C87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E18A32-2FA2-4610-9BDB-BCAE8832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1EFE7C-F47F-497F-9CFD-EA1FC91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4279FA-E9FA-4283-931D-5625AAAD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90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16E4A-F21E-4594-A1F8-72DB58F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E9C037-F742-4195-B901-F8105135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B4CC4-3033-46C1-B99C-16E31CB2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5CCE01-5F42-47F2-8E2B-829A0BA96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41EE64-889B-4B5B-9B80-0439DEF18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D0CA3B-DF5B-4CD8-A57D-C94B8198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BEB6D7-4F98-411A-8409-83353CB3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8F697A-E1F8-44B4-99A3-7D905CE7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8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DF8F2-8B08-461D-9621-D84CB9D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75F41-FFB3-4D61-9E8B-3CBB1BCA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5E545A-C906-408C-8005-D5C52888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CC5450-D217-479C-90F7-1364C2A0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3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FD142A-0B51-490C-B392-C731E0E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9C434F-DD1A-4197-8A78-DADBAC39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805F43-3988-4108-A407-5A7B7E00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78B5E-9DE3-4E95-8A11-10A2FFC2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721204-C8F0-4853-8F29-768ADE27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F0B7F5-B543-421C-94F6-A21728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E41187-E8A5-42F9-972B-FC529857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5895BD-B21E-4236-8408-67FD8172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D7522B-483B-4903-8322-A4604A19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2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F743E-5F48-4935-B308-AFA4EDC2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44B325-B21A-4ECB-9439-450F9F307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BB825C-A53A-4903-ACDB-8C60B0B8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F87536-5E00-4C72-B956-962C271E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706F81-BC2B-4293-A2A5-4CB141B9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EA20F4-1D05-48B2-8030-7D1EC213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1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9A3ADE-C0EE-4268-AAA7-64B23CC6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4006AA-89E8-49C5-A407-621E2D43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6DB197-51E3-475F-800D-2305B860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7551-9A04-4FCA-9266-5102DEE9EDBA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6D5430-21E1-4274-83DF-DCCAB454C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8FA7B3-32DF-4D5E-968D-C629588B8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AABB-C6BE-4CDA-8A96-6557F6BB8C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11B08-3F8A-41E9-8ED9-5509C835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Microservizi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25A76-A614-4079-B70B-DF62E4913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62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CE98C-6FB5-449A-95CB-50DC16DC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53890-769A-48B1-BB49-2DFF820F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Cos’è un’applicazione in </a:t>
            </a:r>
            <a:r>
              <a:rPr lang="it-IT" dirty="0" err="1"/>
              <a:t>Microservizi</a:t>
            </a:r>
            <a:endParaRPr lang="it-IT" dirty="0"/>
          </a:p>
          <a:p>
            <a:r>
              <a:rPr lang="it-IT" dirty="0"/>
              <a:t>Evoluzione dei </a:t>
            </a:r>
            <a:r>
              <a:rPr lang="it-IT" dirty="0" err="1"/>
              <a:t>Microservizi</a:t>
            </a:r>
            <a:endParaRPr lang="it-IT" dirty="0"/>
          </a:p>
          <a:p>
            <a:r>
              <a:rPr lang="it-IT" dirty="0"/>
              <a:t>Principi e caratteristiche dei </a:t>
            </a:r>
            <a:r>
              <a:rPr lang="it-IT" dirty="0" err="1"/>
              <a:t>Microservizi</a:t>
            </a:r>
            <a:endParaRPr lang="it-IT" dirty="0"/>
          </a:p>
          <a:p>
            <a:r>
              <a:rPr lang="it-IT" dirty="0"/>
              <a:t>Architettura monolitica</a:t>
            </a:r>
          </a:p>
          <a:p>
            <a:r>
              <a:rPr lang="it-IT" dirty="0"/>
              <a:t>Confronto tra limitazioni dell’architettura monolitica e vantaggi dell’architettura a </a:t>
            </a:r>
            <a:r>
              <a:rPr lang="it-IT" dirty="0" err="1"/>
              <a:t>Microservizi</a:t>
            </a:r>
            <a:endParaRPr lang="it-IT" dirty="0"/>
          </a:p>
          <a:p>
            <a:r>
              <a:rPr lang="it-IT" dirty="0"/>
              <a:t>Casi d’uso di applicazioni a </a:t>
            </a:r>
            <a:r>
              <a:rPr lang="it-IT" dirty="0" err="1"/>
              <a:t>Microservizi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80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21A53-F13A-4EF1-9960-3145DFF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40E59D-E4E3-4D39-964A-EF6E4FF7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Spring boot as an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 in the Java </a:t>
            </a:r>
            <a:r>
              <a:rPr lang="it-IT" dirty="0" err="1"/>
              <a:t>ecosystem</a:t>
            </a:r>
            <a:r>
              <a:rPr lang="it-IT" dirty="0"/>
              <a:t> for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  <a:p>
            <a:r>
              <a:rPr lang="it-IT" dirty="0"/>
              <a:t>Messaging in </a:t>
            </a:r>
            <a:r>
              <a:rPr lang="it-IT" dirty="0" err="1"/>
              <a:t>microservices</a:t>
            </a:r>
            <a:r>
              <a:rPr lang="it-IT"/>
              <a:t>: RabbitMQ</a:t>
            </a:r>
            <a:r>
              <a:rPr lang="it-IT" dirty="0"/>
              <a:t> as an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 for messaging in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  <a:p>
            <a:r>
              <a:rPr lang="it-IT" dirty="0" err="1"/>
              <a:t>Microservices</a:t>
            </a:r>
            <a:r>
              <a:rPr lang="it-IT" dirty="0"/>
              <a:t> and </a:t>
            </a:r>
            <a:r>
              <a:rPr lang="it-IT" dirty="0" err="1"/>
              <a:t>DevOps</a:t>
            </a:r>
            <a:r>
              <a:rPr lang="it-IT" dirty="0"/>
              <a:t>: Docker as an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 for the </a:t>
            </a:r>
            <a:r>
              <a:rPr lang="it-IT" dirty="0" err="1"/>
              <a:t>deplyment</a:t>
            </a:r>
            <a:r>
              <a:rPr lang="it-IT" dirty="0"/>
              <a:t> of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7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9D634-9A74-4817-B368-06B83F47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4051C-A117-49E1-B661-26491B23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Why</a:t>
            </a:r>
            <a:r>
              <a:rPr lang="it-IT" dirty="0"/>
              <a:t> an API management system?</a:t>
            </a:r>
          </a:p>
          <a:p>
            <a:r>
              <a:rPr lang="it-IT" dirty="0"/>
              <a:t>Open Source API Management products: WSO2, Kong, </a:t>
            </a:r>
            <a:r>
              <a:rPr lang="it-IT" dirty="0" err="1"/>
              <a:t>Umbrella</a:t>
            </a:r>
            <a:endParaRPr lang="it-IT" dirty="0"/>
          </a:p>
          <a:p>
            <a:r>
              <a:rPr lang="it-IT" dirty="0" err="1"/>
              <a:t>Analyzing</a:t>
            </a:r>
            <a:r>
              <a:rPr lang="it-IT" dirty="0"/>
              <a:t> WSO2 product:</a:t>
            </a:r>
          </a:p>
          <a:p>
            <a:pPr lvl="1"/>
            <a:r>
              <a:rPr lang="it-IT" dirty="0"/>
              <a:t>WSO2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  <a:p>
            <a:pPr lvl="1"/>
            <a:r>
              <a:rPr lang="it-IT" dirty="0"/>
              <a:t>WSO2 API Manager features and design</a:t>
            </a:r>
          </a:p>
          <a:p>
            <a:pPr lvl="1"/>
            <a:r>
              <a:rPr lang="it-IT" dirty="0"/>
              <a:t>Setting up WSO2 API Manager</a:t>
            </a:r>
          </a:p>
          <a:p>
            <a:pPr lvl="1"/>
            <a:r>
              <a:rPr lang="it-IT" dirty="0" err="1"/>
              <a:t>Creating</a:t>
            </a:r>
            <a:r>
              <a:rPr lang="it-IT" dirty="0"/>
              <a:t>, publishing and </a:t>
            </a:r>
            <a:r>
              <a:rPr lang="it-IT" dirty="0" err="1"/>
              <a:t>managing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 err="1"/>
              <a:t>Subscribing</a:t>
            </a:r>
            <a:r>
              <a:rPr lang="it-IT" dirty="0"/>
              <a:t> to and </a:t>
            </a:r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API access control and </a:t>
            </a:r>
            <a:r>
              <a:rPr lang="it-IT" dirty="0" err="1"/>
              <a:t>authorization</a:t>
            </a:r>
            <a:endParaRPr lang="it-IT" dirty="0"/>
          </a:p>
          <a:p>
            <a:pPr lvl="1"/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  <a:p>
            <a:pPr lvl="1"/>
            <a:r>
              <a:rPr lang="it-IT" dirty="0" err="1"/>
              <a:t>Extending</a:t>
            </a:r>
            <a:r>
              <a:rPr lang="it-IT" dirty="0"/>
              <a:t> WSO2 API Manager</a:t>
            </a:r>
          </a:p>
          <a:p>
            <a:pPr lvl="1"/>
            <a:r>
              <a:rPr lang="it-IT" dirty="0" err="1"/>
              <a:t>Managing</a:t>
            </a:r>
            <a:r>
              <a:rPr lang="it-IT" dirty="0"/>
              <a:t> the API gateway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638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Microservizi</vt:lpstr>
      <vt:lpstr>Microservices introduction</vt:lpstr>
      <vt:lpstr>Enabling technologies</vt:lpstr>
      <vt:lpstr>API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Microservizi</dc:title>
  <dc:creator>Andrea Colleoni</dc:creator>
  <cp:lastModifiedBy>Andrea Colleoni</cp:lastModifiedBy>
  <cp:revision>5</cp:revision>
  <dcterms:created xsi:type="dcterms:W3CDTF">2019-02-16T15:13:01Z</dcterms:created>
  <dcterms:modified xsi:type="dcterms:W3CDTF">2019-02-19T13:12:28Z</dcterms:modified>
</cp:coreProperties>
</file>