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C7CCB-6590-4F13-B36B-0839A22D2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2C2864-1AB3-48F6-85A1-91D1D6572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5198C-E134-4BEE-A71A-71E8B8A6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3538A6-5EFC-4B18-9E0D-AA7B1FF4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D7EE2A-54F5-4095-8CBF-6376FDAE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3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4D8F21-9F96-406C-8C08-E5E97886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471F88-4FC4-4E8F-9D7D-97CA9E587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1044BE-FB8E-4B72-891D-49C2CFE5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87CA1D-D9CB-4C5F-8909-6755C64C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BFADD6-9F4C-43D3-AB29-883BA3C6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82D488-1640-42FD-80B9-DFFD82F85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530568-09F9-44C1-A4DB-9C96D5DD5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D78F2D-3FB3-439E-B61A-0F76D519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31C62-52FE-4E46-A30E-045CDC5E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FA8722-F53F-4E57-BCBA-F0828BBE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1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324837-68B6-4CA7-8D9F-FA530FF8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D22CC4-0A6D-4F6C-B6A4-31F1945E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BE16B0-A0F1-4628-AD07-70EA75B2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D83D49-B666-41B4-B28E-44449FEC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6C319B-BD0E-4DBE-A261-DA34D765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59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9082FF-C812-4673-942F-B95C0058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47F385-1A5A-4081-86B6-2E81F8DE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30F517-1F1C-4ECD-AA65-98D21691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1BA285-FD2C-4D30-AAF9-607DE369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029A20-15FA-43DC-A483-2AF963D1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18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B8502F-A164-4151-873A-D372F687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07D263-DF1B-4569-ACA7-F8EBC3390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07CF02-B924-4645-8C0A-942B3BD4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208F32-31E7-4053-A0E7-637B628A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1EDEF-547F-475E-95B1-A6BFD103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5A8DD3-2B4C-465B-B43D-ADE5A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88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73C16-7A63-459C-810E-114724D1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34EBD3-1400-4737-836D-F17C17D7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EBD6D9-1EC0-427E-B984-B5F0BDC29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A00AE-0E9D-4DC3-94B9-FB0FCE57B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2FB711-1331-42E4-A0F4-3A70D5F9B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E0733B-63A8-4E73-BAA7-74C4B075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86B30C4-B76B-4D55-A8A7-FBA8CC54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991E0D-936B-4348-BEA9-E1DA7032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F85D0-75DD-4B2A-8A23-0E43419F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539C696-FB4E-4D11-BF49-4F438226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5B341-E2D8-4737-B83C-A2D456F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54EBE8-203F-48E4-8E36-1786288C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25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E5BDB42-3B47-4D2F-AAA7-D74A9F0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BB29F4-CC53-4917-90FA-A9B1CC2C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DD77D7-310D-424C-BE1F-1F59667B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78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88676-2818-4F38-A770-720BF027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142689-C932-4F7F-B84A-D0730A3A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BE318A-CD58-474F-9127-54D95FDD9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EBF015-1563-484A-BE4E-F62329FD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B007E9-4705-4642-9300-B963FD5C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A5AFC4-1FD7-4DA4-B526-9A1AA7C0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93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ED0BE-318A-48EF-A0F8-BA07F06C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98C45A-355C-45B6-BB65-27AF5D739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40315D-CD42-4251-82D1-847FBF95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289F61-2D34-4AD0-88FC-CA83BA8B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275219-62EF-4D3A-8D01-E55E8B92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C4F10B-CFE9-4421-AD5F-7ACA1CF1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6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46B9C3A-F8D0-4415-BE91-8C434D0C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28BEB0-88B2-4346-8F8F-C9E16B76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549AB6-6984-4557-9720-6D8F5F3CB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B584-0CE8-45E8-9A2C-A58A72480356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D0D37-C57D-419E-9BE2-EC792CE05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63996-7A5E-4A9F-9CAF-E025A0BD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38CD-4576-43D9-82BC-11A19773A8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6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6EA45-8C9F-489C-9484-D5E8F1FD3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Internet of </a:t>
            </a:r>
            <a:r>
              <a:rPr lang="it-IT" dirty="0" err="1"/>
              <a:t>Things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89E02B-5BB6-4C3F-8DEA-E14169A28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8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18201-E472-4876-A6A9-A5652986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 descr="https://upload.wikimedia.org/wikipedia/commons/thumb/9/9b/Internet_of_Things.svg/1280px-Internet_of_Things.svg.png">
            <a:extLst>
              <a:ext uri="{FF2B5EF4-FFF2-40B4-BE49-F238E27FC236}">
                <a16:creationId xmlns:a16="http://schemas.microsoft.com/office/drawing/2014/main" id="{0DAE7A23-D010-4170-B214-E872BA5F40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06" y="1825625"/>
            <a:ext cx="68761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31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Internet of Things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Andrea Colleoni</dc:creator>
  <cp:lastModifiedBy>Andrea Colleoni</cp:lastModifiedBy>
  <cp:revision>1</cp:revision>
  <dcterms:created xsi:type="dcterms:W3CDTF">2019-01-25T11:08:11Z</dcterms:created>
  <dcterms:modified xsi:type="dcterms:W3CDTF">2019-01-25T11:09:19Z</dcterms:modified>
</cp:coreProperties>
</file>