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38B27-3C9B-4409-934D-297DC3C93AA8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49910-597F-431C-9E0E-2B446151C9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80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https://en.wikipedia.org/wiki/Industry_4.0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49910-597F-431C-9E0E-2B446151C98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7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https://en.wikipedia.org/wiki/Cyber-physical_system</a:t>
            </a:r>
          </a:p>
          <a:p>
            <a:r>
              <a:rPr lang="it-IT" dirty="0"/>
              <a:t>https://en.wikipedia.org/wiki/Digital_twin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49910-597F-431C-9E0E-2B446151C98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53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https://en.wikipedia.org/wiki/Digital_twin</a:t>
            </a:r>
            <a:br>
              <a:rPr lang="it-IT" dirty="0"/>
            </a:br>
            <a:r>
              <a:rPr lang="it-IT" dirty="0"/>
              <a:t>https://www.agendadigitale.eu/industry-4-0/industry-4-0-modello-digital-twin-migliora-sviluppo-prodotti/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49910-597F-431C-9E0E-2B446151C98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8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1FC22-8D16-4F62-B3D3-E06D3F7F1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6BBE87-E2EE-4772-AC3E-843AEEC4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2EB747-0451-4964-857C-3DBBF7FE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FABE33-D26B-4B2C-9BC6-8FCBA082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B9C37-FDC4-4F9A-9E9B-00A85526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DBB97-856C-4640-B38C-A60CC7EA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FAF1E5-95DF-407F-9B51-D3B6524D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074869-B07D-4EF7-875C-6D929842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B4D96F-9525-49A5-9FA3-089656C2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5A3B1-9E7F-4168-9764-81DAF185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57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600058C-DE75-496E-BA39-DA4F0BDAA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9AA1DA-3F1B-48D6-A58E-5F69A2821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3BD881-4894-4B56-842E-2BCF78CE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D344AC-C7CF-408B-92B0-E03926BE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B3284-5951-4483-9352-D04CFA0F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67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EB8A7-8A99-46C3-9407-FB5C5A86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7B14CB-2787-481B-9F33-4F73FC7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39C1E-6CE1-430F-9F95-CC9F74D8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8D101-AAD8-48DD-8F0C-44F2676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90F0C-7922-4E68-8088-E53C3A56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49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2727A-EB7F-4F03-8157-AA2E99ED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005820-03A6-4772-A6F0-0A3FE91F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F6B037-CE73-44C8-9C03-B82DDD25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3C2514-9BAC-4E66-ACB0-146E8573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60C74B-C236-40A0-9A6B-4463DCB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20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49059D-F538-42D5-A87A-3C6D0578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9F70E-4420-4A11-B7CF-2FA005DD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81B20B-6E8F-4876-AFDE-FEAB0F82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E9F83D-F7C3-47C0-8163-0D4CD249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3DD41C-1721-49DF-A810-84582216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B0FA7B-3F90-47F4-A88C-54760D45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48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F2EDC1-5BC4-4296-BEB9-7DB861AA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ABAF90-4079-4CD8-82D8-9603C00C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3A28B0-0C42-4EFD-BF10-8A9B29D38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F8D147-DF50-43AA-B830-3C196C9AE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8363D4-826A-47A5-8C6E-93245E942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C074D5-07D0-4283-9538-43CB242F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4FA413C-7CF4-4931-B9C1-2F96091C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CB5B7C-2193-4A75-A2D4-B7D2F8DB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3BF57C-4366-41CD-AD4E-6EAE222A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3BE8375-1D71-4053-9501-680B876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6F3A53-FEB6-40FE-B975-A2ECC86E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ACFABA-DCBE-49B9-BF3E-04CC337E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75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6B17582-FB88-4D70-AD89-4AB5FC85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FB7701-0DDF-42A4-87A9-7F8C6E17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149BBD-0E53-4758-85CC-B4BFB97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0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3ADE28-F469-48CB-9C5A-C7853B5D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64BE42-C123-492D-B5BC-802C40C5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24FA96-44A0-4384-855D-BBFBDE291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FD6E9D-E77C-4C6E-AF9F-9775B10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DB8E08-9209-4489-A295-324FD91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3E06F7-6615-4357-A40D-5680FF6C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8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D364A-B054-476B-B394-1CADE4FD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30B8BC-EAC8-4A5B-B4EF-06AAAE93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3FE115-F026-4892-BE86-03AF40DB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38765-9EC6-4D43-A5CD-C6916248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FD6A4D-BDEA-424B-8803-F6631AE8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C05118-D097-4AC6-BA0A-F91230F3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00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54697B-BE86-4C51-91A6-0EBB88F9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54B395-D127-4F0A-BDCC-60DBA406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AD707-5C38-45F6-9AD2-70DA78960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4143-D320-4F67-94D4-79B2651FB4CA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62DC46-C024-42E2-AFE6-BCFA1446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8F14C3-B752-4025-BA13-E8377E39E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369A-66F2-4C4A-A76A-335BF32F3A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5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B1654-CE48-4936-BCC7-C98905256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Simulazione di prodotto</a:t>
            </a:r>
            <a:br>
              <a:rPr lang="it-IT" dirty="0"/>
            </a:br>
            <a:r>
              <a:rPr lang="it-IT" dirty="0"/>
              <a:t>Industry 4.0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B67298-B6FA-4FBB-89FC-8CFF8CF5C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9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CFD81-AC9F-4B6A-8580-AE1EA080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Industry 4.0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2475D9-CF60-441E-9B60-30B9D6DD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cyber-physical systems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cognitive computing</a:t>
            </a:r>
            <a:endParaRPr lang="it-IT" dirty="0"/>
          </a:p>
        </p:txBody>
      </p:sp>
      <p:pic>
        <p:nvPicPr>
          <p:cNvPr id="2050" name="Picture 2" descr="https://upload.wikimedia.org/wikipedia/commons/c/c8/Industry_4.0.png">
            <a:extLst>
              <a:ext uri="{FF2B5EF4-FFF2-40B4-BE49-F238E27FC236}">
                <a16:creationId xmlns:a16="http://schemas.microsoft.com/office/drawing/2014/main" id="{A853265B-D0DC-4455-8F53-478A254B4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4" y="2415890"/>
            <a:ext cx="8181975" cy="397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58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4C978-6655-4B5B-868B-1A7E0723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Cyber-</a:t>
            </a:r>
            <a:r>
              <a:rPr lang="it-IT" dirty="0" err="1"/>
              <a:t>physical</a:t>
            </a:r>
            <a:r>
              <a:rPr lang="it-IT" dirty="0"/>
              <a:t> system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BB62D7-3936-456F-BA7B-956F47AB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5C model</a:t>
            </a:r>
          </a:p>
        </p:txBody>
      </p:sp>
      <p:pic>
        <p:nvPicPr>
          <p:cNvPr id="1028" name="Picture 4" descr="CPS for Manufacturing.png">
            <a:extLst>
              <a:ext uri="{FF2B5EF4-FFF2-40B4-BE49-F238E27FC236}">
                <a16:creationId xmlns:a16="http://schemas.microsoft.com/office/drawing/2014/main" id="{AF8B9465-EA7A-43DE-815F-CB6D85D57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5" y="1257301"/>
            <a:ext cx="7881996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36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C29E0-5EEB-4573-A585-70355B8D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Twin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0948A9-0EC7-435B-8B9A-02B021A0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3D printing</a:t>
            </a:r>
          </a:p>
          <a:p>
            <a:r>
              <a:rPr lang="it-IT" dirty="0" err="1"/>
              <a:t>Augmented</a:t>
            </a:r>
            <a:r>
              <a:rPr lang="it-IT" dirty="0"/>
              <a:t> Reality</a:t>
            </a:r>
          </a:p>
          <a:p>
            <a:r>
              <a:rPr lang="it-IT" dirty="0"/>
              <a:t>Time machine</a:t>
            </a:r>
          </a:p>
        </p:txBody>
      </p:sp>
      <p:pic>
        <p:nvPicPr>
          <p:cNvPr id="3074" name="Picture 2" descr="Risultati immagini per digital twin">
            <a:extLst>
              <a:ext uri="{FF2B5EF4-FFF2-40B4-BE49-F238E27FC236}">
                <a16:creationId xmlns:a16="http://schemas.microsoft.com/office/drawing/2014/main" id="{D61F4F6C-C359-4E53-84C0-AB5FC5EC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1027906"/>
            <a:ext cx="69437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4CF7955-4535-450A-B4A3-39905010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80" y="4816330"/>
            <a:ext cx="7285351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40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81</Words>
  <Application>Microsoft Office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Simulazione di prodotto Industry 4.0</vt:lpstr>
      <vt:lpstr>Industry 4.0</vt:lpstr>
      <vt:lpstr>Cyber-physical system</vt:lpstr>
      <vt:lpstr>Digital Twin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 di prodotto Industry 4.0</dc:title>
  <dc:creator>Andrea Colleoni</dc:creator>
  <cp:lastModifiedBy>Andrea Colleoni</cp:lastModifiedBy>
  <cp:revision>6</cp:revision>
  <dcterms:created xsi:type="dcterms:W3CDTF">2019-01-25T10:22:04Z</dcterms:created>
  <dcterms:modified xsi:type="dcterms:W3CDTF">2019-01-25T12:00:53Z</dcterms:modified>
</cp:coreProperties>
</file>