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B30A8-BCD3-437D-86A5-FDE5DAB79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8BF869-A811-4C26-BD5C-9928DCBE8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B3D2D9-E1A6-4A94-92FE-E677C8E9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CBFF9-F874-4FD8-8036-89C8FFB5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76B600-1724-439C-A7B4-29D83B1B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3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3CA64-0C9E-452D-B3A7-66B1C3C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665E26-E274-4B89-8527-5275CC6FD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A2621D-CD10-486D-A6B7-0C52B04D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2A72-13AF-46F8-B769-CBE80198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74784E-30EB-4935-BDA3-7CCAF892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94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502659-04A2-4848-AC2F-88910DE39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6A0AE4-7533-430B-8E34-C5F722BA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D1B096-1401-4997-BD44-178AC7FD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831A41-D32A-4888-883D-9E861E56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0AFE1-3DA6-4F67-A7B4-7FBCD49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4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D1175-2931-40F0-85B9-546D22B2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1F964-EA19-4DC1-B4AE-49A6AB3D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9C4D4A-8678-445A-AEC8-DCBF0F64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148035-7867-4219-8BFB-47C778ED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D2BB7D-D824-4EB5-968B-F5E573C0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8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383F8-DB0D-4ECB-91FC-66E8D251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2968A7-1542-4300-802C-6267C4ED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0C7AD7-41B9-4890-8166-39E50007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369BD-97C9-4263-8BDF-5CB8E0C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763616-41A6-4F8D-A0D4-D0F79CFD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8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4F0B1-F7B2-41FB-B9EF-71C7278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45CFE-F1C7-4370-A0EA-D76804DCF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B4917E-46A5-4DBB-971C-178FE86A4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B360A3-9E01-4D8C-B710-2E7BA95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B0220A-F425-465C-9D01-5EEE0400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E5D5BB-0D95-45EF-B76A-4760EDF1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3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BAA93-9A61-47EE-912C-2C2DFFE9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D22DB3-3A8E-4689-8CDE-F5553D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396C7A-C20E-47AD-BD97-D2885217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0A35A5-D238-4C16-9289-0B712778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ADBA74-93CE-4941-BB8E-EF3986088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A7F542-5C90-415B-9FE8-4D5F1E42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3BAFA6-1345-43FA-92B5-CE62F7DE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EABE7C-314F-4BF1-AAEC-2EE5F53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16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625B9-030D-4ABE-BD6A-1113AABA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A8EE09-AD07-40E6-B559-CBA52AE4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D4DE1A-52DA-4E10-BAD4-1E57D48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605907-750E-4A01-B14D-C74B53F1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36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4D7B2F-4180-47E0-9CF9-AF8C38BB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36E060-626B-4A22-81C7-335C9710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A4AD78-EFCF-438E-BD9B-2A341647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8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60FB2-E732-4191-A0DD-1EB690BC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15F45-F6B9-42BB-9BA8-BF0BFF1E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72EB54-0165-4AD5-9232-4B2AA0D9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464AAB-7775-42D8-9D41-C25EAAA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F7DF8-4D84-4EBB-8417-A2BBA7A4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66787-4460-4210-8A54-D7F3537B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25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DC85-AD25-4186-B053-060B7E28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F5D07B-705C-4A61-8995-330090F4B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C0A64C-A10F-48B9-AFF9-3B903DC7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5539BF-CF5E-400F-B6B2-FB888508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1483E1-639B-451C-90E0-FDEC9B5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F37DF-C5A8-4A82-963F-3BAD144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0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A05B23-1D5C-4011-A4A9-9524B395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74A3AF-671C-489E-9659-83ECC2CE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19F57F-A26F-453B-B8FC-AF0A43B3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7E0C-166C-4545-B722-5D37CE64396A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1A11D2-993B-4F8C-8586-464045B7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F878A-5F0C-4A31-8E4D-10F7BBC9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0E1F-1184-4681-8CCA-D76B186C7B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52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81DD6-2166-4852-AF8B-A53D88B6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645E5B-1F1F-4E71-A8F5-1AD8FDD00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8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8C0E9-86CD-4E8F-BB21-7FC6A720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155C1-C06D-426E-97B5-C001465A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Cos’è </a:t>
            </a:r>
            <a:r>
              <a:rPr lang="it-IT" dirty="0" err="1"/>
              <a:t>Angular</a:t>
            </a:r>
            <a:endParaRPr lang="it-IT" dirty="0"/>
          </a:p>
          <a:p>
            <a:pPr lvl="1"/>
            <a:r>
              <a:rPr lang="it-IT" dirty="0"/>
              <a:t>Approccio SPA</a:t>
            </a:r>
          </a:p>
          <a:p>
            <a:r>
              <a:rPr lang="it-IT" dirty="0"/>
              <a:t>Requisiti</a:t>
            </a:r>
          </a:p>
          <a:p>
            <a:pPr lvl="1"/>
            <a:r>
              <a:rPr lang="it-IT" dirty="0"/>
              <a:t>Node.js e NPM</a:t>
            </a:r>
          </a:p>
          <a:p>
            <a:pPr lvl="1"/>
            <a:r>
              <a:rPr lang="it-IT" dirty="0" err="1"/>
              <a:t>Angular</a:t>
            </a:r>
            <a:r>
              <a:rPr lang="it-IT" dirty="0"/>
              <a:t> CLI e comandi </a:t>
            </a:r>
            <a:r>
              <a:rPr lang="it-IT" dirty="0" err="1"/>
              <a:t>ng</a:t>
            </a:r>
            <a:endParaRPr lang="it-IT" dirty="0"/>
          </a:p>
          <a:p>
            <a:r>
              <a:rPr lang="it-IT" dirty="0"/>
              <a:t>Uso di Visual Studio Code</a:t>
            </a:r>
          </a:p>
          <a:p>
            <a:r>
              <a:rPr lang="it-IT" dirty="0"/>
              <a:t>Struttura di una soluzione </a:t>
            </a:r>
            <a:r>
              <a:rPr lang="it-IT" dirty="0" err="1"/>
              <a:t>Angular</a:t>
            </a:r>
            <a:endParaRPr lang="it-IT" dirty="0"/>
          </a:p>
          <a:p>
            <a:pPr lvl="1"/>
            <a:r>
              <a:rPr lang="it-IT" dirty="0" err="1"/>
              <a:t>Module</a:t>
            </a:r>
            <a:r>
              <a:rPr lang="it-IT" dirty="0"/>
              <a:t> e Components</a:t>
            </a:r>
          </a:p>
          <a:p>
            <a:pPr lvl="1"/>
            <a:r>
              <a:rPr lang="it-IT" dirty="0"/>
              <a:t>Root component</a:t>
            </a:r>
          </a:p>
          <a:p>
            <a:r>
              <a:rPr lang="it-IT" dirty="0" err="1"/>
              <a:t>TypeScript</a:t>
            </a:r>
            <a:endParaRPr lang="it-IT" dirty="0"/>
          </a:p>
          <a:p>
            <a:pPr lvl="1"/>
            <a:r>
              <a:rPr lang="it-IT" dirty="0"/>
              <a:t>Strong </a:t>
            </a:r>
            <a:r>
              <a:rPr lang="it-IT" dirty="0" err="1"/>
              <a:t>typing</a:t>
            </a:r>
            <a:r>
              <a:rPr lang="it-IT" dirty="0"/>
              <a:t>, </a:t>
            </a:r>
            <a:r>
              <a:rPr lang="it-IT" dirty="0" err="1"/>
              <a:t>Imports</a:t>
            </a:r>
            <a:r>
              <a:rPr lang="it-IT" dirty="0"/>
              <a:t>/</a:t>
            </a:r>
            <a:r>
              <a:rPr lang="it-IT" dirty="0" err="1"/>
              <a:t>exports</a:t>
            </a:r>
            <a:r>
              <a:rPr lang="it-IT" dirty="0"/>
              <a:t>, installazione con </a:t>
            </a:r>
            <a:r>
              <a:rPr lang="it-IT" dirty="0" err="1"/>
              <a:t>npm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4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79920-C567-49B0-8CB1-C605D5D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7362F-E327-4139-A7B7-D825CD58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  <a:p>
            <a:pPr lvl="1"/>
            <a:r>
              <a:rPr lang="it-IT" dirty="0" err="1"/>
              <a:t>main.ts</a:t>
            </a:r>
            <a:endParaRPr lang="it-IT" dirty="0"/>
          </a:p>
          <a:p>
            <a:pPr lvl="1"/>
            <a:r>
              <a:rPr lang="it-IT" dirty="0"/>
              <a:t>Metadata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207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56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Angular</vt:lpstr>
      <vt:lpstr>Argomenti (1)</vt:lpstr>
      <vt:lpstr>Argomenti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Andrea Colleoni</dc:creator>
  <cp:lastModifiedBy>Andrea Colleoni</cp:lastModifiedBy>
  <cp:revision>8</cp:revision>
  <dcterms:created xsi:type="dcterms:W3CDTF">2018-01-20T10:08:50Z</dcterms:created>
  <dcterms:modified xsi:type="dcterms:W3CDTF">2018-01-22T16:39:43Z</dcterms:modified>
</cp:coreProperties>
</file>