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78" r:id="rId12"/>
    <p:sldId id="267" r:id="rId13"/>
    <p:sldId id="268" r:id="rId14"/>
    <p:sldId id="269" r:id="rId15"/>
    <p:sldId id="277" r:id="rId16"/>
    <p:sldId id="270" r:id="rId17"/>
    <p:sldId id="276" r:id="rId18"/>
    <p:sldId id="271" r:id="rId19"/>
    <p:sldId id="274" r:id="rId20"/>
    <p:sldId id="273" r:id="rId21"/>
    <p:sldId id="272" r:id="rId22"/>
    <p:sldId id="275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421" autoAdjust="0"/>
  </p:normalViewPr>
  <p:slideViewPr>
    <p:cSldViewPr snapToGrid="0">
      <p:cViewPr varScale="1">
        <p:scale>
          <a:sx n="71" d="100"/>
          <a:sy n="71" d="100"/>
        </p:scale>
        <p:origin x="106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9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4BF4D8-1E5B-46D0-932E-3C58D6B35DE0}" type="doc">
      <dgm:prSet loTypeId="urn:microsoft.com/office/officeart/2005/8/layout/list1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09A314FF-D7FF-4C09-AF79-88BFA85C1D44}">
      <dgm:prSet/>
      <dgm:spPr/>
      <dgm:t>
        <a:bodyPr/>
        <a:lstStyle/>
        <a:p>
          <a:pPr>
            <a:defRPr b="1"/>
          </a:pPr>
          <a:r>
            <a:rPr lang="it-IT"/>
            <a:t>Aspetti sulla sicurezza delle informazioni</a:t>
          </a:r>
          <a:endParaRPr lang="en-US"/>
        </a:p>
      </dgm:t>
    </dgm:pt>
    <dgm:pt modelId="{AB2D014A-6C28-476A-AB2C-157F6C608876}" type="parTrans" cxnId="{6DDB9A77-71AD-4972-B796-14DC8AEB3D60}">
      <dgm:prSet/>
      <dgm:spPr/>
      <dgm:t>
        <a:bodyPr/>
        <a:lstStyle/>
        <a:p>
          <a:endParaRPr lang="en-US"/>
        </a:p>
      </dgm:t>
    </dgm:pt>
    <dgm:pt modelId="{9E43D1C1-5E7F-48B0-BE4E-E037CEA3B86C}" type="sibTrans" cxnId="{6DDB9A77-71AD-4972-B796-14DC8AEB3D60}">
      <dgm:prSet/>
      <dgm:spPr/>
      <dgm:t>
        <a:bodyPr/>
        <a:lstStyle/>
        <a:p>
          <a:endParaRPr lang="en-US"/>
        </a:p>
      </dgm:t>
    </dgm:pt>
    <dgm:pt modelId="{EA620ACF-491A-4C77-A51F-AC2C10E7A0DD}">
      <dgm:prSet/>
      <dgm:spPr/>
      <dgm:t>
        <a:bodyPr/>
        <a:lstStyle/>
        <a:p>
          <a:r>
            <a:rPr lang="it-IT"/>
            <a:t>Disponibilità, Integrità, Confidenzialità</a:t>
          </a:r>
          <a:endParaRPr lang="en-US"/>
        </a:p>
      </dgm:t>
    </dgm:pt>
    <dgm:pt modelId="{922F62B0-49C3-4B47-9280-41EF5B3D9B8A}" type="parTrans" cxnId="{A800892A-5A09-4EE1-82F8-64AF946F5BBF}">
      <dgm:prSet/>
      <dgm:spPr/>
      <dgm:t>
        <a:bodyPr/>
        <a:lstStyle/>
        <a:p>
          <a:endParaRPr lang="en-US"/>
        </a:p>
      </dgm:t>
    </dgm:pt>
    <dgm:pt modelId="{D57F456B-63CE-4089-9FB8-69C8E0E25FBA}" type="sibTrans" cxnId="{A800892A-5A09-4EE1-82F8-64AF946F5BBF}">
      <dgm:prSet/>
      <dgm:spPr/>
      <dgm:t>
        <a:bodyPr/>
        <a:lstStyle/>
        <a:p>
          <a:endParaRPr lang="en-US"/>
        </a:p>
      </dgm:t>
    </dgm:pt>
    <dgm:pt modelId="{B70AE39A-3B0A-4CAD-8EBB-19EB6477C179}">
      <dgm:prSet/>
      <dgm:spPr/>
      <dgm:t>
        <a:bodyPr/>
        <a:lstStyle/>
        <a:p>
          <a:r>
            <a:rPr lang="it-IT"/>
            <a:t>Hardware, Comunicazione, Software</a:t>
          </a:r>
          <a:endParaRPr lang="en-US"/>
        </a:p>
      </dgm:t>
    </dgm:pt>
    <dgm:pt modelId="{8429141D-013C-438A-8193-410B2B2FF5D4}" type="parTrans" cxnId="{FD462E03-B03C-4A03-A6CF-75D6671690C9}">
      <dgm:prSet/>
      <dgm:spPr/>
      <dgm:t>
        <a:bodyPr/>
        <a:lstStyle/>
        <a:p>
          <a:endParaRPr lang="en-US"/>
        </a:p>
      </dgm:t>
    </dgm:pt>
    <dgm:pt modelId="{D7B22F0B-0E18-46DD-99D4-43BE1F386EB9}" type="sibTrans" cxnId="{FD462E03-B03C-4A03-A6CF-75D6671690C9}">
      <dgm:prSet/>
      <dgm:spPr/>
      <dgm:t>
        <a:bodyPr/>
        <a:lstStyle/>
        <a:p>
          <a:endParaRPr lang="en-US"/>
        </a:p>
      </dgm:t>
    </dgm:pt>
    <dgm:pt modelId="{0FDD509F-584F-4387-81CB-D96010D403A8}">
      <dgm:prSet/>
      <dgm:spPr/>
      <dgm:t>
        <a:bodyPr/>
        <a:lstStyle/>
        <a:p>
          <a:r>
            <a:rPr lang="it-IT"/>
            <a:t>Persone, Procedure, Prodotti</a:t>
          </a:r>
          <a:endParaRPr lang="en-US"/>
        </a:p>
      </dgm:t>
    </dgm:pt>
    <dgm:pt modelId="{73D12909-AF61-4764-9B61-DC4E521CB55D}" type="parTrans" cxnId="{C94840AD-5952-4734-9DF6-DABCB5865D8A}">
      <dgm:prSet/>
      <dgm:spPr/>
      <dgm:t>
        <a:bodyPr/>
        <a:lstStyle/>
        <a:p>
          <a:endParaRPr lang="en-US"/>
        </a:p>
      </dgm:t>
    </dgm:pt>
    <dgm:pt modelId="{6C63F106-9E41-4C44-BACD-347AA9462DDD}" type="sibTrans" cxnId="{C94840AD-5952-4734-9DF6-DABCB5865D8A}">
      <dgm:prSet/>
      <dgm:spPr/>
      <dgm:t>
        <a:bodyPr/>
        <a:lstStyle/>
        <a:p>
          <a:endParaRPr lang="en-US"/>
        </a:p>
      </dgm:t>
    </dgm:pt>
    <dgm:pt modelId="{2E71701D-5C29-4C32-B358-DA249E1E89D6}">
      <dgm:prSet/>
      <dgm:spPr/>
      <dgm:t>
        <a:bodyPr/>
        <a:lstStyle/>
        <a:p>
          <a:pPr>
            <a:defRPr b="1"/>
          </a:pPr>
          <a:r>
            <a:rPr lang="it-IT"/>
            <a:t>Concetti chiave</a:t>
          </a:r>
          <a:endParaRPr lang="en-US"/>
        </a:p>
      </dgm:t>
    </dgm:pt>
    <dgm:pt modelId="{8BED1699-A21A-42F4-8F2B-164E6A89264D}" type="parTrans" cxnId="{874185DF-C857-4352-A83A-BEB7999E5824}">
      <dgm:prSet/>
      <dgm:spPr/>
      <dgm:t>
        <a:bodyPr/>
        <a:lstStyle/>
        <a:p>
          <a:endParaRPr lang="en-US"/>
        </a:p>
      </dgm:t>
    </dgm:pt>
    <dgm:pt modelId="{C4ED741C-D7E5-4921-A51A-E6F23648BBB0}" type="sibTrans" cxnId="{874185DF-C857-4352-A83A-BEB7999E5824}">
      <dgm:prSet/>
      <dgm:spPr/>
      <dgm:t>
        <a:bodyPr/>
        <a:lstStyle/>
        <a:p>
          <a:endParaRPr lang="en-US"/>
        </a:p>
      </dgm:t>
    </dgm:pt>
    <dgm:pt modelId="{B067989D-6622-40D9-8B6A-04F6993CB0A3}">
      <dgm:prSet/>
      <dgm:spPr/>
      <dgm:t>
        <a:bodyPr/>
        <a:lstStyle/>
        <a:p>
          <a:r>
            <a:rPr lang="it-IT"/>
            <a:t>Controllo degli accessi</a:t>
          </a:r>
          <a:endParaRPr lang="en-US"/>
        </a:p>
      </dgm:t>
    </dgm:pt>
    <dgm:pt modelId="{738F522E-599B-4414-A8B4-83DE3DD18109}" type="parTrans" cxnId="{F82FE486-646F-46EB-A534-4E8EF22E9F1C}">
      <dgm:prSet/>
      <dgm:spPr/>
      <dgm:t>
        <a:bodyPr/>
        <a:lstStyle/>
        <a:p>
          <a:endParaRPr lang="en-US"/>
        </a:p>
      </dgm:t>
    </dgm:pt>
    <dgm:pt modelId="{B71CF84C-6BB8-4670-BD70-7E30EC4711DD}" type="sibTrans" cxnId="{F82FE486-646F-46EB-A534-4E8EF22E9F1C}">
      <dgm:prSet/>
      <dgm:spPr/>
      <dgm:t>
        <a:bodyPr/>
        <a:lstStyle/>
        <a:p>
          <a:endParaRPr lang="en-US"/>
        </a:p>
      </dgm:t>
    </dgm:pt>
    <dgm:pt modelId="{E078C4B1-05D9-45FB-AB2B-28552FB3711A}">
      <dgm:prSet/>
      <dgm:spPr/>
      <dgm:t>
        <a:bodyPr/>
        <a:lstStyle/>
        <a:p>
          <a:r>
            <a:rPr lang="it-IT"/>
            <a:t>Autenticazione</a:t>
          </a:r>
          <a:endParaRPr lang="en-US"/>
        </a:p>
      </dgm:t>
    </dgm:pt>
    <dgm:pt modelId="{C8A00654-BF65-4F2A-BA40-70B3EB53199A}" type="parTrans" cxnId="{6C7FB145-2AA7-4D9F-884C-7DF668705027}">
      <dgm:prSet/>
      <dgm:spPr/>
      <dgm:t>
        <a:bodyPr/>
        <a:lstStyle/>
        <a:p>
          <a:endParaRPr lang="en-US"/>
        </a:p>
      </dgm:t>
    </dgm:pt>
    <dgm:pt modelId="{8F6DF78B-CB27-4811-99DC-DD5F01B04D96}" type="sibTrans" cxnId="{6C7FB145-2AA7-4D9F-884C-7DF668705027}">
      <dgm:prSet/>
      <dgm:spPr/>
      <dgm:t>
        <a:bodyPr/>
        <a:lstStyle/>
        <a:p>
          <a:endParaRPr lang="en-US"/>
        </a:p>
      </dgm:t>
    </dgm:pt>
    <dgm:pt modelId="{E19DAE7F-4031-4540-8A5E-6B3CCC299731}">
      <dgm:prSet/>
      <dgm:spPr/>
      <dgm:t>
        <a:bodyPr/>
        <a:lstStyle/>
        <a:p>
          <a:r>
            <a:rPr lang="it-IT"/>
            <a:t>Autorizzazione</a:t>
          </a:r>
          <a:endParaRPr lang="en-US"/>
        </a:p>
      </dgm:t>
    </dgm:pt>
    <dgm:pt modelId="{18B0A42E-DEBD-4C8D-93F2-0B09BAFCE410}" type="parTrans" cxnId="{64D8FBED-D14E-428C-8814-019CB30548A9}">
      <dgm:prSet/>
      <dgm:spPr/>
      <dgm:t>
        <a:bodyPr/>
        <a:lstStyle/>
        <a:p>
          <a:endParaRPr lang="en-US"/>
        </a:p>
      </dgm:t>
    </dgm:pt>
    <dgm:pt modelId="{C8022EF7-EE6C-473F-B4C6-5E4E92B25649}" type="sibTrans" cxnId="{64D8FBED-D14E-428C-8814-019CB30548A9}">
      <dgm:prSet/>
      <dgm:spPr/>
      <dgm:t>
        <a:bodyPr/>
        <a:lstStyle/>
        <a:p>
          <a:endParaRPr lang="en-US"/>
        </a:p>
      </dgm:t>
    </dgm:pt>
    <dgm:pt modelId="{74A719BA-45A5-4CC6-878D-2288F64DE4F8}" type="pres">
      <dgm:prSet presAssocID="{8B4BF4D8-1E5B-46D0-932E-3C58D6B35DE0}" presName="linear" presStyleCnt="0">
        <dgm:presLayoutVars>
          <dgm:dir/>
          <dgm:animLvl val="lvl"/>
          <dgm:resizeHandles val="exact"/>
        </dgm:presLayoutVars>
      </dgm:prSet>
      <dgm:spPr/>
    </dgm:pt>
    <dgm:pt modelId="{A88E2676-4DCF-4596-B2EF-6709D5CB2A95}" type="pres">
      <dgm:prSet presAssocID="{09A314FF-D7FF-4C09-AF79-88BFA85C1D44}" presName="parentLin" presStyleCnt="0"/>
      <dgm:spPr/>
    </dgm:pt>
    <dgm:pt modelId="{4F40911B-1035-40D1-B7D0-884A69DD40DB}" type="pres">
      <dgm:prSet presAssocID="{09A314FF-D7FF-4C09-AF79-88BFA85C1D44}" presName="parentLeftMargin" presStyleLbl="node1" presStyleIdx="0" presStyleCnt="2"/>
      <dgm:spPr/>
    </dgm:pt>
    <dgm:pt modelId="{5230001C-3125-4B17-930B-678A98B41872}" type="pres">
      <dgm:prSet presAssocID="{09A314FF-D7FF-4C09-AF79-88BFA85C1D4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94B3662-CB6A-4909-AD11-709D684FDF4F}" type="pres">
      <dgm:prSet presAssocID="{09A314FF-D7FF-4C09-AF79-88BFA85C1D44}" presName="negativeSpace" presStyleCnt="0"/>
      <dgm:spPr/>
    </dgm:pt>
    <dgm:pt modelId="{A306C706-2DDB-43D8-B010-AED66C100614}" type="pres">
      <dgm:prSet presAssocID="{09A314FF-D7FF-4C09-AF79-88BFA85C1D44}" presName="childText" presStyleLbl="conFgAcc1" presStyleIdx="0" presStyleCnt="2">
        <dgm:presLayoutVars>
          <dgm:bulletEnabled val="1"/>
        </dgm:presLayoutVars>
      </dgm:prSet>
      <dgm:spPr/>
    </dgm:pt>
    <dgm:pt modelId="{5B83C7C7-DD20-467B-9F69-6B88AFD1D53D}" type="pres">
      <dgm:prSet presAssocID="{9E43D1C1-5E7F-48B0-BE4E-E037CEA3B86C}" presName="spaceBetweenRectangles" presStyleCnt="0"/>
      <dgm:spPr/>
    </dgm:pt>
    <dgm:pt modelId="{6288A0AD-6C4A-4CCC-96FA-D62B8726F4A0}" type="pres">
      <dgm:prSet presAssocID="{2E71701D-5C29-4C32-B358-DA249E1E89D6}" presName="parentLin" presStyleCnt="0"/>
      <dgm:spPr/>
    </dgm:pt>
    <dgm:pt modelId="{F9E3E636-1842-4902-8D2B-A84F422D6524}" type="pres">
      <dgm:prSet presAssocID="{2E71701D-5C29-4C32-B358-DA249E1E89D6}" presName="parentLeftMargin" presStyleLbl="node1" presStyleIdx="0" presStyleCnt="2"/>
      <dgm:spPr/>
    </dgm:pt>
    <dgm:pt modelId="{2F80FC42-2643-4945-8A18-FF1433F6FAEB}" type="pres">
      <dgm:prSet presAssocID="{2E71701D-5C29-4C32-B358-DA249E1E89D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995A4F5-5269-4554-9298-FE8CA982D4CA}" type="pres">
      <dgm:prSet presAssocID="{2E71701D-5C29-4C32-B358-DA249E1E89D6}" presName="negativeSpace" presStyleCnt="0"/>
      <dgm:spPr/>
    </dgm:pt>
    <dgm:pt modelId="{C5B39F3C-AF04-4363-8383-62ABDA5C4107}" type="pres">
      <dgm:prSet presAssocID="{2E71701D-5C29-4C32-B358-DA249E1E89D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D462E03-B03C-4A03-A6CF-75D6671690C9}" srcId="{09A314FF-D7FF-4C09-AF79-88BFA85C1D44}" destId="{B70AE39A-3B0A-4CAD-8EBB-19EB6477C179}" srcOrd="1" destOrd="0" parTransId="{8429141D-013C-438A-8193-410B2B2FF5D4}" sibTransId="{D7B22F0B-0E18-46DD-99D4-43BE1F386EB9}"/>
    <dgm:cxn modelId="{A800892A-5A09-4EE1-82F8-64AF946F5BBF}" srcId="{09A314FF-D7FF-4C09-AF79-88BFA85C1D44}" destId="{EA620ACF-491A-4C77-A51F-AC2C10E7A0DD}" srcOrd="0" destOrd="0" parTransId="{922F62B0-49C3-4B47-9280-41EF5B3D9B8A}" sibTransId="{D57F456B-63CE-4089-9FB8-69C8E0E25FBA}"/>
    <dgm:cxn modelId="{FD4A5F37-6C74-451D-BB4E-067B4044ADD0}" type="presOf" srcId="{0FDD509F-584F-4387-81CB-D96010D403A8}" destId="{A306C706-2DDB-43D8-B010-AED66C100614}" srcOrd="0" destOrd="2" presId="urn:microsoft.com/office/officeart/2005/8/layout/list1"/>
    <dgm:cxn modelId="{508D8B61-F42C-4E7B-90C7-0015D5537B49}" type="presOf" srcId="{09A314FF-D7FF-4C09-AF79-88BFA85C1D44}" destId="{4F40911B-1035-40D1-B7D0-884A69DD40DB}" srcOrd="0" destOrd="0" presId="urn:microsoft.com/office/officeart/2005/8/layout/list1"/>
    <dgm:cxn modelId="{6C7FB145-2AA7-4D9F-884C-7DF668705027}" srcId="{2E71701D-5C29-4C32-B358-DA249E1E89D6}" destId="{E078C4B1-05D9-45FB-AB2B-28552FB3711A}" srcOrd="1" destOrd="0" parTransId="{C8A00654-BF65-4F2A-BA40-70B3EB53199A}" sibTransId="{8F6DF78B-CB27-4811-99DC-DD5F01B04D96}"/>
    <dgm:cxn modelId="{A3707C4B-5E15-4C61-A720-40A0B6513978}" type="presOf" srcId="{B067989D-6622-40D9-8B6A-04F6993CB0A3}" destId="{C5B39F3C-AF04-4363-8383-62ABDA5C4107}" srcOrd="0" destOrd="0" presId="urn:microsoft.com/office/officeart/2005/8/layout/list1"/>
    <dgm:cxn modelId="{2F3E4971-A850-4D91-A2AC-8E8E24EB6399}" type="presOf" srcId="{E078C4B1-05D9-45FB-AB2B-28552FB3711A}" destId="{C5B39F3C-AF04-4363-8383-62ABDA5C4107}" srcOrd="0" destOrd="1" presId="urn:microsoft.com/office/officeart/2005/8/layout/list1"/>
    <dgm:cxn modelId="{3C386D75-DA8E-4563-BE12-5AFF23A9E064}" type="presOf" srcId="{8B4BF4D8-1E5B-46D0-932E-3C58D6B35DE0}" destId="{74A719BA-45A5-4CC6-878D-2288F64DE4F8}" srcOrd="0" destOrd="0" presId="urn:microsoft.com/office/officeart/2005/8/layout/list1"/>
    <dgm:cxn modelId="{6DDB9A77-71AD-4972-B796-14DC8AEB3D60}" srcId="{8B4BF4D8-1E5B-46D0-932E-3C58D6B35DE0}" destId="{09A314FF-D7FF-4C09-AF79-88BFA85C1D44}" srcOrd="0" destOrd="0" parTransId="{AB2D014A-6C28-476A-AB2C-157F6C608876}" sibTransId="{9E43D1C1-5E7F-48B0-BE4E-E037CEA3B86C}"/>
    <dgm:cxn modelId="{0C9A257A-EE11-458B-A560-0D7EFA75F879}" type="presOf" srcId="{2E71701D-5C29-4C32-B358-DA249E1E89D6}" destId="{2F80FC42-2643-4945-8A18-FF1433F6FAEB}" srcOrd="1" destOrd="0" presId="urn:microsoft.com/office/officeart/2005/8/layout/list1"/>
    <dgm:cxn modelId="{F82FE486-646F-46EB-A534-4E8EF22E9F1C}" srcId="{2E71701D-5C29-4C32-B358-DA249E1E89D6}" destId="{B067989D-6622-40D9-8B6A-04F6993CB0A3}" srcOrd="0" destOrd="0" parTransId="{738F522E-599B-4414-A8B4-83DE3DD18109}" sibTransId="{B71CF84C-6BB8-4670-BD70-7E30EC4711DD}"/>
    <dgm:cxn modelId="{E6DDEDA7-306D-45F3-959E-635C01ED39ED}" type="presOf" srcId="{E19DAE7F-4031-4540-8A5E-6B3CCC299731}" destId="{C5B39F3C-AF04-4363-8383-62ABDA5C4107}" srcOrd="0" destOrd="2" presId="urn:microsoft.com/office/officeart/2005/8/layout/list1"/>
    <dgm:cxn modelId="{8AB94EAB-0DA8-4F0B-AB9D-C997A64DF690}" type="presOf" srcId="{09A314FF-D7FF-4C09-AF79-88BFA85C1D44}" destId="{5230001C-3125-4B17-930B-678A98B41872}" srcOrd="1" destOrd="0" presId="urn:microsoft.com/office/officeart/2005/8/layout/list1"/>
    <dgm:cxn modelId="{C94840AD-5952-4734-9DF6-DABCB5865D8A}" srcId="{09A314FF-D7FF-4C09-AF79-88BFA85C1D44}" destId="{0FDD509F-584F-4387-81CB-D96010D403A8}" srcOrd="2" destOrd="0" parTransId="{73D12909-AF61-4764-9B61-DC4E521CB55D}" sibTransId="{6C63F106-9E41-4C44-BACD-347AA9462DDD}"/>
    <dgm:cxn modelId="{0D2BA2BA-0A56-4E7A-9134-3BA497749FD1}" type="presOf" srcId="{B70AE39A-3B0A-4CAD-8EBB-19EB6477C179}" destId="{A306C706-2DDB-43D8-B010-AED66C100614}" srcOrd="0" destOrd="1" presId="urn:microsoft.com/office/officeart/2005/8/layout/list1"/>
    <dgm:cxn modelId="{A22C2AD7-6D12-4039-BE07-9F9DE74243B2}" type="presOf" srcId="{EA620ACF-491A-4C77-A51F-AC2C10E7A0DD}" destId="{A306C706-2DDB-43D8-B010-AED66C100614}" srcOrd="0" destOrd="0" presId="urn:microsoft.com/office/officeart/2005/8/layout/list1"/>
    <dgm:cxn modelId="{874185DF-C857-4352-A83A-BEB7999E5824}" srcId="{8B4BF4D8-1E5B-46D0-932E-3C58D6B35DE0}" destId="{2E71701D-5C29-4C32-B358-DA249E1E89D6}" srcOrd="1" destOrd="0" parTransId="{8BED1699-A21A-42F4-8F2B-164E6A89264D}" sibTransId="{C4ED741C-D7E5-4921-A51A-E6F23648BBB0}"/>
    <dgm:cxn modelId="{7D7780EC-CBD6-47E0-BAC0-1F1450E7AFDF}" type="presOf" srcId="{2E71701D-5C29-4C32-B358-DA249E1E89D6}" destId="{F9E3E636-1842-4902-8D2B-A84F422D6524}" srcOrd="0" destOrd="0" presId="urn:microsoft.com/office/officeart/2005/8/layout/list1"/>
    <dgm:cxn modelId="{64D8FBED-D14E-428C-8814-019CB30548A9}" srcId="{2E71701D-5C29-4C32-B358-DA249E1E89D6}" destId="{E19DAE7F-4031-4540-8A5E-6B3CCC299731}" srcOrd="2" destOrd="0" parTransId="{18B0A42E-DEBD-4C8D-93F2-0B09BAFCE410}" sibTransId="{C8022EF7-EE6C-473F-B4C6-5E4E92B25649}"/>
    <dgm:cxn modelId="{8E511067-B0A4-476E-96C8-539EF13C0A21}" type="presParOf" srcId="{74A719BA-45A5-4CC6-878D-2288F64DE4F8}" destId="{A88E2676-4DCF-4596-B2EF-6709D5CB2A95}" srcOrd="0" destOrd="0" presId="urn:microsoft.com/office/officeart/2005/8/layout/list1"/>
    <dgm:cxn modelId="{01A9F654-E688-402A-8065-5941E5B44769}" type="presParOf" srcId="{A88E2676-4DCF-4596-B2EF-6709D5CB2A95}" destId="{4F40911B-1035-40D1-B7D0-884A69DD40DB}" srcOrd="0" destOrd="0" presId="urn:microsoft.com/office/officeart/2005/8/layout/list1"/>
    <dgm:cxn modelId="{220FBBE8-DC3A-45EE-9240-B64D43C349C9}" type="presParOf" srcId="{A88E2676-4DCF-4596-B2EF-6709D5CB2A95}" destId="{5230001C-3125-4B17-930B-678A98B41872}" srcOrd="1" destOrd="0" presId="urn:microsoft.com/office/officeart/2005/8/layout/list1"/>
    <dgm:cxn modelId="{62DB7453-9951-41B3-9B1C-6F3389989298}" type="presParOf" srcId="{74A719BA-45A5-4CC6-878D-2288F64DE4F8}" destId="{A94B3662-CB6A-4909-AD11-709D684FDF4F}" srcOrd="1" destOrd="0" presId="urn:microsoft.com/office/officeart/2005/8/layout/list1"/>
    <dgm:cxn modelId="{9C745F50-BB10-46D1-AFD5-8BE8B33F6C78}" type="presParOf" srcId="{74A719BA-45A5-4CC6-878D-2288F64DE4F8}" destId="{A306C706-2DDB-43D8-B010-AED66C100614}" srcOrd="2" destOrd="0" presId="urn:microsoft.com/office/officeart/2005/8/layout/list1"/>
    <dgm:cxn modelId="{333D086B-9A4E-424E-A10D-727CF634E091}" type="presParOf" srcId="{74A719BA-45A5-4CC6-878D-2288F64DE4F8}" destId="{5B83C7C7-DD20-467B-9F69-6B88AFD1D53D}" srcOrd="3" destOrd="0" presId="urn:microsoft.com/office/officeart/2005/8/layout/list1"/>
    <dgm:cxn modelId="{5E4FA123-B8FE-4A0A-BBD9-BABDC5A88BD4}" type="presParOf" srcId="{74A719BA-45A5-4CC6-878D-2288F64DE4F8}" destId="{6288A0AD-6C4A-4CCC-96FA-D62B8726F4A0}" srcOrd="4" destOrd="0" presId="urn:microsoft.com/office/officeart/2005/8/layout/list1"/>
    <dgm:cxn modelId="{2A481BD9-696F-4242-AC26-122F7FA7453F}" type="presParOf" srcId="{6288A0AD-6C4A-4CCC-96FA-D62B8726F4A0}" destId="{F9E3E636-1842-4902-8D2B-A84F422D6524}" srcOrd="0" destOrd="0" presId="urn:microsoft.com/office/officeart/2005/8/layout/list1"/>
    <dgm:cxn modelId="{2FE79949-107E-4E3C-9894-595B4F0A2F60}" type="presParOf" srcId="{6288A0AD-6C4A-4CCC-96FA-D62B8726F4A0}" destId="{2F80FC42-2643-4945-8A18-FF1433F6FAEB}" srcOrd="1" destOrd="0" presId="urn:microsoft.com/office/officeart/2005/8/layout/list1"/>
    <dgm:cxn modelId="{F393BD96-7B35-4332-B8B0-92E98879E788}" type="presParOf" srcId="{74A719BA-45A5-4CC6-878D-2288F64DE4F8}" destId="{9995A4F5-5269-4554-9298-FE8CA982D4CA}" srcOrd="5" destOrd="0" presId="urn:microsoft.com/office/officeart/2005/8/layout/list1"/>
    <dgm:cxn modelId="{EF062409-08DC-4973-A638-1F91B64886A8}" type="presParOf" srcId="{74A719BA-45A5-4CC6-878D-2288F64DE4F8}" destId="{C5B39F3C-AF04-4363-8383-62ABDA5C410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F9BE68-BBC5-47C5-A5B8-B69E40A7A26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AD2C96F-EB4E-4639-B623-60184D55BCAB}">
      <dgm:prSet/>
      <dgm:spPr/>
      <dgm:t>
        <a:bodyPr/>
        <a:lstStyle/>
        <a:p>
          <a:pPr>
            <a:defRPr cap="all"/>
          </a:pPr>
          <a:r>
            <a:rPr lang="it-IT"/>
            <a:t>Gestione del sorgente con GIT</a:t>
          </a:r>
          <a:endParaRPr lang="en-US"/>
        </a:p>
      </dgm:t>
    </dgm:pt>
    <dgm:pt modelId="{F8AD2E18-5D77-4B49-97D5-DD3251F0813E}" type="parTrans" cxnId="{ECAEF5D7-E0D3-4CD8-AB13-4CA96303FC97}">
      <dgm:prSet/>
      <dgm:spPr/>
      <dgm:t>
        <a:bodyPr/>
        <a:lstStyle/>
        <a:p>
          <a:endParaRPr lang="en-US"/>
        </a:p>
      </dgm:t>
    </dgm:pt>
    <dgm:pt modelId="{7F884E57-3DF3-4E2D-A56A-A0EBECF9D160}" type="sibTrans" cxnId="{ECAEF5D7-E0D3-4CD8-AB13-4CA96303FC97}">
      <dgm:prSet/>
      <dgm:spPr/>
      <dgm:t>
        <a:bodyPr/>
        <a:lstStyle/>
        <a:p>
          <a:endParaRPr lang="en-US"/>
        </a:p>
      </dgm:t>
    </dgm:pt>
    <dgm:pt modelId="{79CA30A0-EEEB-488B-8D35-E1EDA6F08D25}">
      <dgm:prSet/>
      <dgm:spPr/>
      <dgm:t>
        <a:bodyPr/>
        <a:lstStyle/>
        <a:p>
          <a:pPr>
            <a:defRPr cap="all"/>
          </a:pPr>
          <a:r>
            <a:rPr lang="it-IT"/>
            <a:t>SW asset management</a:t>
          </a:r>
          <a:endParaRPr lang="en-US"/>
        </a:p>
      </dgm:t>
    </dgm:pt>
    <dgm:pt modelId="{178C4A16-171A-42A0-8443-3A8AC3B29B97}" type="parTrans" cxnId="{64065429-196E-4A69-BE52-1E45C4E7C085}">
      <dgm:prSet/>
      <dgm:spPr/>
      <dgm:t>
        <a:bodyPr/>
        <a:lstStyle/>
        <a:p>
          <a:endParaRPr lang="en-US"/>
        </a:p>
      </dgm:t>
    </dgm:pt>
    <dgm:pt modelId="{B7C26464-C4E2-4940-A248-105E1102D76A}" type="sibTrans" cxnId="{64065429-196E-4A69-BE52-1E45C4E7C085}">
      <dgm:prSet/>
      <dgm:spPr/>
      <dgm:t>
        <a:bodyPr/>
        <a:lstStyle/>
        <a:p>
          <a:endParaRPr lang="en-US"/>
        </a:p>
      </dgm:t>
    </dgm:pt>
    <dgm:pt modelId="{653315A4-26D2-441F-9D67-71C221AFA1ED}">
      <dgm:prSet/>
      <dgm:spPr/>
      <dgm:t>
        <a:bodyPr/>
        <a:lstStyle/>
        <a:p>
          <a:pPr>
            <a:defRPr cap="all"/>
          </a:pPr>
          <a:r>
            <a:rPr lang="it-IT"/>
            <a:t>Application Portfolio Attack Surface</a:t>
          </a:r>
          <a:endParaRPr lang="en-US"/>
        </a:p>
      </dgm:t>
    </dgm:pt>
    <dgm:pt modelId="{1E76B118-241B-44BA-A3AC-4A718633FA61}" type="parTrans" cxnId="{A7CA9536-78C7-4B96-9235-744A1510FE14}">
      <dgm:prSet/>
      <dgm:spPr/>
      <dgm:t>
        <a:bodyPr/>
        <a:lstStyle/>
        <a:p>
          <a:endParaRPr lang="en-US"/>
        </a:p>
      </dgm:t>
    </dgm:pt>
    <dgm:pt modelId="{E8EDFFAF-1CFE-470A-871B-D2A82C2316FB}" type="sibTrans" cxnId="{A7CA9536-78C7-4B96-9235-744A1510FE14}">
      <dgm:prSet/>
      <dgm:spPr/>
      <dgm:t>
        <a:bodyPr/>
        <a:lstStyle/>
        <a:p>
          <a:endParaRPr lang="en-US"/>
        </a:p>
      </dgm:t>
    </dgm:pt>
    <dgm:pt modelId="{868F29E0-F11A-4160-B44A-1E9B1C9C8BE5}">
      <dgm:prSet/>
      <dgm:spPr/>
      <dgm:t>
        <a:bodyPr/>
        <a:lstStyle/>
        <a:p>
          <a:pPr>
            <a:defRPr cap="all"/>
          </a:pPr>
          <a:r>
            <a:rPr lang="it-IT"/>
            <a:t>Analisi statica del codice sorgente</a:t>
          </a:r>
          <a:endParaRPr lang="en-US"/>
        </a:p>
      </dgm:t>
    </dgm:pt>
    <dgm:pt modelId="{FB615040-245E-4DD8-A9AE-88B29F28D637}" type="parTrans" cxnId="{57BE29D9-7EC8-4DBD-9FBB-F420FD620EB3}">
      <dgm:prSet/>
      <dgm:spPr/>
      <dgm:t>
        <a:bodyPr/>
        <a:lstStyle/>
        <a:p>
          <a:endParaRPr lang="en-US"/>
        </a:p>
      </dgm:t>
    </dgm:pt>
    <dgm:pt modelId="{FE5C416C-44DD-453B-9600-205DE7106506}" type="sibTrans" cxnId="{57BE29D9-7EC8-4DBD-9FBB-F420FD620EB3}">
      <dgm:prSet/>
      <dgm:spPr/>
      <dgm:t>
        <a:bodyPr/>
        <a:lstStyle/>
        <a:p>
          <a:endParaRPr lang="en-US"/>
        </a:p>
      </dgm:t>
    </dgm:pt>
    <dgm:pt modelId="{2F22BCEB-FC9C-4849-BBFE-4650A8936606}" type="pres">
      <dgm:prSet presAssocID="{01F9BE68-BBC5-47C5-A5B8-B69E40A7A26B}" presName="root" presStyleCnt="0">
        <dgm:presLayoutVars>
          <dgm:dir/>
          <dgm:resizeHandles val="exact"/>
        </dgm:presLayoutVars>
      </dgm:prSet>
      <dgm:spPr/>
    </dgm:pt>
    <dgm:pt modelId="{DC35BA59-168C-49EC-81AE-7753EC26F4E3}" type="pres">
      <dgm:prSet presAssocID="{DAD2C96F-EB4E-4639-B623-60184D55BCAB}" presName="compNode" presStyleCnt="0"/>
      <dgm:spPr/>
    </dgm:pt>
    <dgm:pt modelId="{06A44B1A-A5D5-4DB8-A2AB-AAAB11B5C85C}" type="pres">
      <dgm:prSet presAssocID="{DAD2C96F-EB4E-4639-B623-60184D55BCAB}" presName="iconBgRect" presStyleLbl="bgShp" presStyleIdx="0" presStyleCnt="4"/>
      <dgm:spPr/>
    </dgm:pt>
    <dgm:pt modelId="{26C33E86-7CBF-4B96-9CCD-0462924E9D53}" type="pres">
      <dgm:prSet presAssocID="{DAD2C96F-EB4E-4639-B623-60184D55BCA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9C7D31BB-4622-4AB1-8034-4C2F6B220B82}" type="pres">
      <dgm:prSet presAssocID="{DAD2C96F-EB4E-4639-B623-60184D55BCAB}" presName="spaceRect" presStyleCnt="0"/>
      <dgm:spPr/>
    </dgm:pt>
    <dgm:pt modelId="{9211BDE1-C666-4C7E-AC3F-9CC7ED3CDECB}" type="pres">
      <dgm:prSet presAssocID="{DAD2C96F-EB4E-4639-B623-60184D55BCAB}" presName="textRect" presStyleLbl="revTx" presStyleIdx="0" presStyleCnt="4">
        <dgm:presLayoutVars>
          <dgm:chMax val="1"/>
          <dgm:chPref val="1"/>
        </dgm:presLayoutVars>
      </dgm:prSet>
      <dgm:spPr/>
    </dgm:pt>
    <dgm:pt modelId="{B6787796-8726-4975-A345-3A51EF20D0F3}" type="pres">
      <dgm:prSet presAssocID="{7F884E57-3DF3-4E2D-A56A-A0EBECF9D160}" presName="sibTrans" presStyleCnt="0"/>
      <dgm:spPr/>
    </dgm:pt>
    <dgm:pt modelId="{F9E31CC5-AD08-48F1-B9D3-872FB77C4394}" type="pres">
      <dgm:prSet presAssocID="{79CA30A0-EEEB-488B-8D35-E1EDA6F08D25}" presName="compNode" presStyleCnt="0"/>
      <dgm:spPr/>
    </dgm:pt>
    <dgm:pt modelId="{904B7E3B-3B77-43A9-A828-DC28153C12F3}" type="pres">
      <dgm:prSet presAssocID="{79CA30A0-EEEB-488B-8D35-E1EDA6F08D25}" presName="iconBgRect" presStyleLbl="bgShp" presStyleIdx="1" presStyleCnt="4"/>
      <dgm:spPr/>
    </dgm:pt>
    <dgm:pt modelId="{C29FDA95-89DD-4D66-B31C-3C9390B11DAA}" type="pres">
      <dgm:prSet presAssocID="{79CA30A0-EEEB-488B-8D35-E1EDA6F08D2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ACB0691-5DED-4D31-9C88-9F6CF369AAD4}" type="pres">
      <dgm:prSet presAssocID="{79CA30A0-EEEB-488B-8D35-E1EDA6F08D25}" presName="spaceRect" presStyleCnt="0"/>
      <dgm:spPr/>
    </dgm:pt>
    <dgm:pt modelId="{ECEAD74A-37AB-4BC3-8452-4C5F19910855}" type="pres">
      <dgm:prSet presAssocID="{79CA30A0-EEEB-488B-8D35-E1EDA6F08D25}" presName="textRect" presStyleLbl="revTx" presStyleIdx="1" presStyleCnt="4">
        <dgm:presLayoutVars>
          <dgm:chMax val="1"/>
          <dgm:chPref val="1"/>
        </dgm:presLayoutVars>
      </dgm:prSet>
      <dgm:spPr/>
    </dgm:pt>
    <dgm:pt modelId="{07834629-C354-4039-B246-0FCB81E41D02}" type="pres">
      <dgm:prSet presAssocID="{B7C26464-C4E2-4940-A248-105E1102D76A}" presName="sibTrans" presStyleCnt="0"/>
      <dgm:spPr/>
    </dgm:pt>
    <dgm:pt modelId="{E5187FA9-C971-4618-99AB-18CA330D23AA}" type="pres">
      <dgm:prSet presAssocID="{653315A4-26D2-441F-9D67-71C221AFA1ED}" presName="compNode" presStyleCnt="0"/>
      <dgm:spPr/>
    </dgm:pt>
    <dgm:pt modelId="{9C6C2CCF-2BB2-457C-9E90-6504DEF70487}" type="pres">
      <dgm:prSet presAssocID="{653315A4-26D2-441F-9D67-71C221AFA1ED}" presName="iconBgRect" presStyleLbl="bgShp" presStyleIdx="2" presStyleCnt="4"/>
      <dgm:spPr/>
    </dgm:pt>
    <dgm:pt modelId="{DAF928F1-DEAB-41AE-917F-BD90C491D4BB}" type="pres">
      <dgm:prSet presAssocID="{653315A4-26D2-441F-9D67-71C221AFA1E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191C100-C97C-440C-97E4-0E29A00F53FF}" type="pres">
      <dgm:prSet presAssocID="{653315A4-26D2-441F-9D67-71C221AFA1ED}" presName="spaceRect" presStyleCnt="0"/>
      <dgm:spPr/>
    </dgm:pt>
    <dgm:pt modelId="{FF673F75-2F90-4495-8B50-71CD04CE2851}" type="pres">
      <dgm:prSet presAssocID="{653315A4-26D2-441F-9D67-71C221AFA1ED}" presName="textRect" presStyleLbl="revTx" presStyleIdx="2" presStyleCnt="4">
        <dgm:presLayoutVars>
          <dgm:chMax val="1"/>
          <dgm:chPref val="1"/>
        </dgm:presLayoutVars>
      </dgm:prSet>
      <dgm:spPr/>
    </dgm:pt>
    <dgm:pt modelId="{04BA6060-A9C5-4F95-A6B8-D90DDFF9618E}" type="pres">
      <dgm:prSet presAssocID="{E8EDFFAF-1CFE-470A-871B-D2A82C2316FB}" presName="sibTrans" presStyleCnt="0"/>
      <dgm:spPr/>
    </dgm:pt>
    <dgm:pt modelId="{CD2A453A-7BA1-4423-B26C-672E3815BFD7}" type="pres">
      <dgm:prSet presAssocID="{868F29E0-F11A-4160-B44A-1E9B1C9C8BE5}" presName="compNode" presStyleCnt="0"/>
      <dgm:spPr/>
    </dgm:pt>
    <dgm:pt modelId="{2ABE4046-A657-4D87-9FC0-D1D9FC37C8AA}" type="pres">
      <dgm:prSet presAssocID="{868F29E0-F11A-4160-B44A-1E9B1C9C8BE5}" presName="iconBgRect" presStyleLbl="bgShp" presStyleIdx="3" presStyleCnt="4"/>
      <dgm:spPr/>
    </dgm:pt>
    <dgm:pt modelId="{270107CD-A301-48B2-880B-E6A761A77B06}" type="pres">
      <dgm:prSet presAssocID="{868F29E0-F11A-4160-B44A-1E9B1C9C8BE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CD3EC66-8AF6-4198-9569-F6CED57A49BA}" type="pres">
      <dgm:prSet presAssocID="{868F29E0-F11A-4160-B44A-1E9B1C9C8BE5}" presName="spaceRect" presStyleCnt="0"/>
      <dgm:spPr/>
    </dgm:pt>
    <dgm:pt modelId="{3063DE65-28E7-4254-930D-D6D3B757FCDB}" type="pres">
      <dgm:prSet presAssocID="{868F29E0-F11A-4160-B44A-1E9B1C9C8BE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8D79D07-1175-4659-9415-5F72FE3A3C43}" type="presOf" srcId="{01F9BE68-BBC5-47C5-A5B8-B69E40A7A26B}" destId="{2F22BCEB-FC9C-4849-BBFE-4650A8936606}" srcOrd="0" destOrd="0" presId="urn:microsoft.com/office/officeart/2018/5/layout/IconCircleLabelList"/>
    <dgm:cxn modelId="{82CC6E1C-45D2-443C-AB77-F41EA34AD542}" type="presOf" srcId="{868F29E0-F11A-4160-B44A-1E9B1C9C8BE5}" destId="{3063DE65-28E7-4254-930D-D6D3B757FCDB}" srcOrd="0" destOrd="0" presId="urn:microsoft.com/office/officeart/2018/5/layout/IconCircleLabelList"/>
    <dgm:cxn modelId="{64065429-196E-4A69-BE52-1E45C4E7C085}" srcId="{01F9BE68-BBC5-47C5-A5B8-B69E40A7A26B}" destId="{79CA30A0-EEEB-488B-8D35-E1EDA6F08D25}" srcOrd="1" destOrd="0" parTransId="{178C4A16-171A-42A0-8443-3A8AC3B29B97}" sibTransId="{B7C26464-C4E2-4940-A248-105E1102D76A}"/>
    <dgm:cxn modelId="{A7CA9536-78C7-4B96-9235-744A1510FE14}" srcId="{01F9BE68-BBC5-47C5-A5B8-B69E40A7A26B}" destId="{653315A4-26D2-441F-9D67-71C221AFA1ED}" srcOrd="2" destOrd="0" parTransId="{1E76B118-241B-44BA-A3AC-4A718633FA61}" sibTransId="{E8EDFFAF-1CFE-470A-871B-D2A82C2316FB}"/>
    <dgm:cxn modelId="{D9F9C667-4BE0-4D98-88D4-5D31083A9F6E}" type="presOf" srcId="{79CA30A0-EEEB-488B-8D35-E1EDA6F08D25}" destId="{ECEAD74A-37AB-4BC3-8452-4C5F19910855}" srcOrd="0" destOrd="0" presId="urn:microsoft.com/office/officeart/2018/5/layout/IconCircleLabelList"/>
    <dgm:cxn modelId="{6E76567C-9944-47FB-8A04-B1E7CE9BF50D}" type="presOf" srcId="{653315A4-26D2-441F-9D67-71C221AFA1ED}" destId="{FF673F75-2F90-4495-8B50-71CD04CE2851}" srcOrd="0" destOrd="0" presId="urn:microsoft.com/office/officeart/2018/5/layout/IconCircleLabelList"/>
    <dgm:cxn modelId="{ECAEF5D7-E0D3-4CD8-AB13-4CA96303FC97}" srcId="{01F9BE68-BBC5-47C5-A5B8-B69E40A7A26B}" destId="{DAD2C96F-EB4E-4639-B623-60184D55BCAB}" srcOrd="0" destOrd="0" parTransId="{F8AD2E18-5D77-4B49-97D5-DD3251F0813E}" sibTransId="{7F884E57-3DF3-4E2D-A56A-A0EBECF9D160}"/>
    <dgm:cxn modelId="{57BE29D9-7EC8-4DBD-9FBB-F420FD620EB3}" srcId="{01F9BE68-BBC5-47C5-A5B8-B69E40A7A26B}" destId="{868F29E0-F11A-4160-B44A-1E9B1C9C8BE5}" srcOrd="3" destOrd="0" parTransId="{FB615040-245E-4DD8-A9AE-88B29F28D637}" sibTransId="{FE5C416C-44DD-453B-9600-205DE7106506}"/>
    <dgm:cxn modelId="{9578A4E4-9F2C-4001-9D69-B2ED5635DA45}" type="presOf" srcId="{DAD2C96F-EB4E-4639-B623-60184D55BCAB}" destId="{9211BDE1-C666-4C7E-AC3F-9CC7ED3CDECB}" srcOrd="0" destOrd="0" presId="urn:microsoft.com/office/officeart/2018/5/layout/IconCircleLabelList"/>
    <dgm:cxn modelId="{CBF1AF73-2116-4635-ADD0-77B9E91A09DA}" type="presParOf" srcId="{2F22BCEB-FC9C-4849-BBFE-4650A8936606}" destId="{DC35BA59-168C-49EC-81AE-7753EC26F4E3}" srcOrd="0" destOrd="0" presId="urn:microsoft.com/office/officeart/2018/5/layout/IconCircleLabelList"/>
    <dgm:cxn modelId="{7D667B32-D97C-4C6C-9D7F-C8E359BD62A6}" type="presParOf" srcId="{DC35BA59-168C-49EC-81AE-7753EC26F4E3}" destId="{06A44B1A-A5D5-4DB8-A2AB-AAAB11B5C85C}" srcOrd="0" destOrd="0" presId="urn:microsoft.com/office/officeart/2018/5/layout/IconCircleLabelList"/>
    <dgm:cxn modelId="{4B9CA7D5-0DB1-4B0C-8BCA-F3103027953C}" type="presParOf" srcId="{DC35BA59-168C-49EC-81AE-7753EC26F4E3}" destId="{26C33E86-7CBF-4B96-9CCD-0462924E9D53}" srcOrd="1" destOrd="0" presId="urn:microsoft.com/office/officeart/2018/5/layout/IconCircleLabelList"/>
    <dgm:cxn modelId="{8348D54D-4987-485A-9CD6-48312D25BFB8}" type="presParOf" srcId="{DC35BA59-168C-49EC-81AE-7753EC26F4E3}" destId="{9C7D31BB-4622-4AB1-8034-4C2F6B220B82}" srcOrd="2" destOrd="0" presId="urn:microsoft.com/office/officeart/2018/5/layout/IconCircleLabelList"/>
    <dgm:cxn modelId="{BF069031-FBAA-46DD-BDBC-336441A60B90}" type="presParOf" srcId="{DC35BA59-168C-49EC-81AE-7753EC26F4E3}" destId="{9211BDE1-C666-4C7E-AC3F-9CC7ED3CDECB}" srcOrd="3" destOrd="0" presId="urn:microsoft.com/office/officeart/2018/5/layout/IconCircleLabelList"/>
    <dgm:cxn modelId="{34963AE8-A2E4-418D-A734-7335C635DF6E}" type="presParOf" srcId="{2F22BCEB-FC9C-4849-BBFE-4650A8936606}" destId="{B6787796-8726-4975-A345-3A51EF20D0F3}" srcOrd="1" destOrd="0" presId="urn:microsoft.com/office/officeart/2018/5/layout/IconCircleLabelList"/>
    <dgm:cxn modelId="{08D11A09-00A2-4618-9672-9607AA11D098}" type="presParOf" srcId="{2F22BCEB-FC9C-4849-BBFE-4650A8936606}" destId="{F9E31CC5-AD08-48F1-B9D3-872FB77C4394}" srcOrd="2" destOrd="0" presId="urn:microsoft.com/office/officeart/2018/5/layout/IconCircleLabelList"/>
    <dgm:cxn modelId="{08339C48-7A8D-44E0-B2B2-8BAACCF36920}" type="presParOf" srcId="{F9E31CC5-AD08-48F1-B9D3-872FB77C4394}" destId="{904B7E3B-3B77-43A9-A828-DC28153C12F3}" srcOrd="0" destOrd="0" presId="urn:microsoft.com/office/officeart/2018/5/layout/IconCircleLabelList"/>
    <dgm:cxn modelId="{99F822E2-6772-4977-88F8-0B4582C332CE}" type="presParOf" srcId="{F9E31CC5-AD08-48F1-B9D3-872FB77C4394}" destId="{C29FDA95-89DD-4D66-B31C-3C9390B11DAA}" srcOrd="1" destOrd="0" presId="urn:microsoft.com/office/officeart/2018/5/layout/IconCircleLabelList"/>
    <dgm:cxn modelId="{1A896163-298D-4739-8604-C52452D7B37E}" type="presParOf" srcId="{F9E31CC5-AD08-48F1-B9D3-872FB77C4394}" destId="{0ACB0691-5DED-4D31-9C88-9F6CF369AAD4}" srcOrd="2" destOrd="0" presId="urn:microsoft.com/office/officeart/2018/5/layout/IconCircleLabelList"/>
    <dgm:cxn modelId="{FF991A83-C903-4D55-A77B-EC652AE7B0E0}" type="presParOf" srcId="{F9E31CC5-AD08-48F1-B9D3-872FB77C4394}" destId="{ECEAD74A-37AB-4BC3-8452-4C5F19910855}" srcOrd="3" destOrd="0" presId="urn:microsoft.com/office/officeart/2018/5/layout/IconCircleLabelList"/>
    <dgm:cxn modelId="{2E2F0D66-13DB-4149-BB1B-71AB88251BE8}" type="presParOf" srcId="{2F22BCEB-FC9C-4849-BBFE-4650A8936606}" destId="{07834629-C354-4039-B246-0FCB81E41D02}" srcOrd="3" destOrd="0" presId="urn:microsoft.com/office/officeart/2018/5/layout/IconCircleLabelList"/>
    <dgm:cxn modelId="{CEA9E07A-48DA-4C08-A6F4-E2CCBB47A930}" type="presParOf" srcId="{2F22BCEB-FC9C-4849-BBFE-4650A8936606}" destId="{E5187FA9-C971-4618-99AB-18CA330D23AA}" srcOrd="4" destOrd="0" presId="urn:microsoft.com/office/officeart/2018/5/layout/IconCircleLabelList"/>
    <dgm:cxn modelId="{71168396-5EE2-471B-B6EA-EEC20072646B}" type="presParOf" srcId="{E5187FA9-C971-4618-99AB-18CA330D23AA}" destId="{9C6C2CCF-2BB2-457C-9E90-6504DEF70487}" srcOrd="0" destOrd="0" presId="urn:microsoft.com/office/officeart/2018/5/layout/IconCircleLabelList"/>
    <dgm:cxn modelId="{DD98D628-272A-4863-9B27-09B575F052AE}" type="presParOf" srcId="{E5187FA9-C971-4618-99AB-18CA330D23AA}" destId="{DAF928F1-DEAB-41AE-917F-BD90C491D4BB}" srcOrd="1" destOrd="0" presId="urn:microsoft.com/office/officeart/2018/5/layout/IconCircleLabelList"/>
    <dgm:cxn modelId="{20A9413E-B0B6-499D-BCC5-3FF8F2D7DA66}" type="presParOf" srcId="{E5187FA9-C971-4618-99AB-18CA330D23AA}" destId="{A191C100-C97C-440C-97E4-0E29A00F53FF}" srcOrd="2" destOrd="0" presId="urn:microsoft.com/office/officeart/2018/5/layout/IconCircleLabelList"/>
    <dgm:cxn modelId="{45363EEA-A9C3-410B-9997-A60BCF4F0E1A}" type="presParOf" srcId="{E5187FA9-C971-4618-99AB-18CA330D23AA}" destId="{FF673F75-2F90-4495-8B50-71CD04CE2851}" srcOrd="3" destOrd="0" presId="urn:microsoft.com/office/officeart/2018/5/layout/IconCircleLabelList"/>
    <dgm:cxn modelId="{13D4B0A6-0FE4-475B-8124-066B1ABE117A}" type="presParOf" srcId="{2F22BCEB-FC9C-4849-BBFE-4650A8936606}" destId="{04BA6060-A9C5-4F95-A6B8-D90DDFF9618E}" srcOrd="5" destOrd="0" presId="urn:microsoft.com/office/officeart/2018/5/layout/IconCircleLabelList"/>
    <dgm:cxn modelId="{A25330CF-DE44-426E-BAA9-42A16A0C346F}" type="presParOf" srcId="{2F22BCEB-FC9C-4849-BBFE-4650A8936606}" destId="{CD2A453A-7BA1-4423-B26C-672E3815BFD7}" srcOrd="6" destOrd="0" presId="urn:microsoft.com/office/officeart/2018/5/layout/IconCircleLabelList"/>
    <dgm:cxn modelId="{C3CA5C95-9504-4919-84A2-0260D8E4B37D}" type="presParOf" srcId="{CD2A453A-7BA1-4423-B26C-672E3815BFD7}" destId="{2ABE4046-A657-4D87-9FC0-D1D9FC37C8AA}" srcOrd="0" destOrd="0" presId="urn:microsoft.com/office/officeart/2018/5/layout/IconCircleLabelList"/>
    <dgm:cxn modelId="{210C165B-0DFC-451B-A52C-6E0B6B593502}" type="presParOf" srcId="{CD2A453A-7BA1-4423-B26C-672E3815BFD7}" destId="{270107CD-A301-48B2-880B-E6A761A77B06}" srcOrd="1" destOrd="0" presId="urn:microsoft.com/office/officeart/2018/5/layout/IconCircleLabelList"/>
    <dgm:cxn modelId="{00698459-6C29-4BEE-AC21-6782F678938E}" type="presParOf" srcId="{CD2A453A-7BA1-4423-B26C-672E3815BFD7}" destId="{3CD3EC66-8AF6-4198-9569-F6CED57A49BA}" srcOrd="2" destOrd="0" presId="urn:microsoft.com/office/officeart/2018/5/layout/IconCircleLabelList"/>
    <dgm:cxn modelId="{12E5D7F0-F682-443B-892F-46618CEA6B5C}" type="presParOf" srcId="{CD2A453A-7BA1-4423-B26C-672E3815BFD7}" destId="{3063DE65-28E7-4254-930D-D6D3B757FCD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65C214-7EEC-4A15-A91C-C5E6D7F12C3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4163DFD-ED8A-44E8-ABFA-EE454A65AB2C}">
      <dgm:prSet/>
      <dgm:spPr/>
      <dgm:t>
        <a:bodyPr/>
        <a:lstStyle/>
        <a:p>
          <a:pPr>
            <a:defRPr cap="all"/>
          </a:pPr>
          <a:r>
            <a:rPr lang="it-IT"/>
            <a:t>File .HTML e file .JSP</a:t>
          </a:r>
          <a:endParaRPr lang="en-US"/>
        </a:p>
      </dgm:t>
    </dgm:pt>
    <dgm:pt modelId="{88B7D5FB-3473-4938-ADC6-D7826C0337F9}" type="parTrans" cxnId="{871C1037-6405-4339-9891-F51598C648E3}">
      <dgm:prSet/>
      <dgm:spPr/>
      <dgm:t>
        <a:bodyPr/>
        <a:lstStyle/>
        <a:p>
          <a:endParaRPr lang="en-US"/>
        </a:p>
      </dgm:t>
    </dgm:pt>
    <dgm:pt modelId="{F912CD19-4D6E-452F-A356-8EB1101D1B82}" type="sibTrans" cxnId="{871C1037-6405-4339-9891-F51598C648E3}">
      <dgm:prSet/>
      <dgm:spPr/>
      <dgm:t>
        <a:bodyPr/>
        <a:lstStyle/>
        <a:p>
          <a:endParaRPr lang="en-US"/>
        </a:p>
      </dgm:t>
    </dgm:pt>
    <dgm:pt modelId="{B3F0493F-5FBB-461A-891E-480F9314E462}">
      <dgm:prSet/>
      <dgm:spPr/>
      <dgm:t>
        <a:bodyPr/>
        <a:lstStyle/>
        <a:p>
          <a:pPr>
            <a:defRPr cap="all"/>
          </a:pPr>
          <a:r>
            <a:rPr lang="it-IT"/>
            <a:t>Esecuzione di codice server side con JSP</a:t>
          </a:r>
          <a:endParaRPr lang="en-US"/>
        </a:p>
      </dgm:t>
    </dgm:pt>
    <dgm:pt modelId="{7FA42314-5B33-4401-B246-86227D814845}" type="parTrans" cxnId="{DD7C47F5-FF0B-4AF3-AFCC-383DE22549DC}">
      <dgm:prSet/>
      <dgm:spPr/>
      <dgm:t>
        <a:bodyPr/>
        <a:lstStyle/>
        <a:p>
          <a:endParaRPr lang="en-US"/>
        </a:p>
      </dgm:t>
    </dgm:pt>
    <dgm:pt modelId="{4795D024-CA68-4B27-9C82-5512BE89C001}" type="sibTrans" cxnId="{DD7C47F5-FF0B-4AF3-AFCC-383DE22549DC}">
      <dgm:prSet/>
      <dgm:spPr/>
      <dgm:t>
        <a:bodyPr/>
        <a:lstStyle/>
        <a:p>
          <a:endParaRPr lang="en-US"/>
        </a:p>
      </dgm:t>
    </dgm:pt>
    <dgm:pt modelId="{1CA552C0-5163-4E70-AC7D-871CE963D91F}">
      <dgm:prSet/>
      <dgm:spPr/>
      <dgm:t>
        <a:bodyPr/>
        <a:lstStyle/>
        <a:p>
          <a:pPr>
            <a:defRPr cap="all"/>
          </a:pPr>
          <a:r>
            <a:rPr lang="it-IT"/>
            <a:t>Esecuzione di codice client side con ECMAScript</a:t>
          </a:r>
          <a:endParaRPr lang="en-US"/>
        </a:p>
      </dgm:t>
    </dgm:pt>
    <dgm:pt modelId="{4B1F971E-9009-4317-99A5-773A97855CCE}" type="parTrans" cxnId="{029561F0-4ECB-4811-A309-FF53821342EE}">
      <dgm:prSet/>
      <dgm:spPr/>
      <dgm:t>
        <a:bodyPr/>
        <a:lstStyle/>
        <a:p>
          <a:endParaRPr lang="en-US"/>
        </a:p>
      </dgm:t>
    </dgm:pt>
    <dgm:pt modelId="{5CFA8226-EBFB-49B7-B94B-D42F0FD94572}" type="sibTrans" cxnId="{029561F0-4ECB-4811-A309-FF53821342EE}">
      <dgm:prSet/>
      <dgm:spPr/>
      <dgm:t>
        <a:bodyPr/>
        <a:lstStyle/>
        <a:p>
          <a:endParaRPr lang="en-US"/>
        </a:p>
      </dgm:t>
    </dgm:pt>
    <dgm:pt modelId="{D3A7E999-C410-4047-8841-3CACB86597B1}" type="pres">
      <dgm:prSet presAssocID="{6C65C214-7EEC-4A15-A91C-C5E6D7F12C32}" presName="root" presStyleCnt="0">
        <dgm:presLayoutVars>
          <dgm:dir/>
          <dgm:resizeHandles val="exact"/>
        </dgm:presLayoutVars>
      </dgm:prSet>
      <dgm:spPr/>
    </dgm:pt>
    <dgm:pt modelId="{50890AFA-7EB5-4750-95EE-3ACFFE239047}" type="pres">
      <dgm:prSet presAssocID="{84163DFD-ED8A-44E8-ABFA-EE454A65AB2C}" presName="compNode" presStyleCnt="0"/>
      <dgm:spPr/>
    </dgm:pt>
    <dgm:pt modelId="{C83AEE7B-49AB-4FF3-B9B9-C72CFF6D85CC}" type="pres">
      <dgm:prSet presAssocID="{84163DFD-ED8A-44E8-ABFA-EE454A65AB2C}" presName="iconBgRect" presStyleLbl="bgShp" presStyleIdx="0" presStyleCnt="3"/>
      <dgm:spPr/>
    </dgm:pt>
    <dgm:pt modelId="{812763F9-A1DC-47F8-9F31-A4FA9D0FB0F3}" type="pres">
      <dgm:prSet presAssocID="{84163DFD-ED8A-44E8-ABFA-EE454A65AB2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69815F7-4FE9-4B97-95A1-B0B6621AECA0}" type="pres">
      <dgm:prSet presAssocID="{84163DFD-ED8A-44E8-ABFA-EE454A65AB2C}" presName="spaceRect" presStyleCnt="0"/>
      <dgm:spPr/>
    </dgm:pt>
    <dgm:pt modelId="{A51FFC29-3D43-49E5-87DE-9CECA1D6BA7C}" type="pres">
      <dgm:prSet presAssocID="{84163DFD-ED8A-44E8-ABFA-EE454A65AB2C}" presName="textRect" presStyleLbl="revTx" presStyleIdx="0" presStyleCnt="3">
        <dgm:presLayoutVars>
          <dgm:chMax val="1"/>
          <dgm:chPref val="1"/>
        </dgm:presLayoutVars>
      </dgm:prSet>
      <dgm:spPr/>
    </dgm:pt>
    <dgm:pt modelId="{7E8F2CAA-0F19-40B1-A2D9-8983CA3AF95B}" type="pres">
      <dgm:prSet presAssocID="{F912CD19-4D6E-452F-A356-8EB1101D1B82}" presName="sibTrans" presStyleCnt="0"/>
      <dgm:spPr/>
    </dgm:pt>
    <dgm:pt modelId="{B7F1EB54-D655-4595-BE92-A863360D19F9}" type="pres">
      <dgm:prSet presAssocID="{B3F0493F-5FBB-461A-891E-480F9314E462}" presName="compNode" presStyleCnt="0"/>
      <dgm:spPr/>
    </dgm:pt>
    <dgm:pt modelId="{6E0547F0-9EAC-41D9-B8EC-C329C63F3F2C}" type="pres">
      <dgm:prSet presAssocID="{B3F0493F-5FBB-461A-891E-480F9314E462}" presName="iconBgRect" presStyleLbl="bgShp" presStyleIdx="1" presStyleCnt="3"/>
      <dgm:spPr/>
    </dgm:pt>
    <dgm:pt modelId="{1C08F182-5578-4E4D-91F2-4A5DDE157F3C}" type="pres">
      <dgm:prSet presAssocID="{B3F0493F-5FBB-461A-891E-480F9314E46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B0AC704-D73A-40CE-8C29-DC010098E0D5}" type="pres">
      <dgm:prSet presAssocID="{B3F0493F-5FBB-461A-891E-480F9314E462}" presName="spaceRect" presStyleCnt="0"/>
      <dgm:spPr/>
    </dgm:pt>
    <dgm:pt modelId="{8884C0D8-ABA7-474C-B53C-469481257455}" type="pres">
      <dgm:prSet presAssocID="{B3F0493F-5FBB-461A-891E-480F9314E462}" presName="textRect" presStyleLbl="revTx" presStyleIdx="1" presStyleCnt="3">
        <dgm:presLayoutVars>
          <dgm:chMax val="1"/>
          <dgm:chPref val="1"/>
        </dgm:presLayoutVars>
      </dgm:prSet>
      <dgm:spPr/>
    </dgm:pt>
    <dgm:pt modelId="{113D8133-C0D0-45AB-9888-6D16E1A8B6AD}" type="pres">
      <dgm:prSet presAssocID="{4795D024-CA68-4B27-9C82-5512BE89C001}" presName="sibTrans" presStyleCnt="0"/>
      <dgm:spPr/>
    </dgm:pt>
    <dgm:pt modelId="{A7DDB8F3-FBCB-4595-BAEA-AB1A49FD0677}" type="pres">
      <dgm:prSet presAssocID="{1CA552C0-5163-4E70-AC7D-871CE963D91F}" presName="compNode" presStyleCnt="0"/>
      <dgm:spPr/>
    </dgm:pt>
    <dgm:pt modelId="{D9BF2F1A-0397-4434-A9C3-9415ABC56E8F}" type="pres">
      <dgm:prSet presAssocID="{1CA552C0-5163-4E70-AC7D-871CE963D91F}" presName="iconBgRect" presStyleLbl="bgShp" presStyleIdx="2" presStyleCnt="3"/>
      <dgm:spPr/>
    </dgm:pt>
    <dgm:pt modelId="{97EEFA71-DCE8-4426-A44E-5EBA02642832}" type="pres">
      <dgm:prSet presAssocID="{1CA552C0-5163-4E70-AC7D-871CE963D91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B3676FDB-2394-4147-9313-D61EB5619210}" type="pres">
      <dgm:prSet presAssocID="{1CA552C0-5163-4E70-AC7D-871CE963D91F}" presName="spaceRect" presStyleCnt="0"/>
      <dgm:spPr/>
    </dgm:pt>
    <dgm:pt modelId="{8EA70913-ABDF-4A86-A334-F50E22AE6ACC}" type="pres">
      <dgm:prSet presAssocID="{1CA552C0-5163-4E70-AC7D-871CE963D91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F870730-A823-4094-9785-90D99B0BE4EF}" type="presOf" srcId="{6C65C214-7EEC-4A15-A91C-C5E6D7F12C32}" destId="{D3A7E999-C410-4047-8841-3CACB86597B1}" srcOrd="0" destOrd="0" presId="urn:microsoft.com/office/officeart/2018/5/layout/IconCircleLabelList"/>
    <dgm:cxn modelId="{871C1037-6405-4339-9891-F51598C648E3}" srcId="{6C65C214-7EEC-4A15-A91C-C5E6D7F12C32}" destId="{84163DFD-ED8A-44E8-ABFA-EE454A65AB2C}" srcOrd="0" destOrd="0" parTransId="{88B7D5FB-3473-4938-ADC6-D7826C0337F9}" sibTransId="{F912CD19-4D6E-452F-A356-8EB1101D1B82}"/>
    <dgm:cxn modelId="{641F644F-D3D2-4147-B126-DB521DA12168}" type="presOf" srcId="{1CA552C0-5163-4E70-AC7D-871CE963D91F}" destId="{8EA70913-ABDF-4A86-A334-F50E22AE6ACC}" srcOrd="0" destOrd="0" presId="urn:microsoft.com/office/officeart/2018/5/layout/IconCircleLabelList"/>
    <dgm:cxn modelId="{78659695-E402-4DB2-B501-ED32B505356F}" type="presOf" srcId="{84163DFD-ED8A-44E8-ABFA-EE454A65AB2C}" destId="{A51FFC29-3D43-49E5-87DE-9CECA1D6BA7C}" srcOrd="0" destOrd="0" presId="urn:microsoft.com/office/officeart/2018/5/layout/IconCircleLabelList"/>
    <dgm:cxn modelId="{E16A0ED4-8848-41F8-9092-1BC21F0DFD4B}" type="presOf" srcId="{B3F0493F-5FBB-461A-891E-480F9314E462}" destId="{8884C0D8-ABA7-474C-B53C-469481257455}" srcOrd="0" destOrd="0" presId="urn:microsoft.com/office/officeart/2018/5/layout/IconCircleLabelList"/>
    <dgm:cxn modelId="{029561F0-4ECB-4811-A309-FF53821342EE}" srcId="{6C65C214-7EEC-4A15-A91C-C5E6D7F12C32}" destId="{1CA552C0-5163-4E70-AC7D-871CE963D91F}" srcOrd="2" destOrd="0" parTransId="{4B1F971E-9009-4317-99A5-773A97855CCE}" sibTransId="{5CFA8226-EBFB-49B7-B94B-D42F0FD94572}"/>
    <dgm:cxn modelId="{DD7C47F5-FF0B-4AF3-AFCC-383DE22549DC}" srcId="{6C65C214-7EEC-4A15-A91C-C5E6D7F12C32}" destId="{B3F0493F-5FBB-461A-891E-480F9314E462}" srcOrd="1" destOrd="0" parTransId="{7FA42314-5B33-4401-B246-86227D814845}" sibTransId="{4795D024-CA68-4B27-9C82-5512BE89C001}"/>
    <dgm:cxn modelId="{5DE1D227-09F5-43C0-9B11-ECE76336578B}" type="presParOf" srcId="{D3A7E999-C410-4047-8841-3CACB86597B1}" destId="{50890AFA-7EB5-4750-95EE-3ACFFE239047}" srcOrd="0" destOrd="0" presId="urn:microsoft.com/office/officeart/2018/5/layout/IconCircleLabelList"/>
    <dgm:cxn modelId="{15227CA3-F6DF-49E4-AEBA-4A9CFAC72712}" type="presParOf" srcId="{50890AFA-7EB5-4750-95EE-3ACFFE239047}" destId="{C83AEE7B-49AB-4FF3-B9B9-C72CFF6D85CC}" srcOrd="0" destOrd="0" presId="urn:microsoft.com/office/officeart/2018/5/layout/IconCircleLabelList"/>
    <dgm:cxn modelId="{5AD5EF97-8D14-4E93-81E7-B892423517EC}" type="presParOf" srcId="{50890AFA-7EB5-4750-95EE-3ACFFE239047}" destId="{812763F9-A1DC-47F8-9F31-A4FA9D0FB0F3}" srcOrd="1" destOrd="0" presId="urn:microsoft.com/office/officeart/2018/5/layout/IconCircleLabelList"/>
    <dgm:cxn modelId="{323E923B-952D-4F3E-BCCE-12601BE59CC4}" type="presParOf" srcId="{50890AFA-7EB5-4750-95EE-3ACFFE239047}" destId="{469815F7-4FE9-4B97-95A1-B0B6621AECA0}" srcOrd="2" destOrd="0" presId="urn:microsoft.com/office/officeart/2018/5/layout/IconCircleLabelList"/>
    <dgm:cxn modelId="{3303800B-1B31-40A8-9ED4-C92F7D95C4A1}" type="presParOf" srcId="{50890AFA-7EB5-4750-95EE-3ACFFE239047}" destId="{A51FFC29-3D43-49E5-87DE-9CECA1D6BA7C}" srcOrd="3" destOrd="0" presId="urn:microsoft.com/office/officeart/2018/5/layout/IconCircleLabelList"/>
    <dgm:cxn modelId="{30DAD118-29E1-4F04-9FDE-8D7DA34055CF}" type="presParOf" srcId="{D3A7E999-C410-4047-8841-3CACB86597B1}" destId="{7E8F2CAA-0F19-40B1-A2D9-8983CA3AF95B}" srcOrd="1" destOrd="0" presId="urn:microsoft.com/office/officeart/2018/5/layout/IconCircleLabelList"/>
    <dgm:cxn modelId="{AA8F9032-FFAC-4D07-BB66-B70EF9885E60}" type="presParOf" srcId="{D3A7E999-C410-4047-8841-3CACB86597B1}" destId="{B7F1EB54-D655-4595-BE92-A863360D19F9}" srcOrd="2" destOrd="0" presId="urn:microsoft.com/office/officeart/2018/5/layout/IconCircleLabelList"/>
    <dgm:cxn modelId="{4D83B4D0-4DCF-4317-9F82-856D8053ECEA}" type="presParOf" srcId="{B7F1EB54-D655-4595-BE92-A863360D19F9}" destId="{6E0547F0-9EAC-41D9-B8EC-C329C63F3F2C}" srcOrd="0" destOrd="0" presId="urn:microsoft.com/office/officeart/2018/5/layout/IconCircleLabelList"/>
    <dgm:cxn modelId="{98E4D4BE-D483-450C-B1B4-26AAC3F618F7}" type="presParOf" srcId="{B7F1EB54-D655-4595-BE92-A863360D19F9}" destId="{1C08F182-5578-4E4D-91F2-4A5DDE157F3C}" srcOrd="1" destOrd="0" presId="urn:microsoft.com/office/officeart/2018/5/layout/IconCircleLabelList"/>
    <dgm:cxn modelId="{758B1E54-6446-460A-860A-30BA548BF23D}" type="presParOf" srcId="{B7F1EB54-D655-4595-BE92-A863360D19F9}" destId="{5B0AC704-D73A-40CE-8C29-DC010098E0D5}" srcOrd="2" destOrd="0" presId="urn:microsoft.com/office/officeart/2018/5/layout/IconCircleLabelList"/>
    <dgm:cxn modelId="{6CD6926E-2586-46C0-976F-90D9D3C1694F}" type="presParOf" srcId="{B7F1EB54-D655-4595-BE92-A863360D19F9}" destId="{8884C0D8-ABA7-474C-B53C-469481257455}" srcOrd="3" destOrd="0" presId="urn:microsoft.com/office/officeart/2018/5/layout/IconCircleLabelList"/>
    <dgm:cxn modelId="{49D253A7-A71B-4A64-AC38-5FBD00DB68BC}" type="presParOf" srcId="{D3A7E999-C410-4047-8841-3CACB86597B1}" destId="{113D8133-C0D0-45AB-9888-6D16E1A8B6AD}" srcOrd="3" destOrd="0" presId="urn:microsoft.com/office/officeart/2018/5/layout/IconCircleLabelList"/>
    <dgm:cxn modelId="{89CDAAD4-2AB9-4724-8CEE-2F68A29DA309}" type="presParOf" srcId="{D3A7E999-C410-4047-8841-3CACB86597B1}" destId="{A7DDB8F3-FBCB-4595-BAEA-AB1A49FD0677}" srcOrd="4" destOrd="0" presId="urn:microsoft.com/office/officeart/2018/5/layout/IconCircleLabelList"/>
    <dgm:cxn modelId="{7A8761F1-5404-470C-A56D-1BBD452C3831}" type="presParOf" srcId="{A7DDB8F3-FBCB-4595-BAEA-AB1A49FD0677}" destId="{D9BF2F1A-0397-4434-A9C3-9415ABC56E8F}" srcOrd="0" destOrd="0" presId="urn:microsoft.com/office/officeart/2018/5/layout/IconCircleLabelList"/>
    <dgm:cxn modelId="{A31EDC4B-7841-49F9-BEAF-EF8748078F2B}" type="presParOf" srcId="{A7DDB8F3-FBCB-4595-BAEA-AB1A49FD0677}" destId="{97EEFA71-DCE8-4426-A44E-5EBA02642832}" srcOrd="1" destOrd="0" presId="urn:microsoft.com/office/officeart/2018/5/layout/IconCircleLabelList"/>
    <dgm:cxn modelId="{C93C1C53-817B-4850-9E19-491137BC0415}" type="presParOf" srcId="{A7DDB8F3-FBCB-4595-BAEA-AB1A49FD0677}" destId="{B3676FDB-2394-4147-9313-D61EB5619210}" srcOrd="2" destOrd="0" presId="urn:microsoft.com/office/officeart/2018/5/layout/IconCircleLabelList"/>
    <dgm:cxn modelId="{48B12C41-DB67-4700-9D7B-4E10020AAF62}" type="presParOf" srcId="{A7DDB8F3-FBCB-4595-BAEA-AB1A49FD0677}" destId="{8EA70913-ABDF-4A86-A334-F50E22AE6AC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6242B8-A387-46D7-A681-212D40A4C1D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3ECE230-707B-4561-8078-6A009E1DEF7E}">
      <dgm:prSet/>
      <dgm:spPr/>
      <dgm:t>
        <a:bodyPr/>
        <a:lstStyle/>
        <a:p>
          <a:r>
            <a:rPr lang="it-IT"/>
            <a:t>Categorizzazione secondo OWASP</a:t>
          </a:r>
          <a:endParaRPr lang="en-US"/>
        </a:p>
      </dgm:t>
    </dgm:pt>
    <dgm:pt modelId="{1EB35D3F-20A8-4CB7-8A8D-A0D4961279EF}" type="parTrans" cxnId="{E08039CD-8401-4C15-802B-C771E7B4B60A}">
      <dgm:prSet/>
      <dgm:spPr/>
      <dgm:t>
        <a:bodyPr/>
        <a:lstStyle/>
        <a:p>
          <a:endParaRPr lang="en-US"/>
        </a:p>
      </dgm:t>
    </dgm:pt>
    <dgm:pt modelId="{FA41C20E-9D4B-4553-B38B-FFE5EA8C4508}" type="sibTrans" cxnId="{E08039CD-8401-4C15-802B-C771E7B4B60A}">
      <dgm:prSet/>
      <dgm:spPr/>
      <dgm:t>
        <a:bodyPr/>
        <a:lstStyle/>
        <a:p>
          <a:endParaRPr lang="en-US"/>
        </a:p>
      </dgm:t>
    </dgm:pt>
    <dgm:pt modelId="{A66D9654-D110-4CB9-A2B0-64577F46E98F}">
      <dgm:prSet/>
      <dgm:spPr/>
      <dgm:t>
        <a:bodyPr/>
        <a:lstStyle/>
        <a:p>
          <a:r>
            <a:rPr lang="it-IT"/>
            <a:t>Minacce secondo il Web Application Security Book</a:t>
          </a:r>
          <a:endParaRPr lang="en-US"/>
        </a:p>
      </dgm:t>
    </dgm:pt>
    <dgm:pt modelId="{71A48362-56A4-4F1B-AA98-A4653997C473}" type="parTrans" cxnId="{4DB5AAEA-C90B-4F92-8343-7E935A06FCE4}">
      <dgm:prSet/>
      <dgm:spPr/>
      <dgm:t>
        <a:bodyPr/>
        <a:lstStyle/>
        <a:p>
          <a:endParaRPr lang="en-US"/>
        </a:p>
      </dgm:t>
    </dgm:pt>
    <dgm:pt modelId="{CD2B974B-EF26-4CDF-8E2A-1B5D04D17E34}" type="sibTrans" cxnId="{4DB5AAEA-C90B-4F92-8343-7E935A06FCE4}">
      <dgm:prSet/>
      <dgm:spPr/>
      <dgm:t>
        <a:bodyPr/>
        <a:lstStyle/>
        <a:p>
          <a:endParaRPr lang="en-US"/>
        </a:p>
      </dgm:t>
    </dgm:pt>
    <dgm:pt modelId="{70AA7E10-8400-4823-B1BB-24AABA98565D}">
      <dgm:prSet/>
      <dgm:spPr/>
      <dgm:t>
        <a:bodyPr/>
        <a:lstStyle/>
        <a:p>
          <a:r>
            <a:rPr lang="it-IT"/>
            <a:t>Mobile application security</a:t>
          </a:r>
          <a:endParaRPr lang="en-US"/>
        </a:p>
      </dgm:t>
    </dgm:pt>
    <dgm:pt modelId="{BBCE7662-76CC-4747-BBC7-965D6DE798BF}" type="parTrans" cxnId="{608385E5-4D0E-4E04-A60E-8BEB55665F2A}">
      <dgm:prSet/>
      <dgm:spPr/>
      <dgm:t>
        <a:bodyPr/>
        <a:lstStyle/>
        <a:p>
          <a:endParaRPr lang="en-US"/>
        </a:p>
      </dgm:t>
    </dgm:pt>
    <dgm:pt modelId="{AE5267CF-D1F8-435B-9858-4E9F51516E78}" type="sibTrans" cxnId="{608385E5-4D0E-4E04-A60E-8BEB55665F2A}">
      <dgm:prSet/>
      <dgm:spPr/>
      <dgm:t>
        <a:bodyPr/>
        <a:lstStyle/>
        <a:p>
          <a:endParaRPr lang="en-US"/>
        </a:p>
      </dgm:t>
    </dgm:pt>
    <dgm:pt modelId="{13C94C72-5ABD-4FAF-BB49-ACD34BD0B836}" type="pres">
      <dgm:prSet presAssocID="{D56242B8-A387-46D7-A681-212D40A4C1D1}" presName="root" presStyleCnt="0">
        <dgm:presLayoutVars>
          <dgm:dir/>
          <dgm:resizeHandles val="exact"/>
        </dgm:presLayoutVars>
      </dgm:prSet>
      <dgm:spPr/>
    </dgm:pt>
    <dgm:pt modelId="{7AD80CEE-F530-45A2-8EC7-2A56BF1FBC3E}" type="pres">
      <dgm:prSet presAssocID="{53ECE230-707B-4561-8078-6A009E1DEF7E}" presName="compNode" presStyleCnt="0"/>
      <dgm:spPr/>
    </dgm:pt>
    <dgm:pt modelId="{9FCC922B-74DD-488B-B4E7-C77BF943631E}" type="pres">
      <dgm:prSet presAssocID="{53ECE230-707B-4561-8078-6A009E1DEF7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A640B124-6530-4F6E-9BB3-C74B545819D9}" type="pres">
      <dgm:prSet presAssocID="{53ECE230-707B-4561-8078-6A009E1DEF7E}" presName="spaceRect" presStyleCnt="0"/>
      <dgm:spPr/>
    </dgm:pt>
    <dgm:pt modelId="{BFF2DEA4-E623-4411-AC58-8C57490644DF}" type="pres">
      <dgm:prSet presAssocID="{53ECE230-707B-4561-8078-6A009E1DEF7E}" presName="textRect" presStyleLbl="revTx" presStyleIdx="0" presStyleCnt="3">
        <dgm:presLayoutVars>
          <dgm:chMax val="1"/>
          <dgm:chPref val="1"/>
        </dgm:presLayoutVars>
      </dgm:prSet>
      <dgm:spPr/>
    </dgm:pt>
    <dgm:pt modelId="{359A847F-CCF6-4289-80D2-12EFCC69A357}" type="pres">
      <dgm:prSet presAssocID="{FA41C20E-9D4B-4553-B38B-FFE5EA8C4508}" presName="sibTrans" presStyleCnt="0"/>
      <dgm:spPr/>
    </dgm:pt>
    <dgm:pt modelId="{31BFD8DE-C433-4582-A021-317E7248FE9E}" type="pres">
      <dgm:prSet presAssocID="{A66D9654-D110-4CB9-A2B0-64577F46E98F}" presName="compNode" presStyleCnt="0"/>
      <dgm:spPr/>
    </dgm:pt>
    <dgm:pt modelId="{D8F12247-1072-4FAA-B3CF-C4823EF31FD6}" type="pres">
      <dgm:prSet presAssocID="{A66D9654-D110-4CB9-A2B0-64577F46E98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6D7277C-2C20-478F-8650-A42F80181A61}" type="pres">
      <dgm:prSet presAssocID="{A66D9654-D110-4CB9-A2B0-64577F46E98F}" presName="spaceRect" presStyleCnt="0"/>
      <dgm:spPr/>
    </dgm:pt>
    <dgm:pt modelId="{CB6E7D33-11CD-4E49-8A37-30A830AF382D}" type="pres">
      <dgm:prSet presAssocID="{A66D9654-D110-4CB9-A2B0-64577F46E98F}" presName="textRect" presStyleLbl="revTx" presStyleIdx="1" presStyleCnt="3">
        <dgm:presLayoutVars>
          <dgm:chMax val="1"/>
          <dgm:chPref val="1"/>
        </dgm:presLayoutVars>
      </dgm:prSet>
      <dgm:spPr/>
    </dgm:pt>
    <dgm:pt modelId="{33FBF155-CD52-43C9-9475-25196A875ADF}" type="pres">
      <dgm:prSet presAssocID="{CD2B974B-EF26-4CDF-8E2A-1B5D04D17E34}" presName="sibTrans" presStyleCnt="0"/>
      <dgm:spPr/>
    </dgm:pt>
    <dgm:pt modelId="{DC0C3C3F-219C-458D-83FA-F89513B5E48A}" type="pres">
      <dgm:prSet presAssocID="{70AA7E10-8400-4823-B1BB-24AABA98565D}" presName="compNode" presStyleCnt="0"/>
      <dgm:spPr/>
    </dgm:pt>
    <dgm:pt modelId="{6350E9C3-F6B5-4B0B-A23A-7F77B821BF08}" type="pres">
      <dgm:prSet presAssocID="{70AA7E10-8400-4823-B1BB-24AABA98565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2B938EB-E067-4ACC-A158-37EA8BE3C8E1}" type="pres">
      <dgm:prSet presAssocID="{70AA7E10-8400-4823-B1BB-24AABA98565D}" presName="spaceRect" presStyleCnt="0"/>
      <dgm:spPr/>
    </dgm:pt>
    <dgm:pt modelId="{E4DA6F46-FBD2-40AC-A3F4-6F32133EBAE4}" type="pres">
      <dgm:prSet presAssocID="{70AA7E10-8400-4823-B1BB-24AABA98565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9784414-B95D-4D38-A549-B61A4987798A}" type="presOf" srcId="{53ECE230-707B-4561-8078-6A009E1DEF7E}" destId="{BFF2DEA4-E623-4411-AC58-8C57490644DF}" srcOrd="0" destOrd="0" presId="urn:microsoft.com/office/officeart/2018/2/layout/IconLabelList"/>
    <dgm:cxn modelId="{5C38E620-9CEE-4747-A10E-1DA298208FAD}" type="presOf" srcId="{D56242B8-A387-46D7-A681-212D40A4C1D1}" destId="{13C94C72-5ABD-4FAF-BB49-ACD34BD0B836}" srcOrd="0" destOrd="0" presId="urn:microsoft.com/office/officeart/2018/2/layout/IconLabelList"/>
    <dgm:cxn modelId="{A1E63B55-C7AF-4675-A772-52BF53BE9C28}" type="presOf" srcId="{A66D9654-D110-4CB9-A2B0-64577F46E98F}" destId="{CB6E7D33-11CD-4E49-8A37-30A830AF382D}" srcOrd="0" destOrd="0" presId="urn:microsoft.com/office/officeart/2018/2/layout/IconLabelList"/>
    <dgm:cxn modelId="{E08039CD-8401-4C15-802B-C771E7B4B60A}" srcId="{D56242B8-A387-46D7-A681-212D40A4C1D1}" destId="{53ECE230-707B-4561-8078-6A009E1DEF7E}" srcOrd="0" destOrd="0" parTransId="{1EB35D3F-20A8-4CB7-8A8D-A0D4961279EF}" sibTransId="{FA41C20E-9D4B-4553-B38B-FFE5EA8C4508}"/>
    <dgm:cxn modelId="{614D6FD8-7E1F-4737-9057-7C84DFDB16B0}" type="presOf" srcId="{70AA7E10-8400-4823-B1BB-24AABA98565D}" destId="{E4DA6F46-FBD2-40AC-A3F4-6F32133EBAE4}" srcOrd="0" destOrd="0" presId="urn:microsoft.com/office/officeart/2018/2/layout/IconLabelList"/>
    <dgm:cxn modelId="{608385E5-4D0E-4E04-A60E-8BEB55665F2A}" srcId="{D56242B8-A387-46D7-A681-212D40A4C1D1}" destId="{70AA7E10-8400-4823-B1BB-24AABA98565D}" srcOrd="2" destOrd="0" parTransId="{BBCE7662-76CC-4747-BBC7-965D6DE798BF}" sibTransId="{AE5267CF-D1F8-435B-9858-4E9F51516E78}"/>
    <dgm:cxn modelId="{4DB5AAEA-C90B-4F92-8343-7E935A06FCE4}" srcId="{D56242B8-A387-46D7-A681-212D40A4C1D1}" destId="{A66D9654-D110-4CB9-A2B0-64577F46E98F}" srcOrd="1" destOrd="0" parTransId="{71A48362-56A4-4F1B-AA98-A4653997C473}" sibTransId="{CD2B974B-EF26-4CDF-8E2A-1B5D04D17E34}"/>
    <dgm:cxn modelId="{3B05CFDD-D028-4882-9AD5-8D7CDA5668EC}" type="presParOf" srcId="{13C94C72-5ABD-4FAF-BB49-ACD34BD0B836}" destId="{7AD80CEE-F530-45A2-8EC7-2A56BF1FBC3E}" srcOrd="0" destOrd="0" presId="urn:microsoft.com/office/officeart/2018/2/layout/IconLabelList"/>
    <dgm:cxn modelId="{2EC49B60-170E-4203-92F3-603265DA1102}" type="presParOf" srcId="{7AD80CEE-F530-45A2-8EC7-2A56BF1FBC3E}" destId="{9FCC922B-74DD-488B-B4E7-C77BF943631E}" srcOrd="0" destOrd="0" presId="urn:microsoft.com/office/officeart/2018/2/layout/IconLabelList"/>
    <dgm:cxn modelId="{3231130B-E257-4074-82B6-28CB9EC5CC90}" type="presParOf" srcId="{7AD80CEE-F530-45A2-8EC7-2A56BF1FBC3E}" destId="{A640B124-6530-4F6E-9BB3-C74B545819D9}" srcOrd="1" destOrd="0" presId="urn:microsoft.com/office/officeart/2018/2/layout/IconLabelList"/>
    <dgm:cxn modelId="{60BD1E44-D56A-4946-9654-81A1682250AF}" type="presParOf" srcId="{7AD80CEE-F530-45A2-8EC7-2A56BF1FBC3E}" destId="{BFF2DEA4-E623-4411-AC58-8C57490644DF}" srcOrd="2" destOrd="0" presId="urn:microsoft.com/office/officeart/2018/2/layout/IconLabelList"/>
    <dgm:cxn modelId="{E225396A-6343-442A-9FCE-89963ED3271D}" type="presParOf" srcId="{13C94C72-5ABD-4FAF-BB49-ACD34BD0B836}" destId="{359A847F-CCF6-4289-80D2-12EFCC69A357}" srcOrd="1" destOrd="0" presId="urn:microsoft.com/office/officeart/2018/2/layout/IconLabelList"/>
    <dgm:cxn modelId="{F284F55F-167C-4F8F-AB61-21DA18BA05BD}" type="presParOf" srcId="{13C94C72-5ABD-4FAF-BB49-ACD34BD0B836}" destId="{31BFD8DE-C433-4582-A021-317E7248FE9E}" srcOrd="2" destOrd="0" presId="urn:microsoft.com/office/officeart/2018/2/layout/IconLabelList"/>
    <dgm:cxn modelId="{7A8FCB19-C1AA-4A27-BB8B-8CE38CC17B20}" type="presParOf" srcId="{31BFD8DE-C433-4582-A021-317E7248FE9E}" destId="{D8F12247-1072-4FAA-B3CF-C4823EF31FD6}" srcOrd="0" destOrd="0" presId="urn:microsoft.com/office/officeart/2018/2/layout/IconLabelList"/>
    <dgm:cxn modelId="{C159A26D-9612-42FD-9052-1603E5AB008C}" type="presParOf" srcId="{31BFD8DE-C433-4582-A021-317E7248FE9E}" destId="{F6D7277C-2C20-478F-8650-A42F80181A61}" srcOrd="1" destOrd="0" presId="urn:microsoft.com/office/officeart/2018/2/layout/IconLabelList"/>
    <dgm:cxn modelId="{E7ABE82E-E619-49F3-8BB7-8FA74D188D7E}" type="presParOf" srcId="{31BFD8DE-C433-4582-A021-317E7248FE9E}" destId="{CB6E7D33-11CD-4E49-8A37-30A830AF382D}" srcOrd="2" destOrd="0" presId="urn:microsoft.com/office/officeart/2018/2/layout/IconLabelList"/>
    <dgm:cxn modelId="{B16991CB-ECBD-4D7C-8752-E37472745686}" type="presParOf" srcId="{13C94C72-5ABD-4FAF-BB49-ACD34BD0B836}" destId="{33FBF155-CD52-43C9-9475-25196A875ADF}" srcOrd="3" destOrd="0" presId="urn:microsoft.com/office/officeart/2018/2/layout/IconLabelList"/>
    <dgm:cxn modelId="{35FFFB00-F499-4F53-AB3D-4E792E5A4DF4}" type="presParOf" srcId="{13C94C72-5ABD-4FAF-BB49-ACD34BD0B836}" destId="{DC0C3C3F-219C-458D-83FA-F89513B5E48A}" srcOrd="4" destOrd="0" presId="urn:microsoft.com/office/officeart/2018/2/layout/IconLabelList"/>
    <dgm:cxn modelId="{40CE227C-DD4E-4CA8-8D7D-F09F378E689F}" type="presParOf" srcId="{DC0C3C3F-219C-458D-83FA-F89513B5E48A}" destId="{6350E9C3-F6B5-4B0B-A23A-7F77B821BF08}" srcOrd="0" destOrd="0" presId="urn:microsoft.com/office/officeart/2018/2/layout/IconLabelList"/>
    <dgm:cxn modelId="{B69398B7-31AA-4BB8-968A-8E978F185BAE}" type="presParOf" srcId="{DC0C3C3F-219C-458D-83FA-F89513B5E48A}" destId="{82B938EB-E067-4ACC-A158-37EA8BE3C8E1}" srcOrd="1" destOrd="0" presId="urn:microsoft.com/office/officeart/2018/2/layout/IconLabelList"/>
    <dgm:cxn modelId="{DCC770B6-7982-47DA-BD2A-E0078E10430F}" type="presParOf" srcId="{DC0C3C3F-219C-458D-83FA-F89513B5E48A}" destId="{E4DA6F46-FBD2-40AC-A3F4-6F32133EBAE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6C706-2DDB-43D8-B010-AED66C100614}">
      <dsp:nvSpPr>
        <dsp:cNvPr id="0" name=""/>
        <dsp:cNvSpPr/>
      </dsp:nvSpPr>
      <dsp:spPr>
        <a:xfrm>
          <a:off x="0" y="371543"/>
          <a:ext cx="6784259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26534" tIns="416560" rIns="52653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/>
            <a:t>Disponibilità, Integrità, Confidenzialità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/>
            <a:t>Hardware, Comunicazione, Software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/>
            <a:t>Persone, Procedure, Prodotti</a:t>
          </a:r>
          <a:endParaRPr lang="en-US" sz="2000" kern="1200"/>
        </a:p>
      </dsp:txBody>
      <dsp:txXfrm>
        <a:off x="0" y="371543"/>
        <a:ext cx="6784259" cy="1512000"/>
      </dsp:txXfrm>
    </dsp:sp>
    <dsp:sp modelId="{5230001C-3125-4B17-930B-678A98B41872}">
      <dsp:nvSpPr>
        <dsp:cNvPr id="0" name=""/>
        <dsp:cNvSpPr/>
      </dsp:nvSpPr>
      <dsp:spPr>
        <a:xfrm>
          <a:off x="339212" y="76343"/>
          <a:ext cx="4748981" cy="5904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500" tIns="0" rIns="1795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000" kern="1200"/>
            <a:t>Aspetti sulla sicurezza delle informazioni</a:t>
          </a:r>
          <a:endParaRPr lang="en-US" sz="2000" kern="1200"/>
        </a:p>
      </dsp:txBody>
      <dsp:txXfrm>
        <a:off x="368033" y="105164"/>
        <a:ext cx="4691339" cy="532758"/>
      </dsp:txXfrm>
    </dsp:sp>
    <dsp:sp modelId="{C5B39F3C-AF04-4363-8383-62ABDA5C4107}">
      <dsp:nvSpPr>
        <dsp:cNvPr id="0" name=""/>
        <dsp:cNvSpPr/>
      </dsp:nvSpPr>
      <dsp:spPr>
        <a:xfrm>
          <a:off x="0" y="2286743"/>
          <a:ext cx="6784259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26534" tIns="416560" rIns="52653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/>
            <a:t>Controllo degli accessi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/>
            <a:t>Autenticazione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/>
            <a:t>Autorizzazione</a:t>
          </a:r>
          <a:endParaRPr lang="en-US" sz="2000" kern="1200"/>
        </a:p>
      </dsp:txBody>
      <dsp:txXfrm>
        <a:off x="0" y="2286743"/>
        <a:ext cx="6784259" cy="1512000"/>
      </dsp:txXfrm>
    </dsp:sp>
    <dsp:sp modelId="{2F80FC42-2643-4945-8A18-FF1433F6FAEB}">
      <dsp:nvSpPr>
        <dsp:cNvPr id="0" name=""/>
        <dsp:cNvSpPr/>
      </dsp:nvSpPr>
      <dsp:spPr>
        <a:xfrm>
          <a:off x="339212" y="1991543"/>
          <a:ext cx="4748981" cy="5904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500" tIns="0" rIns="1795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000" kern="1200"/>
            <a:t>Concetti chiave</a:t>
          </a:r>
          <a:endParaRPr lang="en-US" sz="2000" kern="1200"/>
        </a:p>
      </dsp:txBody>
      <dsp:txXfrm>
        <a:off x="368033" y="2020364"/>
        <a:ext cx="4691339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44B1A-A5D5-4DB8-A2AB-AAAB11B5C85C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C33E86-7CBF-4B96-9CCD-0462924E9D53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1BDE1-C666-4C7E-AC3F-9CC7ED3CDECB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Gestione del sorgente con GIT</a:t>
          </a:r>
          <a:endParaRPr lang="en-US" sz="1100" kern="1200"/>
        </a:p>
      </dsp:txBody>
      <dsp:txXfrm>
        <a:off x="569079" y="2644614"/>
        <a:ext cx="2072362" cy="720000"/>
      </dsp:txXfrm>
    </dsp:sp>
    <dsp:sp modelId="{904B7E3B-3B77-43A9-A828-DC28153C12F3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9FDA95-89DD-4D66-B31C-3C9390B11DAA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EAD74A-37AB-4BC3-8452-4C5F19910855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SW asset management</a:t>
          </a:r>
          <a:endParaRPr lang="en-US" sz="1100" kern="1200"/>
        </a:p>
      </dsp:txBody>
      <dsp:txXfrm>
        <a:off x="3004105" y="2644614"/>
        <a:ext cx="2072362" cy="720000"/>
      </dsp:txXfrm>
    </dsp:sp>
    <dsp:sp modelId="{9C6C2CCF-2BB2-457C-9E90-6504DEF70487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F928F1-DEAB-41AE-917F-BD90C491D4BB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73F75-2F90-4495-8B50-71CD04CE2851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Application Portfolio Attack Surface</a:t>
          </a:r>
          <a:endParaRPr lang="en-US" sz="1100" kern="1200"/>
        </a:p>
      </dsp:txBody>
      <dsp:txXfrm>
        <a:off x="5439131" y="2644614"/>
        <a:ext cx="2072362" cy="720000"/>
      </dsp:txXfrm>
    </dsp:sp>
    <dsp:sp modelId="{2ABE4046-A657-4D87-9FC0-D1D9FC37C8AA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0107CD-A301-48B2-880B-E6A761A77B06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3DE65-28E7-4254-930D-D6D3B757FCDB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Analisi statica del codice sorgente</a:t>
          </a:r>
          <a:endParaRPr lang="en-US" sz="1100" kern="1200"/>
        </a:p>
      </dsp:txBody>
      <dsp:txXfrm>
        <a:off x="7874157" y="2644614"/>
        <a:ext cx="207236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3AEE7B-49AB-4FF3-B9B9-C72CFF6D85CC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2763F9-A1DC-47F8-9F31-A4FA9D0FB0F3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FFC29-3D43-49E5-87DE-9CECA1D6BA7C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File .HTML e file .JSP</a:t>
          </a:r>
          <a:endParaRPr lang="en-US" sz="1100" kern="1200"/>
        </a:p>
      </dsp:txBody>
      <dsp:txXfrm>
        <a:off x="75768" y="3053169"/>
        <a:ext cx="3093750" cy="720000"/>
      </dsp:txXfrm>
    </dsp:sp>
    <dsp:sp modelId="{6E0547F0-9EAC-41D9-B8EC-C329C63F3F2C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08F182-5578-4E4D-91F2-4A5DDE157F3C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84C0D8-ABA7-474C-B53C-469481257455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Esecuzione di codice server side con JSP</a:t>
          </a:r>
          <a:endParaRPr lang="en-US" sz="1100" kern="1200"/>
        </a:p>
      </dsp:txBody>
      <dsp:txXfrm>
        <a:off x="3710925" y="3053169"/>
        <a:ext cx="3093750" cy="720000"/>
      </dsp:txXfrm>
    </dsp:sp>
    <dsp:sp modelId="{D9BF2F1A-0397-4434-A9C3-9415ABC56E8F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EEFA71-DCE8-4426-A44E-5EBA02642832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70913-ABDF-4A86-A334-F50E22AE6ACC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Esecuzione di codice client side con ECMAScript</a:t>
          </a:r>
          <a:endParaRPr lang="en-US" sz="1100" kern="1200"/>
        </a:p>
      </dsp:txBody>
      <dsp:txXfrm>
        <a:off x="7346081" y="3053169"/>
        <a:ext cx="30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C922B-74DD-488B-B4E7-C77BF943631E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2DEA4-E623-4411-AC58-8C57490644DF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Categorizzazione secondo OWASP</a:t>
          </a:r>
          <a:endParaRPr lang="en-US" sz="1100" kern="1200"/>
        </a:p>
      </dsp:txBody>
      <dsp:txXfrm>
        <a:off x="417971" y="2644140"/>
        <a:ext cx="2889450" cy="720000"/>
      </dsp:txXfrm>
    </dsp:sp>
    <dsp:sp modelId="{D8F12247-1072-4FAA-B3CF-C4823EF31FD6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6E7D33-11CD-4E49-8A37-30A830AF382D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Minacce secondo il Web Application Security Book</a:t>
          </a:r>
          <a:endParaRPr lang="en-US" sz="1100" kern="1200"/>
        </a:p>
      </dsp:txBody>
      <dsp:txXfrm>
        <a:off x="3813075" y="2644140"/>
        <a:ext cx="2889450" cy="720000"/>
      </dsp:txXfrm>
    </dsp:sp>
    <dsp:sp modelId="{6350E9C3-F6B5-4B0B-A23A-7F77B821BF08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A6F46-FBD2-40AC-A3F4-6F32133EBAE4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Mobile application security</a:t>
          </a:r>
          <a:endParaRPr lang="en-US" sz="1100" kern="1200"/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0CDE8-0A6A-4B41-B13D-54250ADCB370}" type="datetimeFigureOut">
              <a:rPr lang="it-IT" smtClean="0"/>
              <a:t>12/02/2020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BC349-8C70-4227-BEC5-F1FB9A9A46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6434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BC349-8C70-4227-BEC5-F1FB9A9A464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3952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BC349-8C70-4227-BEC5-F1FB9A9A464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3302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https://it.wikipedia.org/wiki/World_Wide_Web</a:t>
            </a:r>
          </a:p>
          <a:p>
            <a:r>
              <a:rPr lang="it-I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https://it.wikipedia.org/wiki/Uniform_Resource_Locator</a:t>
            </a:r>
          </a:p>
          <a:p>
            <a:r>
              <a:rPr lang="it-I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https://it.wikipedia.org/wiki/Domain_Name_System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BC349-8C70-4227-BEC5-F1FB9A9A464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0367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https://it.wikipedia.org/wiki/Cookie</a:t>
            </a:r>
          </a:p>
          <a:p>
            <a:r>
              <a:rPr lang="it-I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https://it.wikipedia.org/wiki/Sessione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BC349-8C70-4227-BEC5-F1FB9A9A4640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4284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BC349-8C70-4227-BEC5-F1FB9A9A4640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5174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BC349-8C70-4227-BEC5-F1FB9A9A4640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4891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https://it.wikipedia.org/wiki/Sistema_informatico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BC349-8C70-4227-BEC5-F1FB9A9A464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7348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books/D1 - Rappresentazione dell'Informazione.pdf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BC349-8C70-4227-BEC5-F1FB9A9A464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91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https://en.wikipedia.org/wiki/Onion_model</a:t>
            </a:r>
          </a:p>
          <a:p>
            <a:r>
              <a:rPr lang="it-I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https://it.wikipedia.org/wiki/Modello_OSI</a:t>
            </a:r>
          </a:p>
          <a:p>
            <a:r>
              <a:rPr lang="it-I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https://it.wikipedia.org/wiki/Architettura_multi-tier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BC349-8C70-4227-BEC5-F1FB9A9A464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5240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https://en.wikipedia.org/wiki/Architectural_pattern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BC349-8C70-4227-BEC5-F1FB9A9A464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3512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https://it.wikipedia.org/wiki/Application_programming_interface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BC349-8C70-4227-BEC5-F1FB9A9A464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1198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https://it.wikipedia.org/wiki/Sistema_distribuito</a:t>
            </a:r>
          </a:p>
          <a:p>
            <a:r>
              <a:rPr lang="it-I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https://it.wikipedia.org/wiki/Sistema_client/server</a:t>
            </a:r>
          </a:p>
          <a:p>
            <a:r>
              <a:rPr lang="it-I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https://it.wikipedia.org/wiki/Service-oriented_architecture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BC349-8C70-4227-BEC5-F1FB9A9A464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0126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BC349-8C70-4227-BEC5-F1FB9A9A464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0695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https://en.wikipedia.org/wiki/Information_security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BC349-8C70-4227-BEC5-F1FB9A9A464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6161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BC77C3-1C0A-45C3-83BB-F6774E954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5211A88-0951-498B-B517-8FDFA481A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83741A-6865-477B-856B-4D47D2B8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907C-918E-4E6B-A64E-22C02F08DFBB}" type="datetimeFigureOut">
              <a:rPr lang="it-IT" smtClean="0"/>
              <a:t>12/02/2020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88C209-1CDA-476D-9356-4F74345C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290FC0-777C-44A2-8473-B9881A8C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6670-54D7-405C-A6D5-C668939233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433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DE95A0-523C-43EE-986C-3BB65D14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479EE58-D7A3-4F92-AC7F-F1AB34F16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2299C5-0F96-4BA7-A65C-6F39FFA2B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907C-918E-4E6B-A64E-22C02F08DFBB}" type="datetimeFigureOut">
              <a:rPr lang="it-IT" smtClean="0"/>
              <a:t>12/02/2020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E859E9-C800-48A5-AB7F-BDF88E62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993DD9-0362-495B-877B-FC0A73580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6670-54D7-405C-A6D5-C668939233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310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C07B91C-6D80-4B6F-B373-27E48E7ED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5AD7696-3B79-4C0B-8238-7DDA9AA07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17FBBBD-D188-4F11-86D7-5454F8A6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907C-918E-4E6B-A64E-22C02F08DFBB}" type="datetimeFigureOut">
              <a:rPr lang="it-IT" smtClean="0"/>
              <a:t>12/02/2020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E9C8F7-52DB-46AD-BB4D-DA14E653B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FA3977-0441-4617-82A1-C53AA57A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6670-54D7-405C-A6D5-C668939233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906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55800D-5FAB-4C85-B3E6-A3C37C20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28AEF4-BCBF-42C0-84DD-0825D01EC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6AE983-C0A4-4A89-A53B-0D627EDC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907C-918E-4E6B-A64E-22C02F08DFBB}" type="datetimeFigureOut">
              <a:rPr lang="it-IT" smtClean="0"/>
              <a:t>12/02/2020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613C25-37A4-4380-9F76-AFDF2F02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A91632-1197-4CDC-AB8E-495FB7593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6670-54D7-405C-A6D5-C668939233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251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17CF18-732B-4C35-99B9-D24E1199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B7C888-EBEF-43E9-B02E-C27E2D20C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65A2DD-0FDC-46F2-BB38-1EB88D27D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907C-918E-4E6B-A64E-22C02F08DFBB}" type="datetimeFigureOut">
              <a:rPr lang="it-IT" smtClean="0"/>
              <a:t>12/02/2020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F2B63C-0F46-4A26-80AA-502ABA63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1E1018-C7AE-400F-8D98-6024247C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6670-54D7-405C-A6D5-C668939233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945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B3E382-080B-4D94-BA41-CC6FC9F9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FD9B6B-698B-416D-871E-E0D08BAD3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905CF5-E317-435F-B189-BF82A405F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DCB3896-7848-44D5-B467-363931D2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907C-918E-4E6B-A64E-22C02F08DFBB}" type="datetimeFigureOut">
              <a:rPr lang="it-IT" smtClean="0"/>
              <a:t>12/02/2020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44A21F7-42BC-487E-BBEE-02432111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AAD0E1F-E714-4FCF-8364-549B8961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6670-54D7-405C-A6D5-C668939233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88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70947E-664A-4651-B2BB-855B1235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9573A3-0BC7-480A-82F0-1B9096ED9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93D7FD-C27B-4FEF-91DB-50AAABE2E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BB1112A-A886-46EF-86BF-5D43426B8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0D40F1B-60D6-4649-A4F1-7842316DD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DBF9395-B30D-4D20-9F49-B2BE05E2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907C-918E-4E6B-A64E-22C02F08DFBB}" type="datetimeFigureOut">
              <a:rPr lang="it-IT" smtClean="0"/>
              <a:t>12/02/2020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64B564A-B2EF-4B58-A07B-F1885339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9538138-662A-4630-BD2C-D850EBFE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6670-54D7-405C-A6D5-C668939233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300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00512C-43E9-4CB6-9AC1-0469AE92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0CB8F86-7EAA-419F-913F-6C7446175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907C-918E-4E6B-A64E-22C02F08DFBB}" type="datetimeFigureOut">
              <a:rPr lang="it-IT" smtClean="0"/>
              <a:t>12/02/2020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0BC4538-EAAA-44A3-80A1-9BFBFFBF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0D09D65-D3D1-4052-91D9-833CA16CF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6670-54D7-405C-A6D5-C668939233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38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6D1C222-E0B0-4FCC-8716-1EC5E05F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907C-918E-4E6B-A64E-22C02F08DFBB}" type="datetimeFigureOut">
              <a:rPr lang="it-IT" smtClean="0"/>
              <a:t>12/02/2020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B284D54-8858-4FB1-B77A-FF3DF82F3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66D5159-9EA2-41C9-86B8-F7EA0944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6670-54D7-405C-A6D5-C668939233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6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B718D8-102D-41A9-8B60-71E20524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577807-B7A7-4841-8C57-AE6119091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66A6F7C-CB4C-4F86-AFE1-C6183A7E9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8A593FA-AFD3-4530-81A4-472421179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907C-918E-4E6B-A64E-22C02F08DFBB}" type="datetimeFigureOut">
              <a:rPr lang="it-IT" smtClean="0"/>
              <a:t>12/02/2020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39ABAC8-726A-4C19-846E-D065CEBD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A2A01B-A2AD-4E2E-8B58-2E9A0B18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6670-54D7-405C-A6D5-C668939233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364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418390-7115-4A59-87C5-F4C2AFF4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2457B28-0C54-452F-9194-C6F030FD9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FDC01CB-B97B-45B9-8EA0-A780106EF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92AE805-E4E5-4387-A8CF-72839FD1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907C-918E-4E6B-A64E-22C02F08DFBB}" type="datetimeFigureOut">
              <a:rPr lang="it-IT" smtClean="0"/>
              <a:t>12/02/2020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9C97BBC-97F9-449E-B630-8885A9D7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4C3B9B8-2D66-4A26-B348-D3A6B8E1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6670-54D7-405C-A6D5-C668939233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240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0C8465B-42EF-4E74-A1B6-797D10678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04A5C8E-6980-4AD7-BCF6-8D5F3C32D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B8D3AB-F062-4331-8605-BE4503016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C907C-918E-4E6B-A64E-22C02F08DFBB}" type="datetimeFigureOut">
              <a:rPr lang="it-IT" smtClean="0"/>
              <a:t>12/02/2020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085FE5-6A7B-4D98-9A2C-233F3E212C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1C97D3-0244-40B3-9184-14B1E9E06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D6670-54D7-405C-A6D5-C668939233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066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5326D4-D1B2-4F6B-BA89-6A34D8714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it-IT" dirty="0">
                <a:solidFill>
                  <a:schemeClr val="bg1"/>
                </a:solidFill>
              </a:rPr>
              <a:t>Application Security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7576A41-A667-4EB8-9949-CA6CC77B4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B43B6EA-F4EB-4F61-ACD3-DC99AAE0C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492" y="-361622"/>
            <a:ext cx="6172782" cy="605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851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70CE1D8-CBC1-4C19-877C-1D4B0DFE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it-IT" sz="4000"/>
              <a:t>Autenticazione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3639CA-466E-4B94-8BB8-A0D8E1373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it-IT" sz="2000"/>
              <a:t>Utilizzo delle credenziali</a:t>
            </a:r>
          </a:p>
          <a:p>
            <a:pPr lvl="1"/>
            <a:r>
              <a:rPr lang="it-IT" sz="2000"/>
              <a:t>Immissione, comunicazione e memorizzazione</a:t>
            </a:r>
          </a:p>
          <a:p>
            <a:pPr lvl="1"/>
            <a:r>
              <a:rPr lang="it-IT" sz="2000"/>
              <a:t>Cifratura delle credenziali</a:t>
            </a:r>
          </a:p>
          <a:p>
            <a:pPr lvl="1"/>
            <a:r>
              <a:rPr lang="it-IT" sz="2000"/>
              <a:t>Procedure per la verifica</a:t>
            </a:r>
          </a:p>
          <a:p>
            <a:pPr lvl="1"/>
            <a:r>
              <a:rPr lang="it-IT" sz="2000"/>
              <a:t>Autenticazione a più fattori</a:t>
            </a:r>
          </a:p>
          <a:p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1617707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71CBFA-2F52-4DBD-858D-326BCA249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>
            <a:normAutofit/>
          </a:bodyPr>
          <a:lstStyle/>
          <a:p>
            <a:r>
              <a:rPr lang="it-IT" dirty="0"/>
              <a:t>Esempi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B22048-531E-4CF9-AC65-F5E684941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2871982"/>
            <a:ext cx="6382657" cy="3181684"/>
          </a:xfrm>
        </p:spPr>
        <p:txBody>
          <a:bodyPr anchor="t">
            <a:normAutofit/>
          </a:bodyPr>
          <a:lstStyle/>
          <a:p>
            <a:r>
              <a:rPr lang="it-IT" sz="1800" dirty="0"/>
              <a:t>Creazione di un DB su </a:t>
            </a:r>
            <a:r>
              <a:rPr lang="it-IT" sz="1800" dirty="0" err="1"/>
              <a:t>MySql</a:t>
            </a:r>
            <a:r>
              <a:rPr lang="it-IT" sz="1800" dirty="0"/>
              <a:t> per la memorizzazione delle credenziali</a:t>
            </a:r>
          </a:p>
          <a:p>
            <a:r>
              <a:rPr lang="it-IT" sz="1800" dirty="0"/>
              <a:t>Creazione di un programma Java per l'autenticazione</a:t>
            </a:r>
          </a:p>
          <a:p>
            <a:pPr lvl="1"/>
            <a:r>
              <a:rPr lang="it-IT" sz="1800" dirty="0"/>
              <a:t>Hard </a:t>
            </a:r>
            <a:r>
              <a:rPr lang="it-IT" sz="1800" dirty="0" err="1"/>
              <a:t>coded</a:t>
            </a:r>
            <a:endParaRPr lang="it-IT" sz="1800" dirty="0"/>
          </a:p>
          <a:p>
            <a:pPr lvl="1"/>
            <a:r>
              <a:rPr lang="it-IT" sz="1800" dirty="0"/>
              <a:t>Parametrica</a:t>
            </a:r>
          </a:p>
          <a:p>
            <a:pPr lvl="1"/>
            <a:r>
              <a:rPr lang="it-IT" sz="1800" dirty="0"/>
              <a:t>Con connessione parametrica</a:t>
            </a:r>
          </a:p>
          <a:p>
            <a:r>
              <a:rPr lang="it-IT" sz="1800" dirty="0"/>
              <a:t>SQL Injection</a:t>
            </a:r>
          </a:p>
          <a:p>
            <a:endParaRPr lang="it-IT" sz="1800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2C6A2225-94AF-4BC4-98F4-77746E7B1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1"/>
            <a:ext cx="4666892" cy="3612937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Risultati immagini per mysql">
            <a:extLst>
              <a:ext uri="{FF2B5EF4-FFF2-40B4-BE49-F238E27FC236}">
                <a16:creationId xmlns:a16="http://schemas.microsoft.com/office/drawing/2014/main" id="{E60C5F68-E56A-4C37-9CD4-DEC398C04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4" r="722" b="-5"/>
          <a:stretch/>
        </p:blipFill>
        <p:spPr bwMode="auto">
          <a:xfrm>
            <a:off x="7689829" y="10"/>
            <a:ext cx="4502173" cy="3448209"/>
          </a:xfrm>
          <a:custGeom>
            <a:avLst/>
            <a:gdLst>
              <a:gd name="connsiteX0" fmla="*/ 205627 w 4502173"/>
              <a:gd name="connsiteY0" fmla="*/ 0 h 3448219"/>
              <a:gd name="connsiteX1" fmla="*/ 4502173 w 4502173"/>
              <a:gd name="connsiteY1" fmla="*/ 0 h 3448219"/>
              <a:gd name="connsiteX2" fmla="*/ 4502173 w 4502173"/>
              <a:gd name="connsiteY2" fmla="*/ 2368934 h 3448219"/>
              <a:gd name="connsiteX3" fmla="*/ 4365663 w 4502173"/>
              <a:gd name="connsiteY3" fmla="*/ 2551486 h 3448219"/>
              <a:gd name="connsiteX4" fmla="*/ 2464181 w 4502173"/>
              <a:gd name="connsiteY4" fmla="*/ 3448219 h 3448219"/>
              <a:gd name="connsiteX5" fmla="*/ 0 w 4502173"/>
              <a:gd name="connsiteY5" fmla="*/ 984038 h 3448219"/>
              <a:gd name="connsiteX6" fmla="*/ 193648 w 4502173"/>
              <a:gd name="connsiteY6" fmla="*/ 24867 h 344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Risultati immagini per java">
            <a:extLst>
              <a:ext uri="{FF2B5EF4-FFF2-40B4-BE49-F238E27FC236}">
                <a16:creationId xmlns:a16="http://schemas.microsoft.com/office/drawing/2014/main" id="{1E30E77F-E686-4AB8-8110-A10511C239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13" r="1" b="18435"/>
          <a:stretch/>
        </p:blipFill>
        <p:spPr bwMode="auto">
          <a:xfrm>
            <a:off x="8768827" y="4082141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214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1A0FA9-F64D-4443-A63C-F5C99C0FA4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150" b="41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106A789-EFDE-4ABC-A802-EE85696FE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Gestione del codice sorgente (SCM)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39A25781-F150-4942-89EA-AB68032AC7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79459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3475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16837EB-9694-48CD-8F51-879EB683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it-IT" sz="4000"/>
              <a:t>Struttura di una soluzione web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BE4DF9-E871-425B-8A9C-965C994DD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it-IT" sz="2000"/>
              <a:t>Server web</a:t>
            </a:r>
          </a:p>
          <a:p>
            <a:r>
              <a:rPr lang="it-IT" sz="2000"/>
              <a:t>Web Browser</a:t>
            </a:r>
          </a:p>
          <a:p>
            <a:r>
              <a:rPr lang="it-IT" sz="2000"/>
              <a:t>Modello request/response</a:t>
            </a:r>
          </a:p>
          <a:p>
            <a:r>
              <a:rPr lang="it-IT" sz="2000"/>
              <a:t>Struttura di un URL</a:t>
            </a:r>
          </a:p>
          <a:p>
            <a:r>
              <a:rPr lang="it-IT" sz="2000"/>
              <a:t>Individuaizone di una risorsa sulla rete</a:t>
            </a:r>
          </a:p>
          <a:p>
            <a:pPr lvl="1"/>
            <a:r>
              <a:rPr lang="it-IT" sz="2000"/>
              <a:t>DNS</a:t>
            </a:r>
          </a:p>
          <a:p>
            <a:pPr lvl="1"/>
            <a:r>
              <a:rPr lang="it-IT" sz="2000"/>
              <a:t>Risorse locali</a:t>
            </a:r>
          </a:p>
          <a:p>
            <a:pPr lvl="1"/>
            <a:r>
              <a:rPr lang="it-IT" sz="2000"/>
              <a:t>Query String</a:t>
            </a:r>
          </a:p>
          <a:p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2652302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D1F78-7F46-4EEC-885C-519E8BD9AD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C4DDAEF-3602-42A9-9B0E-AE1FBBC34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Tipologie di risorse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C53C49FB-58C6-4CEC-B3BD-CA1A13E7C3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0800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0029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949805-B8A6-40DA-A107-4B2BC52F4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473" y="1396289"/>
            <a:ext cx="6387102" cy="1325563"/>
          </a:xfrm>
        </p:spPr>
        <p:txBody>
          <a:bodyPr>
            <a:normAutofit/>
          </a:bodyPr>
          <a:lstStyle/>
          <a:p>
            <a:r>
              <a:rPr lang="it-IT" dirty="0"/>
              <a:t>Esempi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C6A2225-94AF-4BC4-98F4-77746E7B1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"/>
            <a:ext cx="4666892" cy="3612937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Risultati immagini per html5">
            <a:extLst>
              <a:ext uri="{FF2B5EF4-FFF2-40B4-BE49-F238E27FC236}">
                <a16:creationId xmlns:a16="http://schemas.microsoft.com/office/drawing/2014/main" id="{E3C2434D-DE33-412F-88C6-5B4E9398B1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93" r="2" b="4519"/>
          <a:stretch/>
        </p:blipFill>
        <p:spPr bwMode="auto">
          <a:xfrm>
            <a:off x="20" y="10"/>
            <a:ext cx="4502153" cy="3448209"/>
          </a:xfrm>
          <a:custGeom>
            <a:avLst/>
            <a:gdLst>
              <a:gd name="connsiteX0" fmla="*/ 205627 w 4502173"/>
              <a:gd name="connsiteY0" fmla="*/ 0 h 3448219"/>
              <a:gd name="connsiteX1" fmla="*/ 4502173 w 4502173"/>
              <a:gd name="connsiteY1" fmla="*/ 0 h 3448219"/>
              <a:gd name="connsiteX2" fmla="*/ 4502173 w 4502173"/>
              <a:gd name="connsiteY2" fmla="*/ 2368934 h 3448219"/>
              <a:gd name="connsiteX3" fmla="*/ 4365663 w 4502173"/>
              <a:gd name="connsiteY3" fmla="*/ 2551486 h 3448219"/>
              <a:gd name="connsiteX4" fmla="*/ 2464181 w 4502173"/>
              <a:gd name="connsiteY4" fmla="*/ 3448219 h 3448219"/>
              <a:gd name="connsiteX5" fmla="*/ 0 w 4502173"/>
              <a:gd name="connsiteY5" fmla="*/ 984038 h 3448219"/>
              <a:gd name="connsiteX6" fmla="*/ 193648 w 4502173"/>
              <a:gd name="connsiteY6" fmla="*/ 24867 h 344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2" descr="Risultati immagini per javascript">
            <a:extLst>
              <a:ext uri="{FF2B5EF4-FFF2-40B4-BE49-F238E27FC236}">
                <a16:creationId xmlns:a16="http://schemas.microsoft.com/office/drawing/2014/main" id="{B4F92776-04C9-490A-B8C0-F720F7D57A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1" r="-3" b="15276"/>
          <a:stretch/>
        </p:blipFill>
        <p:spPr bwMode="auto">
          <a:xfrm>
            <a:off x="20" y="4082141"/>
            <a:ext cx="342315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7BE7AB-F706-4752-A5BD-DAF445CB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917" y="2871982"/>
            <a:ext cx="6382657" cy="3181684"/>
          </a:xfrm>
        </p:spPr>
        <p:txBody>
          <a:bodyPr anchor="t">
            <a:normAutofit/>
          </a:bodyPr>
          <a:lstStyle/>
          <a:p>
            <a:r>
              <a:rPr lang="it-IT" sz="1800"/>
              <a:t>Creazione di una pagina JSP</a:t>
            </a:r>
          </a:p>
          <a:p>
            <a:r>
              <a:rPr lang="it-IT" sz="1800"/>
              <a:t>Analisi del codice HTML trasmesso dal server al cient</a:t>
            </a:r>
          </a:p>
          <a:p>
            <a:r>
              <a:rPr lang="it-IT" sz="1800"/>
              <a:t>Creazione di una pagina contenente codice ECMAScript</a:t>
            </a:r>
          </a:p>
          <a:p>
            <a:pPr lvl="1"/>
            <a:r>
              <a:rPr lang="it-IT" sz="1800"/>
              <a:t>Manipolazione di una pagina web dai Chrom Developer Tools tramite ECMAScript</a:t>
            </a:r>
          </a:p>
          <a:p>
            <a:endParaRPr lang="it-IT" sz="1800"/>
          </a:p>
        </p:txBody>
      </p:sp>
    </p:spTree>
    <p:extLst>
      <p:ext uri="{BB962C8B-B14F-4D97-AF65-F5344CB8AC3E}">
        <p14:creationId xmlns:p14="http://schemas.microsoft.com/office/powerpoint/2010/main" val="1553227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40E0856E-ED8C-4262-BCF2-3C3FE019DE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1396" b="1360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2D0E02-4C75-4240-8376-CC1E71E36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Informazioni di correlazione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9411F9-A85D-4E75-97B0-574C38D88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Utilizzo di informazioni di correlazione tra web browser e web server</a:t>
            </a:r>
          </a:p>
          <a:p>
            <a:pPr lvl="1"/>
            <a:r>
              <a:rPr lang="it-IT">
                <a:solidFill>
                  <a:srgbClr val="FFFFFF"/>
                </a:solidFill>
              </a:rPr>
              <a:t>Mantenimento di una sessione utente</a:t>
            </a:r>
          </a:p>
          <a:p>
            <a:pPr lvl="1"/>
            <a:r>
              <a:rPr lang="it-IT">
                <a:solidFill>
                  <a:srgbClr val="FFFFFF"/>
                </a:solidFill>
              </a:rPr>
              <a:t>Utilizzo dei cookie</a:t>
            </a:r>
          </a:p>
          <a:p>
            <a:pPr lvl="1"/>
            <a:r>
              <a:rPr lang="it-IT">
                <a:solidFill>
                  <a:srgbClr val="FFFFFF"/>
                </a:solidFill>
              </a:rPr>
              <a:t>Significato del cookie di sessione</a:t>
            </a:r>
          </a:p>
          <a:p>
            <a:pPr lvl="1"/>
            <a:r>
              <a:rPr lang="it-IT">
                <a:solidFill>
                  <a:srgbClr val="FFFFFF"/>
                </a:solidFill>
              </a:rPr>
              <a:t>Evidenza di come ad un protocollo connection less (http) possa essere data (virtualmente) una natura connected</a:t>
            </a:r>
          </a:p>
          <a:p>
            <a:endParaRPr lang="it-I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055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AB3A94-7329-4635-BF41-A7B1196EC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>
            <a:normAutofit/>
          </a:bodyPr>
          <a:lstStyle/>
          <a:p>
            <a:r>
              <a:rPr lang="it-IT" dirty="0"/>
              <a:t>Esempi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90640B-99BD-4340-A1BB-91D71E94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2871982"/>
            <a:ext cx="6382657" cy="3181684"/>
          </a:xfrm>
        </p:spPr>
        <p:txBody>
          <a:bodyPr anchor="t">
            <a:normAutofit/>
          </a:bodyPr>
          <a:lstStyle/>
          <a:p>
            <a:r>
              <a:rPr lang="it-IT" sz="1800"/>
              <a:t>Progetto web dinamico con autenticazione, mentenimento di una sessione, navigazione su più pagine soggette a verifica di autenticazione</a:t>
            </a:r>
          </a:p>
          <a:p>
            <a:endParaRPr lang="it-IT" sz="180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C6A2225-94AF-4BC4-98F4-77746E7B1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1"/>
            <a:ext cx="4666892" cy="3612937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6" name="Picture 4" descr="Risultati immagini per html5">
            <a:extLst>
              <a:ext uri="{FF2B5EF4-FFF2-40B4-BE49-F238E27FC236}">
                <a16:creationId xmlns:a16="http://schemas.microsoft.com/office/drawing/2014/main" id="{1EE0C68E-39C6-4B8E-86BC-FF62AB5BD3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93" r="2" b="4518"/>
          <a:stretch/>
        </p:blipFill>
        <p:spPr bwMode="auto">
          <a:xfrm>
            <a:off x="7689829" y="10"/>
            <a:ext cx="4502173" cy="3448209"/>
          </a:xfrm>
          <a:custGeom>
            <a:avLst/>
            <a:gdLst>
              <a:gd name="connsiteX0" fmla="*/ 205627 w 4502173"/>
              <a:gd name="connsiteY0" fmla="*/ 0 h 3448219"/>
              <a:gd name="connsiteX1" fmla="*/ 4502173 w 4502173"/>
              <a:gd name="connsiteY1" fmla="*/ 0 h 3448219"/>
              <a:gd name="connsiteX2" fmla="*/ 4502173 w 4502173"/>
              <a:gd name="connsiteY2" fmla="*/ 2368934 h 3448219"/>
              <a:gd name="connsiteX3" fmla="*/ 4365663 w 4502173"/>
              <a:gd name="connsiteY3" fmla="*/ 2551486 h 3448219"/>
              <a:gd name="connsiteX4" fmla="*/ 2464181 w 4502173"/>
              <a:gd name="connsiteY4" fmla="*/ 3448219 h 3448219"/>
              <a:gd name="connsiteX5" fmla="*/ 0 w 4502173"/>
              <a:gd name="connsiteY5" fmla="*/ 984038 h 3448219"/>
              <a:gd name="connsiteX6" fmla="*/ 193648 w 4502173"/>
              <a:gd name="connsiteY6" fmla="*/ 24867 h 344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Risultati immagini per javascript">
            <a:extLst>
              <a:ext uri="{FF2B5EF4-FFF2-40B4-BE49-F238E27FC236}">
                <a16:creationId xmlns:a16="http://schemas.microsoft.com/office/drawing/2014/main" id="{8D20CBE7-E196-4AFA-B4B0-ED24A0DCD6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0" r="3" b="15281"/>
          <a:stretch/>
        </p:blipFill>
        <p:spPr bwMode="auto">
          <a:xfrm>
            <a:off x="8768827" y="4082141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62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795607-0430-4F8C-906F-3E423A2F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/>
              <a:t>Minacce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7AC0A994-3FC1-4F3B-9DF3-C755A796B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3932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8380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4CB8F2D-B292-414A-B015-EF170C995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it-IT" sz="3600">
                <a:solidFill>
                  <a:srgbClr val="FFFFFF"/>
                </a:solidFill>
              </a:rPr>
              <a:t>Minacce - disamina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11EB35-FAEF-4D92-84CB-8A80DE2B0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r>
              <a:rPr lang="it-IT" sz="1700"/>
              <a:t>Advanced Persistent Threat</a:t>
            </a:r>
          </a:p>
          <a:p>
            <a:r>
              <a:rPr lang="it-IT" sz="1700"/>
              <a:t>Computer crime</a:t>
            </a:r>
          </a:p>
          <a:p>
            <a:r>
              <a:rPr lang="it-IT" sz="1700"/>
              <a:t>Vulnerabilities</a:t>
            </a:r>
          </a:p>
          <a:p>
            <a:r>
              <a:rPr lang="it-IT" sz="1700"/>
              <a:t>Eavesdropping</a:t>
            </a:r>
          </a:p>
          <a:p>
            <a:r>
              <a:rPr lang="it-IT" sz="1700"/>
              <a:t>Malware</a:t>
            </a:r>
          </a:p>
          <a:p>
            <a:r>
              <a:rPr lang="it-IT" sz="1700"/>
              <a:t>Spyware</a:t>
            </a:r>
          </a:p>
          <a:p>
            <a:r>
              <a:rPr lang="it-IT" sz="1700"/>
              <a:t>Ransomware</a:t>
            </a:r>
          </a:p>
          <a:p>
            <a:r>
              <a:rPr lang="it-IT" sz="1700"/>
              <a:t>Trojans</a:t>
            </a:r>
          </a:p>
          <a:p>
            <a:r>
              <a:rPr lang="it-IT" sz="1700"/>
              <a:t>Viruses</a:t>
            </a:r>
          </a:p>
          <a:p>
            <a:r>
              <a:rPr lang="it-IT" sz="1700"/>
              <a:t>Worms</a:t>
            </a:r>
          </a:p>
          <a:p>
            <a:r>
              <a:rPr lang="it-IT" sz="1700"/>
              <a:t>Rootkits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73A5BF9-5DF8-4EB2-B063-EF22471EE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r>
              <a:rPr lang="it-IT" sz="2000"/>
              <a:t>Bootkits</a:t>
            </a:r>
          </a:p>
          <a:p>
            <a:r>
              <a:rPr lang="it-IT" sz="2000"/>
              <a:t>Keyloggers</a:t>
            </a:r>
          </a:p>
          <a:p>
            <a:r>
              <a:rPr lang="it-IT" sz="2000"/>
              <a:t>Screen scrapers</a:t>
            </a:r>
          </a:p>
          <a:p>
            <a:r>
              <a:rPr lang="it-IT" sz="2000"/>
              <a:t>Exploits</a:t>
            </a:r>
          </a:p>
          <a:p>
            <a:r>
              <a:rPr lang="it-IT" sz="2000"/>
              <a:t>Backdoors</a:t>
            </a:r>
          </a:p>
          <a:p>
            <a:r>
              <a:rPr lang="it-IT" sz="2000"/>
              <a:t>Logic bombs</a:t>
            </a:r>
          </a:p>
          <a:p>
            <a:r>
              <a:rPr lang="it-IT" sz="2000"/>
              <a:t>Payloads</a:t>
            </a:r>
          </a:p>
          <a:p>
            <a:r>
              <a:rPr lang="it-IT" sz="2000"/>
              <a:t>Denial of service</a:t>
            </a:r>
          </a:p>
          <a:p>
            <a:r>
              <a:rPr lang="it-IT" sz="2000"/>
              <a:t>Web shells</a:t>
            </a:r>
          </a:p>
          <a:p>
            <a:r>
              <a:rPr lang="it-IT" sz="2000"/>
              <a:t>Phishing</a:t>
            </a:r>
          </a:p>
          <a:p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247099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7B88BD-3BE2-4323-AA5D-5377BBC02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it-IT" sz="3400"/>
              <a:t>Funzioni di un sistema di elaborazione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C1FEF1-BE84-4188-A90F-116BD8B6C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it-IT" sz="1700"/>
              <a:t>Elaborazione, o computazione</a:t>
            </a:r>
          </a:p>
          <a:p>
            <a:pPr lvl="1"/>
            <a:r>
              <a:rPr lang="it-IT" sz="1700"/>
              <a:t>Utilizzo delle capacità elaborative offerte dai processori disponibili</a:t>
            </a:r>
          </a:p>
          <a:p>
            <a:r>
              <a:rPr lang="it-IT" sz="1700"/>
              <a:t>  Memorizzazione (brevissimi cenni sulle tecnologie di memorizzazione di massa)</a:t>
            </a:r>
          </a:p>
          <a:p>
            <a:pPr lvl="1"/>
            <a:r>
              <a:rPr lang="it-IT" sz="1700"/>
              <a:t>Conservazione di informazioni temporanee</a:t>
            </a:r>
          </a:p>
          <a:p>
            <a:pPr lvl="1"/>
            <a:r>
              <a:rPr lang="it-IT" sz="1700"/>
              <a:t>Memorizzazione permanente</a:t>
            </a:r>
          </a:p>
          <a:p>
            <a:r>
              <a:rPr lang="it-IT" sz="1700"/>
              <a:t> Comunicazione (brevissimi cenni sui mezzi trasmissivi)</a:t>
            </a:r>
          </a:p>
          <a:p>
            <a:pPr lvl="1"/>
            <a:r>
              <a:rPr lang="it-IT" sz="1700"/>
              <a:t>Tra processi (e.g. RPC)</a:t>
            </a:r>
          </a:p>
          <a:p>
            <a:pPr lvl="1"/>
            <a:r>
              <a:rPr lang="it-IT" sz="1700"/>
              <a:t>Tra sistemi diversi sulla rete</a:t>
            </a:r>
          </a:p>
          <a:p>
            <a:endParaRPr lang="it-IT" sz="17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AE87AB-02D9-449F-9B09-575065DACC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97" r="1970" b="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35116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700C942-1C94-4B4A-B5B0-16946DB68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it-IT" sz="4000"/>
              <a:t>Difese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C1DEDE-D1DC-4395-9F49-523E2EC67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it-IT" sz="2000"/>
              <a:t>Antivirus software</a:t>
            </a:r>
          </a:p>
          <a:p>
            <a:r>
              <a:rPr lang="it-IT" sz="2000"/>
              <a:t>Secure coding</a:t>
            </a:r>
          </a:p>
          <a:p>
            <a:r>
              <a:rPr lang="it-IT" sz="2000"/>
              <a:t>Secure by default</a:t>
            </a:r>
          </a:p>
          <a:p>
            <a:r>
              <a:rPr lang="it-IT" sz="2000"/>
              <a:t>Secure by design</a:t>
            </a:r>
          </a:p>
          <a:p>
            <a:r>
              <a:rPr lang="it-IT" sz="2000"/>
              <a:t>Secure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4213013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379914E-BA2B-4615-BDDC-BECB9600A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it-IT" sz="4000"/>
              <a:t>Security Testing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6AAB5B-820B-4685-A54B-3481EF89F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it-IT" sz="2000"/>
              <a:t>Vulnerability scan</a:t>
            </a:r>
          </a:p>
          <a:p>
            <a:r>
              <a:rPr lang="it-IT" sz="2000"/>
              <a:t>Penetration test</a:t>
            </a:r>
          </a:p>
          <a:p>
            <a:r>
              <a:rPr lang="it-IT" sz="2000"/>
              <a:t>Static Application Security Testing</a:t>
            </a:r>
          </a:p>
          <a:p>
            <a:r>
              <a:rPr lang="it-IT" sz="2000"/>
              <a:t>Dynamic Application Security Testing</a:t>
            </a:r>
          </a:p>
        </p:txBody>
      </p:sp>
    </p:spTree>
    <p:extLst>
      <p:ext uri="{BB962C8B-B14F-4D97-AF65-F5344CB8AC3E}">
        <p14:creationId xmlns:p14="http://schemas.microsoft.com/office/powerpoint/2010/main" val="940680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C95F8F-E949-4D72-94A5-1D3EC4BA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498" y="908344"/>
            <a:ext cx="5244301" cy="1538130"/>
          </a:xfrm>
        </p:spPr>
        <p:txBody>
          <a:bodyPr>
            <a:normAutofit/>
          </a:bodyPr>
          <a:lstStyle/>
          <a:p>
            <a:r>
              <a:rPr lang="it-IT" dirty="0"/>
              <a:t>Esempi</a:t>
            </a:r>
          </a:p>
        </p:txBody>
      </p:sp>
      <p:sp>
        <p:nvSpPr>
          <p:cNvPr id="71" name="Freeform 6">
            <a:extLst>
              <a:ext uri="{FF2B5EF4-FFF2-40B4-BE49-F238E27FC236}">
                <a16:creationId xmlns:a16="http://schemas.microsoft.com/office/drawing/2014/main" id="{B6C29DB0-17E9-42FF-986E-0B7F493F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 6">
            <a:extLst>
              <a:ext uri="{FF2B5EF4-FFF2-40B4-BE49-F238E27FC236}">
                <a16:creationId xmlns:a16="http://schemas.microsoft.com/office/drawing/2014/main" id="{115AD956-A5B6-4760-B8B2-11E2DF6B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050" name="Picture 2" descr="Risultati immagini per java">
            <a:extLst>
              <a:ext uri="{FF2B5EF4-FFF2-40B4-BE49-F238E27FC236}">
                <a16:creationId xmlns:a16="http://schemas.microsoft.com/office/drawing/2014/main" id="{D9A14839-FFEE-4461-85AE-5623A377B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7735" y="1450448"/>
            <a:ext cx="2972817" cy="394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D63844-A078-4D70-90B1-23BA15B70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1158" y="2706865"/>
            <a:ext cx="5383652" cy="3470097"/>
          </a:xfrm>
        </p:spPr>
        <p:txBody>
          <a:bodyPr>
            <a:normAutofit/>
          </a:bodyPr>
          <a:lstStyle/>
          <a:p>
            <a:r>
              <a:rPr lang="it-IT" sz="2400"/>
              <a:t>Utilizzo di SourceMonitor per l'analisi statica del codice sorgente su un progetto Java clonato da GitHub</a:t>
            </a:r>
          </a:p>
          <a:p>
            <a:endParaRPr lang="it-IT" sz="2400"/>
          </a:p>
        </p:txBody>
      </p:sp>
    </p:spTree>
    <p:extLst>
      <p:ext uri="{BB962C8B-B14F-4D97-AF65-F5344CB8AC3E}">
        <p14:creationId xmlns:p14="http://schemas.microsoft.com/office/powerpoint/2010/main" val="282242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58A6B1-B60F-4191-92A7-75748CD9A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it-IT" sz="2400"/>
              <a:t>Ruolo delle "informazioni" in un sistema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955F97-C990-43C5-93D7-E3824E47D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it-IT" sz="1500"/>
              <a:t>Interpretazione (rappresentazione) secondo una codifica di un insieme di bit (e di byte)</a:t>
            </a:r>
          </a:p>
          <a:p>
            <a:r>
              <a:rPr lang="it-IT" sz="1500"/>
              <a:t>Cenni sulla conversione di base e sul numero di diverse informazioni rappresentabili dato un certo numero di bit</a:t>
            </a:r>
          </a:p>
          <a:p>
            <a:r>
              <a:rPr lang="it-IT" sz="1500"/>
              <a:t>Differenza tra informazioni analogiche e informazioni digitali</a:t>
            </a:r>
          </a:p>
          <a:p>
            <a:r>
              <a:rPr lang="it-IT" sz="1500"/>
              <a:t>Esempi di codifica</a:t>
            </a:r>
          </a:p>
          <a:p>
            <a:pPr lvl="1"/>
            <a:r>
              <a:rPr lang="it-IT" sz="1500"/>
              <a:t>Codifica del testo</a:t>
            </a:r>
          </a:p>
          <a:p>
            <a:pPr lvl="2"/>
            <a:r>
              <a:rPr lang="it-IT" sz="1500"/>
              <a:t>ASCII, UTF</a:t>
            </a:r>
          </a:p>
          <a:p>
            <a:pPr lvl="1"/>
            <a:r>
              <a:rPr lang="it-IT" sz="1500"/>
              <a:t>Codifica delle immagini</a:t>
            </a:r>
          </a:p>
          <a:p>
            <a:pPr lvl="2"/>
            <a:r>
              <a:rPr lang="it-IT" sz="1500"/>
              <a:t>Bitmap</a:t>
            </a:r>
          </a:p>
          <a:p>
            <a:pPr lvl="1"/>
            <a:r>
              <a:rPr lang="it-IT" sz="1500"/>
              <a:t>Altri tipi di codifica</a:t>
            </a:r>
          </a:p>
          <a:p>
            <a:pPr lvl="2"/>
            <a:r>
              <a:rPr lang="it-IT" sz="1500"/>
              <a:t>MPEG, WAV</a:t>
            </a:r>
          </a:p>
          <a:p>
            <a:endParaRPr lang="it-IT" sz="15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44012-BDD8-4CBD-B306-A15AB2D355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54" r="12913" b="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90740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9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EFC3433-E0D0-40AD-A1DF-9724957E4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it-IT" sz="3100"/>
              <a:t>Stratificazione dei sistemi di elaborazione</a:t>
            </a:r>
          </a:p>
        </p:txBody>
      </p:sp>
      <p:pic>
        <p:nvPicPr>
          <p:cNvPr id="6146" name="Picture 2" descr="Risultati immagini per multi tier architecture">
            <a:extLst>
              <a:ext uri="{FF2B5EF4-FFF2-40B4-BE49-F238E27FC236}">
                <a16:creationId xmlns:a16="http://schemas.microsoft.com/office/drawing/2014/main" id="{DCA39271-3278-4E9F-ABA7-1D3A4747E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9" r="-1" b="-1"/>
          <a:stretch/>
        </p:blipFill>
        <p:spPr bwMode="auto">
          <a:xfrm>
            <a:off x="480060" y="1648713"/>
            <a:ext cx="3425957" cy="356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76504A-A9E2-4CD5-91C6-412D64B2D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513" y="2022601"/>
            <a:ext cx="7310019" cy="4154361"/>
          </a:xfrm>
        </p:spPr>
        <p:txBody>
          <a:bodyPr>
            <a:normAutofit/>
          </a:bodyPr>
          <a:lstStyle/>
          <a:p>
            <a:r>
              <a:rPr lang="it-IT" sz="2000" dirty="0"/>
              <a:t>Modello a strati (</a:t>
            </a:r>
            <a:r>
              <a:rPr lang="it-IT" sz="2000" dirty="0" err="1"/>
              <a:t>layer</a:t>
            </a:r>
            <a:r>
              <a:rPr lang="it-IT" sz="2000" dirty="0"/>
              <a:t>) del calcolatore</a:t>
            </a:r>
          </a:p>
          <a:p>
            <a:pPr lvl="1"/>
            <a:r>
              <a:rPr lang="it-IT" sz="2000" dirty="0"/>
              <a:t>HW / BIOS / OS / Middleware / SW Applicativo</a:t>
            </a:r>
          </a:p>
          <a:p>
            <a:r>
              <a:rPr lang="it-IT" sz="2000" dirty="0"/>
              <a:t>Modello a strati del OS (</a:t>
            </a:r>
            <a:r>
              <a:rPr lang="it-IT" sz="2000" dirty="0" err="1"/>
              <a:t>Onion</a:t>
            </a:r>
            <a:r>
              <a:rPr lang="it-IT" sz="2000" dirty="0"/>
              <a:t> </a:t>
            </a:r>
            <a:r>
              <a:rPr lang="it-IT" sz="2000" dirty="0" err="1"/>
              <a:t>Skin</a:t>
            </a:r>
            <a:r>
              <a:rPr lang="it-IT" sz="2000" dirty="0"/>
              <a:t>, Interprete comandi Shell/GUI)</a:t>
            </a:r>
          </a:p>
          <a:p>
            <a:r>
              <a:rPr lang="it-IT" sz="2000" dirty="0"/>
              <a:t>Modello a strati del networking (Modello ISO/OSI, TCP/IP)</a:t>
            </a:r>
          </a:p>
          <a:p>
            <a:r>
              <a:rPr lang="it-IT" sz="2000" dirty="0"/>
              <a:t>Modello a strati delle applicazioni </a:t>
            </a:r>
            <a:r>
              <a:rPr lang="it-IT" sz="2000" dirty="0" err="1"/>
              <a:t>enterprise</a:t>
            </a:r>
            <a:r>
              <a:rPr lang="it-IT" sz="2000" dirty="0"/>
              <a:t> distribuite</a:t>
            </a:r>
          </a:p>
          <a:p>
            <a:pPr lvl="1"/>
            <a:r>
              <a:rPr lang="it-IT" sz="2000" dirty="0"/>
              <a:t>Platform </a:t>
            </a:r>
            <a:r>
              <a:rPr lang="it-IT" sz="2000" dirty="0" err="1"/>
              <a:t>independent</a:t>
            </a:r>
            <a:r>
              <a:rPr lang="it-IT" sz="2000" dirty="0"/>
              <a:t> </a:t>
            </a:r>
            <a:r>
              <a:rPr lang="it-IT" sz="2000" dirty="0" err="1"/>
              <a:t>execution</a:t>
            </a:r>
            <a:r>
              <a:rPr lang="it-IT" sz="2000" dirty="0"/>
              <a:t> </a:t>
            </a:r>
            <a:r>
              <a:rPr lang="it-IT" sz="2000" dirty="0" err="1"/>
              <a:t>runtime</a:t>
            </a:r>
            <a:endParaRPr lang="it-IT" sz="2000" dirty="0"/>
          </a:p>
          <a:p>
            <a:pPr lvl="1"/>
            <a:r>
              <a:rPr lang="it-IT" sz="2000" dirty="0"/>
              <a:t>Middleware (</a:t>
            </a:r>
            <a:r>
              <a:rPr lang="it-IT" sz="2000" dirty="0" err="1"/>
              <a:t>application</a:t>
            </a:r>
            <a:r>
              <a:rPr lang="it-IT" sz="2000" dirty="0"/>
              <a:t> server/web server, ecc.)</a:t>
            </a:r>
          </a:p>
          <a:p>
            <a:r>
              <a:rPr lang="it-IT" sz="2000" dirty="0"/>
              <a:t>Architetture dei sistemi</a:t>
            </a:r>
          </a:p>
          <a:p>
            <a:pPr lvl="1"/>
            <a:r>
              <a:rPr lang="it-IT" sz="2000" dirty="0"/>
              <a:t>Monolito</a:t>
            </a:r>
          </a:p>
          <a:p>
            <a:pPr lvl="1"/>
            <a:r>
              <a:rPr lang="it-IT" sz="2000" dirty="0"/>
              <a:t>Multi-</a:t>
            </a:r>
            <a:r>
              <a:rPr lang="it-IT" sz="2000" dirty="0" err="1"/>
              <a:t>tier</a:t>
            </a:r>
            <a:endParaRPr lang="it-IT" sz="20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142477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28E4B9-BAF9-4453-868C-D614B0A9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it-IT" sz="2800"/>
              <a:t>Infrastruttura e strato applicativo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8841AB-3365-4610-93EE-A1B5E38E5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2279017"/>
            <a:ext cx="5915806" cy="3659203"/>
          </a:xfrm>
        </p:spPr>
        <p:txBody>
          <a:bodyPr anchor="t">
            <a:normAutofit/>
          </a:bodyPr>
          <a:lstStyle/>
          <a:p>
            <a:r>
              <a:rPr lang="it-IT" sz="1500" dirty="0"/>
              <a:t>Anche lo strato applicativo ha i suoi strati</a:t>
            </a:r>
          </a:p>
          <a:p>
            <a:r>
              <a:rPr lang="it-IT" sz="1500" dirty="0"/>
              <a:t>Architetture e Pattern Architetturali (esempio dell'ETL)</a:t>
            </a:r>
          </a:p>
          <a:p>
            <a:r>
              <a:rPr lang="it-IT" sz="1500" dirty="0"/>
              <a:t>Sviluppo ed esecuzione delle applicazioni</a:t>
            </a:r>
          </a:p>
          <a:p>
            <a:pPr lvl="1"/>
            <a:r>
              <a:rPr lang="it-IT" sz="1500" dirty="0"/>
              <a:t>SDK =&gt; Tutto l'ambiente per sviluppare SW (esempio di Visual Studio 2019)</a:t>
            </a:r>
          </a:p>
          <a:p>
            <a:pPr lvl="1"/>
            <a:r>
              <a:rPr lang="it-IT" sz="1500" dirty="0"/>
              <a:t>Runtime =&gt; Tutto l'ambiente per esecuzione del SW (esempio del CLR di Microsoft.NET)</a:t>
            </a:r>
          </a:p>
          <a:p>
            <a:r>
              <a:rPr lang="it-IT" sz="1500" dirty="0" err="1"/>
              <a:t>Stack</a:t>
            </a:r>
            <a:r>
              <a:rPr lang="it-IT" sz="1500" dirty="0"/>
              <a:t> applicativo</a:t>
            </a:r>
          </a:p>
          <a:p>
            <a:pPr lvl="1"/>
            <a:r>
              <a:rPr lang="it-IT" sz="1500" dirty="0"/>
              <a:t>La stratificazione dei vari </a:t>
            </a:r>
            <a:r>
              <a:rPr lang="it-IT" sz="1500" dirty="0" err="1"/>
              <a:t>runtime</a:t>
            </a:r>
            <a:r>
              <a:rPr lang="it-IT" sz="1500" dirty="0"/>
              <a:t> che servono per eseguire i vari strati di cui il SW è costituito</a:t>
            </a:r>
          </a:p>
          <a:p>
            <a:pPr lvl="1"/>
            <a:r>
              <a:rPr lang="it-IT" sz="1500" dirty="0"/>
              <a:t>Esempio </a:t>
            </a:r>
            <a:r>
              <a:rPr lang="it-IT" sz="1500" dirty="0" err="1"/>
              <a:t>AirBNB</a:t>
            </a:r>
            <a:r>
              <a:rPr lang="it-IT" sz="1500" dirty="0"/>
              <a:t>: Browser / Web </a:t>
            </a:r>
            <a:r>
              <a:rPr lang="it-IT" sz="1500" dirty="0" err="1"/>
              <a:t>sever</a:t>
            </a:r>
            <a:r>
              <a:rPr lang="it-IT" sz="1500" dirty="0"/>
              <a:t> / Runtime Business Logic / Database Server</a:t>
            </a:r>
          </a:p>
          <a:p>
            <a:endParaRPr lang="it-IT" sz="1500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170" name="Picture 2" descr="Risultati immagini per architectural patterns">
            <a:extLst>
              <a:ext uri="{FF2B5EF4-FFF2-40B4-BE49-F238E27FC236}">
                <a16:creationId xmlns:a16="http://schemas.microsoft.com/office/drawing/2014/main" id="{FD7B4641-AB42-4990-8082-EA7228DB4F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13" r="21243" b="1"/>
          <a:stretch/>
        </p:blipFill>
        <p:spPr bwMode="auto"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979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8AE9B72-C25B-4ADA-9C94-978BDB367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it-IT"/>
              <a:t>Tipologie di elaborazione (1)</a:t>
            </a:r>
          </a:p>
        </p:txBody>
      </p:sp>
      <p:pic>
        <p:nvPicPr>
          <p:cNvPr id="8194" name="Picture 2" descr="Risultati immagini per web api">
            <a:extLst>
              <a:ext uri="{FF2B5EF4-FFF2-40B4-BE49-F238E27FC236}">
                <a16:creationId xmlns:a16="http://schemas.microsoft.com/office/drawing/2014/main" id="{4E0682CD-0CB3-42B1-B2AA-B0775AF6B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" y="1715781"/>
            <a:ext cx="3425957" cy="342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F32706-7512-44F8-9F33-C30E27429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it-IT" sz="2000"/>
              <a:t>Elaborazione locale</a:t>
            </a:r>
          </a:p>
          <a:p>
            <a:pPr lvl="1"/>
            <a:r>
              <a:rPr lang="it-IT" sz="2000"/>
              <a:t>Comunicazione in process</a:t>
            </a:r>
          </a:p>
          <a:p>
            <a:pPr lvl="1"/>
            <a:r>
              <a:rPr lang="it-IT" sz="2000"/>
              <a:t>Veicolata dal flusso del programma</a:t>
            </a:r>
          </a:p>
          <a:p>
            <a:pPr lvl="1"/>
            <a:r>
              <a:rPr lang="it-IT" sz="2000"/>
              <a:t>API</a:t>
            </a:r>
          </a:p>
          <a:p>
            <a:pPr lvl="2"/>
            <a:r>
              <a:rPr lang="it-IT"/>
              <a:t>Interfaccia privata</a:t>
            </a:r>
          </a:p>
          <a:p>
            <a:pPr lvl="2"/>
            <a:r>
              <a:rPr lang="it-IT"/>
              <a:t>Interfaccia pubblica</a:t>
            </a:r>
          </a:p>
          <a:p>
            <a:r>
              <a:rPr lang="it-IT" sz="2000"/>
              <a:t>Elaborazione multi processo</a:t>
            </a:r>
          </a:p>
          <a:p>
            <a:pPr lvl="1"/>
            <a:r>
              <a:rPr lang="it-IT" sz="2000"/>
              <a:t>Elaborazione veicolata dall’OS</a:t>
            </a:r>
          </a:p>
          <a:p>
            <a:pPr lvl="2"/>
            <a:r>
              <a:rPr lang="it-IT"/>
              <a:t>Comunicazione out of process</a:t>
            </a:r>
          </a:p>
          <a:p>
            <a:pPr lvl="2"/>
            <a:r>
              <a:rPr lang="it-IT"/>
              <a:t>RPC</a:t>
            </a:r>
          </a:p>
          <a:p>
            <a:pPr lvl="2"/>
            <a:r>
              <a:rPr lang="it-IT"/>
              <a:t>Servizi di sistema</a:t>
            </a:r>
          </a:p>
          <a:p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283751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6C0AEBC-B779-4ABC-8B59-26D0FC1C9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it-IT" sz="4000"/>
              <a:t>Tipologie di elaborazione (2)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01B8B3-421B-4765-9D89-02F622EC8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it-IT" sz="2000" dirty="0"/>
              <a:t>Elaborazione distribuita</a:t>
            </a:r>
          </a:p>
          <a:p>
            <a:pPr lvl="1"/>
            <a:r>
              <a:rPr lang="it-IT" sz="2000" dirty="0"/>
              <a:t>Elaborazione veicolata dalla rete</a:t>
            </a:r>
          </a:p>
          <a:p>
            <a:pPr lvl="1"/>
            <a:r>
              <a:rPr lang="it-IT" sz="2000" dirty="0"/>
              <a:t>Protocolli di comunicazione: cenni di base</a:t>
            </a:r>
          </a:p>
          <a:p>
            <a:pPr lvl="1"/>
            <a:r>
              <a:rPr lang="it-IT" sz="2000" dirty="0"/>
              <a:t>Rappresentazione di una chiamata sulla rete</a:t>
            </a:r>
          </a:p>
          <a:p>
            <a:pPr lvl="1"/>
            <a:r>
              <a:rPr lang="it-IT" sz="2000" dirty="0"/>
              <a:t>Cenno al paradigma client/server</a:t>
            </a:r>
          </a:p>
          <a:p>
            <a:pPr lvl="1"/>
            <a:r>
              <a:rPr lang="it-IT" sz="2000" dirty="0"/>
              <a:t>Servizi che si espongono sulla rete (esempio di NETSTAT)</a:t>
            </a:r>
          </a:p>
          <a:p>
            <a:pPr lvl="1"/>
            <a:r>
              <a:rPr lang="it-IT" sz="2000" dirty="0"/>
              <a:t>Cenno al pattern SOA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444155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4A9038-3C1D-4405-A223-28198F19E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498" y="908344"/>
            <a:ext cx="5244301" cy="1538130"/>
          </a:xfrm>
        </p:spPr>
        <p:txBody>
          <a:bodyPr>
            <a:normAutofit/>
          </a:bodyPr>
          <a:lstStyle/>
          <a:p>
            <a:r>
              <a:rPr lang="it-IT"/>
              <a:t>Esempi in Java</a:t>
            </a:r>
          </a:p>
        </p:txBody>
      </p:sp>
      <p:sp>
        <p:nvSpPr>
          <p:cNvPr id="71" name="Freeform 6">
            <a:extLst>
              <a:ext uri="{FF2B5EF4-FFF2-40B4-BE49-F238E27FC236}">
                <a16:creationId xmlns:a16="http://schemas.microsoft.com/office/drawing/2014/main" id="{B6C29DB0-17E9-42FF-986E-0B7F493F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 6">
            <a:extLst>
              <a:ext uri="{FF2B5EF4-FFF2-40B4-BE49-F238E27FC236}">
                <a16:creationId xmlns:a16="http://schemas.microsoft.com/office/drawing/2014/main" id="{115AD956-A5B6-4760-B8B2-11E2DF6B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26" name="Picture 2" descr="Risultati immagini per java">
            <a:extLst>
              <a:ext uri="{FF2B5EF4-FFF2-40B4-BE49-F238E27FC236}">
                <a16:creationId xmlns:a16="http://schemas.microsoft.com/office/drawing/2014/main" id="{D8978CFD-1A83-43C9-96A4-6776614E7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6046" y="1450448"/>
            <a:ext cx="2116195" cy="394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D42891-208D-4381-B919-B4087AE0B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706865"/>
            <a:ext cx="5474923" cy="3470097"/>
          </a:xfrm>
        </p:spPr>
        <p:txBody>
          <a:bodyPr>
            <a:normAutofit/>
          </a:bodyPr>
          <a:lstStyle/>
          <a:p>
            <a:r>
              <a:rPr lang="it-IT" sz="1900" dirty="0"/>
              <a:t>Utilizzo dei modificatori di visibilità per limitare ciò che di un API viene esposto ai potenziali chiamanti</a:t>
            </a:r>
          </a:p>
          <a:p>
            <a:pPr lvl="1"/>
            <a:r>
              <a:rPr lang="it-IT" sz="1900" dirty="0"/>
              <a:t>Esempi di metodi private, </a:t>
            </a:r>
            <a:r>
              <a:rPr lang="it-IT" sz="1900" dirty="0" err="1"/>
              <a:t>protected</a:t>
            </a:r>
            <a:r>
              <a:rPr lang="it-IT" sz="1900" dirty="0"/>
              <a:t>, default e public</a:t>
            </a:r>
          </a:p>
          <a:p>
            <a:r>
              <a:rPr lang="it-IT" sz="1900" dirty="0"/>
              <a:t>Utilizzo del package </a:t>
            </a:r>
            <a:r>
              <a:rPr lang="it-IT" sz="1900" dirty="0" err="1"/>
              <a:t>java.io</a:t>
            </a:r>
            <a:r>
              <a:rPr lang="it-IT" sz="1900" dirty="0"/>
              <a:t> per chiedere al OS se un file esiste oppure no</a:t>
            </a:r>
          </a:p>
          <a:p>
            <a:pPr lvl="1"/>
            <a:r>
              <a:rPr lang="it-IT" sz="1900" dirty="0"/>
              <a:t>Si nota la comunicazione tra programma Java e processo dell'OS</a:t>
            </a:r>
          </a:p>
          <a:p>
            <a:r>
              <a:rPr lang="it-IT" sz="1900" dirty="0"/>
              <a:t>Utilizzo di </a:t>
            </a:r>
            <a:r>
              <a:rPr lang="it-IT" sz="1900" dirty="0" err="1"/>
              <a:t>ServerSocket</a:t>
            </a:r>
            <a:r>
              <a:rPr lang="it-IT" sz="1900" dirty="0"/>
              <a:t> e </a:t>
            </a:r>
            <a:r>
              <a:rPr lang="it-IT" sz="1900" dirty="0" err="1"/>
              <a:t>Socket</a:t>
            </a:r>
            <a:r>
              <a:rPr lang="it-IT" sz="1900" dirty="0"/>
              <a:t> per comunicare su una rete TCP/IP</a:t>
            </a:r>
          </a:p>
          <a:p>
            <a:endParaRPr lang="it-IT" sz="1900" dirty="0"/>
          </a:p>
        </p:txBody>
      </p:sp>
      <p:pic>
        <p:nvPicPr>
          <p:cNvPr id="5" name="Elemento grafico 4" descr="Segnalibro">
            <a:extLst>
              <a:ext uri="{FF2B5EF4-FFF2-40B4-BE49-F238E27FC236}">
                <a16:creationId xmlns:a16="http://schemas.microsoft.com/office/drawing/2014/main" id="{0BD3A41E-7A88-4FD4-A33C-D5919B84C5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37610" y="2872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92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0FD4B7-37D8-474F-9D86-E0471AE00B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8268" b="7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0E7E711-6257-4D6A-8F7A-71CA861D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it-IT" sz="4800">
                <a:solidFill>
                  <a:schemeClr val="tx1">
                    <a:lumMod val="85000"/>
                    <a:lumOff val="15000"/>
                  </a:schemeClr>
                </a:solidFill>
              </a:rPr>
              <a:t>Information Security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AAD4732D-7AF3-4564-BCF6-56204B6FF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45978"/>
              </p:ext>
            </p:extLst>
          </p:nvPr>
        </p:nvGraphicFramePr>
        <p:xfrm>
          <a:off x="4050889" y="2324100"/>
          <a:ext cx="6784259" cy="3875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806044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1020</Words>
  <Application>Microsoft Office PowerPoint</Application>
  <PresentationFormat>Widescreen</PresentationFormat>
  <Paragraphs>189</Paragraphs>
  <Slides>22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Century Schoolbook</vt:lpstr>
      <vt:lpstr>Tema di Office</vt:lpstr>
      <vt:lpstr>Application Security</vt:lpstr>
      <vt:lpstr>Funzioni di un sistema di elaborazione</vt:lpstr>
      <vt:lpstr>Ruolo delle "informazioni" in un sistema</vt:lpstr>
      <vt:lpstr>Stratificazione dei sistemi di elaborazione</vt:lpstr>
      <vt:lpstr>Infrastruttura e strato applicativo</vt:lpstr>
      <vt:lpstr>Tipologie di elaborazione (1)</vt:lpstr>
      <vt:lpstr>Tipologie di elaborazione (2)</vt:lpstr>
      <vt:lpstr>Esempi in Java</vt:lpstr>
      <vt:lpstr>Information Security</vt:lpstr>
      <vt:lpstr>Autenticazione</vt:lpstr>
      <vt:lpstr>Esempi</vt:lpstr>
      <vt:lpstr>Gestione del codice sorgente (SCM)</vt:lpstr>
      <vt:lpstr>Struttura di una soluzione web</vt:lpstr>
      <vt:lpstr>Tipologie di risorse</vt:lpstr>
      <vt:lpstr>Esempi</vt:lpstr>
      <vt:lpstr>Informazioni di correlazione </vt:lpstr>
      <vt:lpstr>Esempi</vt:lpstr>
      <vt:lpstr>Minacce</vt:lpstr>
      <vt:lpstr>Minacce - disamina</vt:lpstr>
      <vt:lpstr>Difese</vt:lpstr>
      <vt:lpstr>Security Testing</vt:lpstr>
      <vt:lpstr>Esempi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Security</dc:title>
  <dc:creator>Andrea Colleoni</dc:creator>
  <cp:lastModifiedBy>Andrea Colleoni</cp:lastModifiedBy>
  <cp:revision>4</cp:revision>
  <dcterms:created xsi:type="dcterms:W3CDTF">2020-02-01T11:22:49Z</dcterms:created>
  <dcterms:modified xsi:type="dcterms:W3CDTF">2020-02-12T16:02:48Z</dcterms:modified>
</cp:coreProperties>
</file>