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07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11/5/22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6A18-5AE8-52CD-EDDB-B3B6D157F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FAQ – Workshop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31C63-F067-9E55-0D87-019F91EE9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4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928E-CAA9-B343-19F1-6BE3841A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0A28-7598-C7B3-6B0A-A8D0CA6A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3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</TotalTime>
  <Words>5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Live FAQ – Workshop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FAQ – Workshop </dc:title>
  <dc:creator>Thukral, Rishabh</dc:creator>
  <cp:lastModifiedBy>Thukral, Rishabh</cp:lastModifiedBy>
  <cp:revision>1</cp:revision>
  <dcterms:created xsi:type="dcterms:W3CDTF">2022-11-05T20:27:04Z</dcterms:created>
  <dcterms:modified xsi:type="dcterms:W3CDTF">2022-11-05T20:28:29Z</dcterms:modified>
</cp:coreProperties>
</file>