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A9AF2-0C9A-7547-872F-CC1755224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F34B65-1796-BA22-3CA8-1BA44CEB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E2332-1B5F-C144-1904-763F97BD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8BF5-3BA9-40B6-BE3C-230CB40321A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595D3-C9D3-7E66-CB9A-CA0DFEA3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54041-2D3B-BE50-CC70-60EA7296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621-ED16-4BE0-BCD5-21E5BBDD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4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DBFB-CA29-4040-C4D6-EF968AE1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2D7BE5-D9B2-4E5C-3EC2-64983407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8322C-9C82-AF25-05E6-DC004D98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8BF5-3BA9-40B6-BE3C-230CB40321A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7BC6A-9E32-E643-416D-B63E5200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7030C-BA5C-CDF8-339C-72C736E1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621-ED16-4BE0-BCD5-21E5BBDD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7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6CF0D9-1AB1-CF7C-591A-B9B4D29A2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AB5EC3-6E55-BB32-DC35-B28EB10B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9F667-3FF4-41D8-2C91-01F96CA4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8BF5-3BA9-40B6-BE3C-230CB40321A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D14FB-D82D-1F23-F976-C660ABFC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790E4-BBA5-049E-CF88-FEBB0C6D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621-ED16-4BE0-BCD5-21E5BBDD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7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F43B4-C29F-ADC8-CED7-9CFB50EA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F4F5F-67DD-57C8-BC6F-7A6A1702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C9831-34FF-B606-D82F-D1053F03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8BF5-3BA9-40B6-BE3C-230CB40321A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24B02-4F4A-4DC6-26A5-08C0B1E4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5D2FC-F2BA-5E60-4F09-2F2E69F7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621-ED16-4BE0-BCD5-21E5BBDD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6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E8DED-485C-4129-5672-0831986D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35365-DB26-50BD-BC65-6939D1A2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F67CF-B8A0-5EE5-8E6B-45ABFEF2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8BF5-3BA9-40B6-BE3C-230CB40321A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93EB6-A2B7-8AF3-D38A-7E2C6C88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80B83-F164-C7BA-73DC-68F7EF3F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621-ED16-4BE0-BCD5-21E5BBDD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9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F4942-51C5-2984-F8AD-697AA252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D7006-E9DB-3BE7-A41D-ABD6D9209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5973E-852B-9A22-E69C-DA8FDD124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F8517-F35D-6B70-1636-68F9603B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8BF5-3BA9-40B6-BE3C-230CB40321A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FD19C-6233-565A-5CAC-8F460025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90750-C5E9-6E18-03C9-05F74DCC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621-ED16-4BE0-BCD5-21E5BBDD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5216-2626-0617-DCEC-A474C8E3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0898D-92B0-E6D6-AC92-0E1F5A82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1F161-FFA1-4B65-A88D-3B5AC4352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6240B-B4DF-C4D1-D5C0-BA7664C15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B4C1D5-0B44-78C4-1433-10780BCE4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470DF8-2F22-7C80-B132-3B81323D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8BF5-3BA9-40B6-BE3C-230CB40321A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2F96E8-572A-2F61-B2AA-625ABBEC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745DB-75FE-1282-E2FC-952DE996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621-ED16-4BE0-BCD5-21E5BBDD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0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B5AE-0EBE-AB5E-5E65-FF6F5986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FAFA8D-427D-AEB1-3349-9257FB60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8BF5-3BA9-40B6-BE3C-230CB40321A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C568A-E5B1-5F68-9158-CEB4A2E0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B62AE-8429-FC28-7858-CE2C7CEB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621-ED16-4BE0-BCD5-21E5BBDD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6BD313-8A10-9398-6A81-73B1BCBF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8BF5-3BA9-40B6-BE3C-230CB40321A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E90518-AFD5-748A-2144-7A56EEA7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08128-4258-A401-091B-C690DFD6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621-ED16-4BE0-BCD5-21E5BBDD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9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43E1A-A8A4-26DF-AABB-6F89FB0B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D607F-40B0-C7D5-D15B-5E8C275B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1B1808-52B7-F15E-DA32-B76AC744D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792F6-D366-69AB-7098-7BC616A1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8BF5-3BA9-40B6-BE3C-230CB40321A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A9CC5-A54E-AED7-BE44-E8B798E3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C496D-AFE8-FE17-8E35-045E1F57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621-ED16-4BE0-BCD5-21E5BBDD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5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838F4-25C8-07D3-5DA1-0AD1C449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5BB511-28C4-5E0D-D817-D0BA1E595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64330-FA59-8D45-CCEC-D1FE8EFFD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33B62-7A52-88C1-A484-3948EC54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8BF5-3BA9-40B6-BE3C-230CB40321A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13239-A485-A059-FBE6-96C59012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DADC0-DC3A-3D10-E08F-2DFE1A9D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8621-ED16-4BE0-BCD5-21E5BBDD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2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9EE974-0042-468F-9E9C-31865F2B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03F0C-FF1B-FC95-F18B-DA391B1F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37A36-9667-C9BD-1D7B-0FF9E4C20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8BF5-3BA9-40B6-BE3C-230CB40321A2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5409C-06CB-38D5-22B0-8550B933C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D1180-E30A-7727-C263-E4C78B7FF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8621-ED16-4BE0-BCD5-21E5BBDD4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0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F2521D-43E3-791A-25E1-B21D975B0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01" y="1709159"/>
            <a:ext cx="5320126" cy="44240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FC5968-779E-CBA9-F2F1-689545E8C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39693" cy="38010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93B75B-1200-E742-07CF-461F78099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352"/>
            <a:ext cx="4191585" cy="3219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44F662-BD0F-D0C4-860A-15133AD48180}"/>
              </a:ext>
            </a:extLst>
          </p:cNvPr>
          <p:cNvSpPr txBox="1"/>
          <p:nvPr/>
        </p:nvSpPr>
        <p:spPr>
          <a:xfrm>
            <a:off x="2503917" y="511256"/>
            <a:ext cx="314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master </a:t>
            </a:r>
            <a:r>
              <a:rPr lang="ko-KR" altLang="en-US" sz="2400" dirty="0" err="1">
                <a:highlight>
                  <a:srgbClr val="FFFF00"/>
                </a:highlight>
              </a:rPr>
              <a:t>브랜치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525E5-157C-9143-BD48-8944F7F5B029}"/>
              </a:ext>
            </a:extLst>
          </p:cNvPr>
          <p:cNvSpPr txBox="1"/>
          <p:nvPr/>
        </p:nvSpPr>
        <p:spPr>
          <a:xfrm>
            <a:off x="2892371" y="3198167"/>
            <a:ext cx="2201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first </a:t>
            </a:r>
            <a:r>
              <a:rPr lang="ko-KR" altLang="en-US" sz="2400" dirty="0" err="1">
                <a:highlight>
                  <a:srgbClr val="FFFF00"/>
                </a:highlight>
              </a:rPr>
              <a:t>브랜치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289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E6BCC2-6D43-A312-E34D-BCC0B1F16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071"/>
            <a:ext cx="3791824" cy="27912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F8A1A2-B8CE-A914-6389-C1A9C976F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717"/>
            <a:ext cx="4555222" cy="3191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BACE5A-DF44-065C-5429-4BC559EB3811}"/>
              </a:ext>
            </a:extLst>
          </p:cNvPr>
          <p:cNvSpPr txBox="1"/>
          <p:nvPr/>
        </p:nvSpPr>
        <p:spPr>
          <a:xfrm>
            <a:off x="1770078" y="868623"/>
            <a:ext cx="17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cat </a:t>
            </a:r>
            <a:r>
              <a:rPr lang="ko-KR" altLang="en-US" sz="2400" dirty="0" err="1">
                <a:highlight>
                  <a:srgbClr val="FFFF00"/>
                </a:highlight>
              </a:rPr>
              <a:t>브랜치</a:t>
            </a:r>
            <a:r>
              <a:rPr lang="ko-KR" altLang="en-US" sz="2400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ABE69-B719-6795-27AF-1F27DDE6929F}"/>
              </a:ext>
            </a:extLst>
          </p:cNvPr>
          <p:cNvSpPr txBox="1"/>
          <p:nvPr/>
        </p:nvSpPr>
        <p:spPr>
          <a:xfrm>
            <a:off x="1690382" y="2726989"/>
            <a:ext cx="248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master </a:t>
            </a:r>
            <a:r>
              <a:rPr lang="ko-KR" altLang="en-US" sz="2400" dirty="0" err="1">
                <a:highlight>
                  <a:srgbClr val="FFFF00"/>
                </a:highlight>
              </a:rPr>
              <a:t>브랜치</a:t>
            </a:r>
            <a:r>
              <a:rPr lang="ko-KR" altLang="en-US" sz="2400" dirty="0">
                <a:highlight>
                  <a:srgbClr val="FFFF00"/>
                </a:highlight>
              </a:rPr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9E7D81-0775-F9A6-D22D-A3F94EDD8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24" y="699828"/>
            <a:ext cx="8843448" cy="572967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C3E104-C17E-FB3D-C39D-3D64C840AF05}"/>
              </a:ext>
            </a:extLst>
          </p:cNvPr>
          <p:cNvSpPr/>
          <p:nvPr/>
        </p:nvSpPr>
        <p:spPr>
          <a:xfrm>
            <a:off x="6802452" y="5512037"/>
            <a:ext cx="4375447" cy="828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281F2-C747-8DC2-22BE-5FF28D1902BC}"/>
              </a:ext>
            </a:extLst>
          </p:cNvPr>
          <p:cNvSpPr txBox="1"/>
          <p:nvPr/>
        </p:nvSpPr>
        <p:spPr>
          <a:xfrm rot="21061056">
            <a:off x="5356563" y="5116863"/>
            <a:ext cx="282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Conflict </a:t>
            </a:r>
            <a:r>
              <a:rPr lang="ko-KR" altLang="en-US" dirty="0">
                <a:solidFill>
                  <a:srgbClr val="FF0000"/>
                </a:solidFill>
              </a:rPr>
              <a:t>발생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436145-53AE-FE30-097B-991EBB34C0D6}"/>
              </a:ext>
            </a:extLst>
          </p:cNvPr>
          <p:cNvSpPr/>
          <p:nvPr/>
        </p:nvSpPr>
        <p:spPr>
          <a:xfrm>
            <a:off x="914831" y="3225864"/>
            <a:ext cx="981081" cy="406272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83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08B1B58-C329-B7A2-430B-320E8276E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7" y="410198"/>
            <a:ext cx="4456773" cy="27261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3EFC18-A280-E901-31AF-F1EA86E36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18" y="1093862"/>
            <a:ext cx="7818682" cy="5764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E0FE9A-FEC0-71DC-F5E4-7153643A213E}"/>
              </a:ext>
            </a:extLst>
          </p:cNvPr>
          <p:cNvSpPr txBox="1"/>
          <p:nvPr/>
        </p:nvSpPr>
        <p:spPr>
          <a:xfrm>
            <a:off x="4778884" y="136733"/>
            <a:ext cx="3503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log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4106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</cp:revision>
  <dcterms:created xsi:type="dcterms:W3CDTF">2022-06-05T11:06:30Z</dcterms:created>
  <dcterms:modified xsi:type="dcterms:W3CDTF">2022-06-05T11:10:06Z</dcterms:modified>
</cp:coreProperties>
</file>