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5" r:id="rId5"/>
    <p:sldId id="271" r:id="rId6"/>
    <p:sldId id="272" r:id="rId7"/>
    <p:sldId id="265" r:id="rId8"/>
    <p:sldId id="273" r:id="rId9"/>
    <p:sldId id="270" r:id="rId10"/>
    <p:sldId id="27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Andrea Di Paola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O46002149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01/04/2022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43BD80-2DE6-4467-8B2A-4700B0578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24" y="142502"/>
            <a:ext cx="11910951" cy="6578931"/>
          </a:xfrm>
        </p:spPr>
        <p:txBody>
          <a:bodyPr/>
          <a:lstStyle/>
          <a:p>
            <a:pPr marL="0" indent="0">
              <a:buNone/>
            </a:pPr>
            <a:r>
              <a:rPr lang="it-IT" sz="3600" dirty="0"/>
              <a:t>Implementazione mobile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2521702-80ED-40BA-88FF-C6C904D00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91" y="3228656"/>
            <a:ext cx="1817838" cy="14793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7C4A0F7-EA7E-400A-8B8F-3B067C3A8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554" y="2504067"/>
            <a:ext cx="2505075" cy="41529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83B169-E4F0-45A2-88A7-B69B0E08A6B9}"/>
              </a:ext>
            </a:extLst>
          </p:cNvPr>
          <p:cNvSpPr txBox="1"/>
          <p:nvPr/>
        </p:nvSpPr>
        <p:spPr>
          <a:xfrm>
            <a:off x="489052" y="1106764"/>
            <a:ext cx="22800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Menù mobile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1512482-75D5-4781-8C9A-2DCF25A82DFF}"/>
              </a:ext>
            </a:extLst>
          </p:cNvPr>
          <p:cNvSpPr txBox="1"/>
          <p:nvPr/>
        </p:nvSpPr>
        <p:spPr>
          <a:xfrm>
            <a:off x="489052" y="1916030"/>
            <a:ext cx="202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3291EF-1AE2-4012-AD3C-D875631BB9B4}"/>
              </a:ext>
            </a:extLst>
          </p:cNvPr>
          <p:cNvSpPr txBox="1"/>
          <p:nvPr/>
        </p:nvSpPr>
        <p:spPr>
          <a:xfrm>
            <a:off x="7948554" y="2033407"/>
            <a:ext cx="202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0168B85-E923-4207-BCF5-619F9E6DD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91" y="2542501"/>
            <a:ext cx="51720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8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l"/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La struttura della pagina web contiene i seguenti elementi: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una </a:t>
            </a:r>
            <a:r>
              <a:rPr lang="it-IT" sz="1600" b="1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intestazione (header)</a:t>
            </a: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 con il titolo della pagina e un’immagine di sfondo;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un </a:t>
            </a:r>
            <a:r>
              <a:rPr lang="it-IT" sz="1600" b="1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menù di navigazione</a:t>
            </a: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, disposto orizzontalmente in alto;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una sezione di </a:t>
            </a:r>
            <a:r>
              <a:rPr lang="it-IT" sz="1600" b="1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contenuti</a:t>
            </a: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, che rappresenta il corpo principale della pagina. Questa sezione è a sua volta divisa in “blocchi” di informazione;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un </a:t>
            </a:r>
            <a:r>
              <a:rPr lang="it-IT" sz="1600" b="1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footer</a:t>
            </a:r>
            <a:r>
              <a:rPr lang="it-IT" sz="1600" b="0" i="0" dirty="0">
                <a:solidFill>
                  <a:srgbClr val="737373"/>
                </a:solidFill>
                <a:effectLst/>
                <a:latin typeface="Times New Roman" panose="02020603050405020304" pitchFamily="18" charset="0"/>
              </a:rPr>
              <a:t> che contiene informazioni sulla pagina.</a:t>
            </a:r>
          </a:p>
          <a:p>
            <a:pPr marL="45720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1C41E1-BC3B-4BFE-A51A-D0FE76BE7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617" y="293688"/>
            <a:ext cx="9089904" cy="6332537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C7867CDE-C0DC-43B0-A64B-466C3A345173}"/>
              </a:ext>
            </a:extLst>
          </p:cNvPr>
          <p:cNvSpPr/>
          <p:nvPr/>
        </p:nvSpPr>
        <p:spPr>
          <a:xfrm>
            <a:off x="3040083" y="1567542"/>
            <a:ext cx="4429496" cy="35626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D3A58E-F8DB-41C7-9B43-944169200C9F}"/>
              </a:ext>
            </a:extLst>
          </p:cNvPr>
          <p:cNvSpPr txBox="1"/>
          <p:nvPr/>
        </p:nvSpPr>
        <p:spPr>
          <a:xfrm>
            <a:off x="7564582" y="1793174"/>
            <a:ext cx="55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CED22B-1143-4677-8C93-E31B58DAB772}"/>
              </a:ext>
            </a:extLst>
          </p:cNvPr>
          <p:cNvSpPr txBox="1"/>
          <p:nvPr/>
        </p:nvSpPr>
        <p:spPr>
          <a:xfrm>
            <a:off x="7475517" y="1580612"/>
            <a:ext cx="647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60px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7098582-D7E8-46F4-9D75-88C480AB5201}"/>
              </a:ext>
            </a:extLst>
          </p:cNvPr>
          <p:cNvSpPr/>
          <p:nvPr/>
        </p:nvSpPr>
        <p:spPr>
          <a:xfrm>
            <a:off x="3040083" y="2256312"/>
            <a:ext cx="5617029" cy="1187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62249D9-376C-4932-9473-0E678F5D5E72}"/>
              </a:ext>
            </a:extLst>
          </p:cNvPr>
          <p:cNvSpPr txBox="1"/>
          <p:nvPr/>
        </p:nvSpPr>
        <p:spPr>
          <a:xfrm>
            <a:off x="8657112" y="217719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20px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998A670-5AC1-4354-822D-B06B6E2F4CC1}"/>
              </a:ext>
            </a:extLst>
          </p:cNvPr>
          <p:cNvSpPr/>
          <p:nvPr/>
        </p:nvSpPr>
        <p:spPr>
          <a:xfrm>
            <a:off x="3040081" y="3016783"/>
            <a:ext cx="5617029" cy="1187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BC4621F-F79E-4D8D-B911-DC95695D7C7A}"/>
              </a:ext>
            </a:extLst>
          </p:cNvPr>
          <p:cNvSpPr/>
          <p:nvPr/>
        </p:nvSpPr>
        <p:spPr>
          <a:xfrm>
            <a:off x="3040081" y="3310244"/>
            <a:ext cx="5617029" cy="1187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960C938-7E5F-4D3E-B9DD-564E05B56CCC}"/>
              </a:ext>
            </a:extLst>
          </p:cNvPr>
          <p:cNvSpPr txBox="1"/>
          <p:nvPr/>
        </p:nvSpPr>
        <p:spPr>
          <a:xfrm>
            <a:off x="8657110" y="293766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20px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1F0232-EB0D-4C01-90F6-C47205F76D76}"/>
              </a:ext>
            </a:extLst>
          </p:cNvPr>
          <p:cNvSpPr txBox="1"/>
          <p:nvPr/>
        </p:nvSpPr>
        <p:spPr>
          <a:xfrm>
            <a:off x="8657110" y="321466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20px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24083B6-31EE-4EBD-9C2E-01AFEF502341}"/>
              </a:ext>
            </a:extLst>
          </p:cNvPr>
          <p:cNvSpPr/>
          <p:nvPr/>
        </p:nvSpPr>
        <p:spPr>
          <a:xfrm>
            <a:off x="3040081" y="5723907"/>
            <a:ext cx="5617029" cy="67689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0886D4-4F78-40D5-9F3C-E3BF52AEBD40}"/>
              </a:ext>
            </a:extLst>
          </p:cNvPr>
          <p:cNvSpPr txBox="1"/>
          <p:nvPr/>
        </p:nvSpPr>
        <p:spPr>
          <a:xfrm>
            <a:off x="8723915" y="59014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120px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66B4AB4-E2A7-407D-A175-C40238F9E450}"/>
              </a:ext>
            </a:extLst>
          </p:cNvPr>
          <p:cNvCxnSpPr>
            <a:cxnSpLocks/>
          </p:cNvCxnSpPr>
          <p:nvPr/>
        </p:nvCxnSpPr>
        <p:spPr>
          <a:xfrm>
            <a:off x="3040081" y="1425039"/>
            <a:ext cx="44651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AD223E0-5A4D-40CD-88E9-2BEDBF8B467E}"/>
              </a:ext>
            </a:extLst>
          </p:cNvPr>
          <p:cNvSpPr txBox="1"/>
          <p:nvPr/>
        </p:nvSpPr>
        <p:spPr>
          <a:xfrm>
            <a:off x="3277589" y="1203190"/>
            <a:ext cx="159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66,67% della pagina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CC69910-348F-4896-A568-2DBBB63DFD1F}"/>
              </a:ext>
            </a:extLst>
          </p:cNvPr>
          <p:cNvCxnSpPr>
            <a:cxnSpLocks/>
          </p:cNvCxnSpPr>
          <p:nvPr/>
        </p:nvCxnSpPr>
        <p:spPr>
          <a:xfrm>
            <a:off x="2600696" y="1876514"/>
            <a:ext cx="4393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2814851-BE97-4506-8368-A31C461737A5}"/>
              </a:ext>
            </a:extLst>
          </p:cNvPr>
          <p:cNvSpPr txBox="1"/>
          <p:nvPr/>
        </p:nvSpPr>
        <p:spPr>
          <a:xfrm>
            <a:off x="2565070" y="1614386"/>
            <a:ext cx="647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40px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C7006B7-B552-4ABE-B7AE-DF980E80104B}"/>
              </a:ext>
            </a:extLst>
          </p:cNvPr>
          <p:cNvCxnSpPr>
            <a:cxnSpLocks/>
          </p:cNvCxnSpPr>
          <p:nvPr/>
        </p:nvCxnSpPr>
        <p:spPr>
          <a:xfrm>
            <a:off x="6258297" y="3491659"/>
            <a:ext cx="0" cy="2232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B9DBEA3-1E3D-4A64-9038-AFBEA4DA9D1B}"/>
              </a:ext>
            </a:extLst>
          </p:cNvPr>
          <p:cNvSpPr txBox="1"/>
          <p:nvPr/>
        </p:nvSpPr>
        <p:spPr>
          <a:xfrm>
            <a:off x="6192983" y="4500698"/>
            <a:ext cx="985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400px</a:t>
            </a:r>
          </a:p>
        </p:txBody>
      </p:sp>
    </p:spTree>
    <p:extLst>
      <p:ext uri="{BB962C8B-B14F-4D97-AF65-F5344CB8AC3E}">
        <p14:creationId xmlns:p14="http://schemas.microsoft.com/office/powerpoint/2010/main" val="9854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F92BD8-20C6-4D04-8ADF-A270DAFFF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4" y="154378"/>
            <a:ext cx="11851574" cy="6424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Menù navigazione</a:t>
            </a:r>
          </a:p>
          <a:p>
            <a:pPr marL="0" indent="0">
              <a:buNone/>
            </a:pPr>
            <a:endParaRPr lang="it-IT" sz="3600" dirty="0"/>
          </a:p>
        </p:txBody>
      </p:sp>
      <p:pic>
        <p:nvPicPr>
          <p:cNvPr id="4" name="Segnaposto contenuto 10">
            <a:extLst>
              <a:ext uri="{FF2B5EF4-FFF2-40B4-BE49-F238E27FC236}">
                <a16:creationId xmlns:a16="http://schemas.microsoft.com/office/drawing/2014/main" id="{90B2DDCD-A8F6-403F-B110-F79768A1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154"/>
            <a:ext cx="11211181" cy="6887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A4ED36-7F40-4344-AD93-29568DA08710}"/>
              </a:ext>
            </a:extLst>
          </p:cNvPr>
          <p:cNvSpPr txBox="1"/>
          <p:nvPr/>
        </p:nvSpPr>
        <p:spPr>
          <a:xfrm>
            <a:off x="1505800" y="2416032"/>
            <a:ext cx="2960914" cy="36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033533-F3A3-44DE-853D-EB54F865BE33}"/>
              </a:ext>
            </a:extLst>
          </p:cNvPr>
          <p:cNvSpPr txBox="1"/>
          <p:nvPr/>
        </p:nvSpPr>
        <p:spPr>
          <a:xfrm>
            <a:off x="7486663" y="2416032"/>
            <a:ext cx="337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99E3027-8010-4E9D-9A05-8D5ECE13F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00" y="3294919"/>
            <a:ext cx="2519935" cy="208906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366CA13-7155-4E70-B78F-633519D23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429" y="3038898"/>
            <a:ext cx="2686050" cy="261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1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4FC693-864D-4D8C-8183-5882E9610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626" y="43753"/>
            <a:ext cx="9706100" cy="506008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348D053-84DD-4672-904D-C318EF6FE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2" y="5284517"/>
            <a:ext cx="4685804" cy="122872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A45724A-4FFB-4167-91BC-DECC1933C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22" y="5284516"/>
            <a:ext cx="4685804" cy="12287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E07A61C-98DB-44BD-8164-773F9E0B0CCA}"/>
              </a:ext>
            </a:extLst>
          </p:cNvPr>
          <p:cNvSpPr txBox="1"/>
          <p:nvPr/>
        </p:nvSpPr>
        <p:spPr>
          <a:xfrm>
            <a:off x="1223158" y="46907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554C3EF-4090-4519-9F88-A7C0549D1A5A}"/>
              </a:ext>
            </a:extLst>
          </p:cNvPr>
          <p:cNvSpPr txBox="1"/>
          <p:nvPr/>
        </p:nvSpPr>
        <p:spPr>
          <a:xfrm>
            <a:off x="0" y="-97161"/>
            <a:ext cx="167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Header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E7D83AE-54DA-4A9C-8338-BFB665E8E2BD}"/>
              </a:ext>
            </a:extLst>
          </p:cNvPr>
          <p:cNvCxnSpPr/>
          <p:nvPr/>
        </p:nvCxnSpPr>
        <p:spPr>
          <a:xfrm>
            <a:off x="11245932" y="43753"/>
            <a:ext cx="0" cy="4100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5E7845-117A-43BA-84DA-414A39CD5C34}"/>
              </a:ext>
            </a:extLst>
          </p:cNvPr>
          <p:cNvSpPr txBox="1"/>
          <p:nvPr/>
        </p:nvSpPr>
        <p:spPr>
          <a:xfrm>
            <a:off x="11245932" y="1579419"/>
            <a:ext cx="77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500px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22AF8D5A-5685-4846-A2B2-BC7374CC040E}"/>
              </a:ext>
            </a:extLst>
          </p:cNvPr>
          <p:cNvCxnSpPr>
            <a:cxnSpLocks/>
          </p:cNvCxnSpPr>
          <p:nvPr/>
        </p:nvCxnSpPr>
        <p:spPr>
          <a:xfrm>
            <a:off x="6697683" y="3669475"/>
            <a:ext cx="0" cy="819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75C139D-3133-4F37-A929-18DD90CF646F}"/>
              </a:ext>
            </a:extLst>
          </p:cNvPr>
          <p:cNvSpPr txBox="1"/>
          <p:nvPr/>
        </p:nvSpPr>
        <p:spPr>
          <a:xfrm>
            <a:off x="6748152" y="4144487"/>
            <a:ext cx="95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100px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4C517A05-AA63-4F8E-8E0C-5A1D9E4ADE70}"/>
              </a:ext>
            </a:extLst>
          </p:cNvPr>
          <p:cNvCxnSpPr/>
          <p:nvPr/>
        </p:nvCxnSpPr>
        <p:spPr>
          <a:xfrm>
            <a:off x="5652655" y="4107878"/>
            <a:ext cx="0" cy="344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BAA48C5-029C-491F-82F3-46B04DBC8149}"/>
              </a:ext>
            </a:extLst>
          </p:cNvPr>
          <p:cNvSpPr txBox="1"/>
          <p:nvPr/>
        </p:nvSpPr>
        <p:spPr>
          <a:xfrm>
            <a:off x="5152408" y="4126182"/>
            <a:ext cx="95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50px</a:t>
            </a:r>
          </a:p>
        </p:txBody>
      </p:sp>
    </p:spTree>
    <p:extLst>
      <p:ext uri="{BB962C8B-B14F-4D97-AF65-F5344CB8AC3E}">
        <p14:creationId xmlns:p14="http://schemas.microsoft.com/office/powerpoint/2010/main" val="230919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9150B609-BCA7-43B9-9F95-8E64F3204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896" y="592344"/>
            <a:ext cx="5762625" cy="6124575"/>
          </a:xfr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4B6BF2F-548A-4511-BDAD-5495235F7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9" r="369" b="26277"/>
          <a:stretch/>
        </p:blipFill>
        <p:spPr>
          <a:xfrm>
            <a:off x="7941995" y="592345"/>
            <a:ext cx="3219450" cy="426466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27669D-F7D1-4FE2-86C4-26755F8CED6C}"/>
              </a:ext>
            </a:extLst>
          </p:cNvPr>
          <p:cNvSpPr txBox="1"/>
          <p:nvPr/>
        </p:nvSpPr>
        <p:spPr>
          <a:xfrm>
            <a:off x="771896" y="223012"/>
            <a:ext cx="445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36143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79C8F28-FD0B-4FFC-98EB-83B361FD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174" y="1496291"/>
            <a:ext cx="7518877" cy="5238812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12879E-3C4D-455F-B8E1-8FB6B0D9C860}"/>
              </a:ext>
            </a:extLst>
          </p:cNvPr>
          <p:cNvSpPr txBox="1"/>
          <p:nvPr/>
        </p:nvSpPr>
        <p:spPr>
          <a:xfrm>
            <a:off x="343878" y="356259"/>
            <a:ext cx="703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Sezione contenuti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AAE3606-CB88-4244-BE14-B12C0A76C0E8}"/>
              </a:ext>
            </a:extLst>
          </p:cNvPr>
          <p:cNvCxnSpPr>
            <a:cxnSpLocks/>
          </p:cNvCxnSpPr>
          <p:nvPr/>
        </p:nvCxnSpPr>
        <p:spPr>
          <a:xfrm>
            <a:off x="2642949" y="3752603"/>
            <a:ext cx="33659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C92E17-3D96-4B92-AB6E-915CC3084196}"/>
              </a:ext>
            </a:extLst>
          </p:cNvPr>
          <p:cNvSpPr txBox="1"/>
          <p:nvPr/>
        </p:nvSpPr>
        <p:spPr>
          <a:xfrm>
            <a:off x="3853934" y="3484510"/>
            <a:ext cx="224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50% della larghezza della pagina </a:t>
            </a:r>
          </a:p>
        </p:txBody>
      </p:sp>
    </p:spTree>
    <p:extLst>
      <p:ext uri="{BB962C8B-B14F-4D97-AF65-F5344CB8AC3E}">
        <p14:creationId xmlns:p14="http://schemas.microsoft.com/office/powerpoint/2010/main" val="119826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72BFE32-1BA8-42B8-9F27-0F0BC7BE4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6" y="784968"/>
            <a:ext cx="10055978" cy="242114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699B61-3C00-440B-A616-D81CE73E1A05}"/>
              </a:ext>
            </a:extLst>
          </p:cNvPr>
          <p:cNvSpPr txBox="1"/>
          <p:nvPr/>
        </p:nvSpPr>
        <p:spPr>
          <a:xfrm>
            <a:off x="391886" y="415636"/>
            <a:ext cx="948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B5F86F-60A3-42F7-AC82-3345A4DBDFE5}"/>
              </a:ext>
            </a:extLst>
          </p:cNvPr>
          <p:cNvSpPr txBox="1"/>
          <p:nvPr/>
        </p:nvSpPr>
        <p:spPr>
          <a:xfrm>
            <a:off x="273133" y="3338163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DF20AE0-E175-4C9E-A6DD-BE6F6B4F80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4803032" y="3338163"/>
            <a:ext cx="2585936" cy="3429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DD030CF-91C0-486A-AB04-98610C63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03" y="3338163"/>
            <a:ext cx="2209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0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86D90B3-BE54-483F-BE76-81487C48A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88" y="1147351"/>
            <a:ext cx="11091862" cy="62800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521074-0089-41A8-B2E2-112CA03B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88" y="3790821"/>
            <a:ext cx="4621430" cy="92887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721A192-4DD4-40EA-B16F-1A7325E4E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380" y="3790821"/>
            <a:ext cx="3190875" cy="286702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1DF0CE-422F-43E9-B05F-64544E7791C8}"/>
              </a:ext>
            </a:extLst>
          </p:cNvPr>
          <p:cNvSpPr txBox="1"/>
          <p:nvPr/>
        </p:nvSpPr>
        <p:spPr>
          <a:xfrm>
            <a:off x="238188" y="2598424"/>
            <a:ext cx="197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3F9D095-25A7-4856-A252-DE2CF6C847D3}"/>
              </a:ext>
            </a:extLst>
          </p:cNvPr>
          <p:cNvSpPr txBox="1"/>
          <p:nvPr/>
        </p:nvSpPr>
        <p:spPr>
          <a:xfrm>
            <a:off x="6994380" y="2598424"/>
            <a:ext cx="264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5B2C4AB-2651-49C3-898B-52ADAFF84BEF}"/>
              </a:ext>
            </a:extLst>
          </p:cNvPr>
          <p:cNvSpPr txBox="1"/>
          <p:nvPr/>
        </p:nvSpPr>
        <p:spPr>
          <a:xfrm>
            <a:off x="238188" y="404430"/>
            <a:ext cx="957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Footer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9D1196B5-B890-44B5-A5D6-B3F3824BEFC7}"/>
              </a:ext>
            </a:extLst>
          </p:cNvPr>
          <p:cNvCxnSpPr>
            <a:cxnSpLocks/>
          </p:cNvCxnSpPr>
          <p:nvPr/>
        </p:nvCxnSpPr>
        <p:spPr>
          <a:xfrm>
            <a:off x="11435938" y="1258784"/>
            <a:ext cx="0" cy="516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AB4AD45-2949-49BD-99D7-EC485C22CC14}"/>
              </a:ext>
            </a:extLst>
          </p:cNvPr>
          <p:cNvSpPr txBox="1"/>
          <p:nvPr/>
        </p:nvSpPr>
        <p:spPr>
          <a:xfrm>
            <a:off x="11435937" y="1258784"/>
            <a:ext cx="5178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/>
              <a:t>50px</a:t>
            </a:r>
          </a:p>
        </p:txBody>
      </p:sp>
    </p:spTree>
    <p:extLst>
      <p:ext uri="{BB962C8B-B14F-4D97-AF65-F5344CB8AC3E}">
        <p14:creationId xmlns:p14="http://schemas.microsoft.com/office/powerpoint/2010/main" val="30832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MHW1</vt:lpstr>
      <vt:lpstr>Descrizione del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FABIO DI PAOLA</cp:lastModifiedBy>
  <cp:revision>27</cp:revision>
  <dcterms:created xsi:type="dcterms:W3CDTF">2021-03-24T16:57:46Z</dcterms:created>
  <dcterms:modified xsi:type="dcterms:W3CDTF">2022-03-30T15:14:09Z</dcterms:modified>
</cp:coreProperties>
</file>