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8" r:id="rId4"/>
    <p:sldId id="269" r:id="rId5"/>
    <p:sldId id="267" r:id="rId6"/>
    <p:sldId id="259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OVANNI SALAMONE" initials="GS" lastIdx="1" clrIdx="0">
    <p:extLst>
      <p:ext uri="{19B8F6BF-5375-455C-9EA6-DF929625EA0E}">
        <p15:presenceInfo xmlns:p15="http://schemas.microsoft.com/office/powerpoint/2012/main" userId="S::uni401062@studium.unict.it::6ed0a61a-7219-4bd9-acd3-d382f96a4e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E0C10-85B8-4020-BD57-DE755B2A39E1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B218B-9626-40DD-9822-C7A80A4B37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518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Andrea Di Paola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O46002149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29/04/2021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535899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3200" dirty="0">
                <a:solidFill>
                  <a:srgbClr val="FFFFFF"/>
                </a:solidFill>
              </a:rPr>
              <a:t>Layout pagina con API REST senza autenticazione o con autenticazione API key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00210CD-8113-4723-AB22-A7511E9F4569}"/>
              </a:ext>
            </a:extLst>
          </p:cNvPr>
          <p:cNvSpPr txBox="1"/>
          <p:nvPr/>
        </p:nvSpPr>
        <p:spPr>
          <a:xfrm>
            <a:off x="4211301" y="5534561"/>
            <a:ext cx="78041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L’API usata per questa pagina è quella di </a:t>
            </a:r>
            <a:r>
              <a:rPr lang="it-IT" sz="2000" b="0" i="0" dirty="0">
                <a:effectLst/>
                <a:latin typeface="-apple-system"/>
              </a:rPr>
              <a:t>Edaman e richiede una autenticazione </a:t>
            </a:r>
            <a:r>
              <a:rPr lang="it-IT" sz="2000" dirty="0">
                <a:latin typeface="-apple-system"/>
              </a:rPr>
              <a:t>con API key. Una volta ottenuta la chiave possiamo effettuare delle richieste all’API in modo da ottenere la ricetta per un determinato ingrediente che l’utente dovrà inserire.</a:t>
            </a:r>
            <a:endParaRPr lang="it-IT" sz="2000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E25F2C0A-F374-4407-9C3B-91BC05816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301" y="119267"/>
            <a:ext cx="6624456" cy="515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Formato richiesta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8DEC220-7080-47C6-B00A-3E251EE1BD8F}"/>
              </a:ext>
            </a:extLst>
          </p:cNvPr>
          <p:cNvSpPr txBox="1"/>
          <p:nvPr/>
        </p:nvSpPr>
        <p:spPr>
          <a:xfrm>
            <a:off x="3985478" y="152193"/>
            <a:ext cx="115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RICHIESTA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AA9EF1B-0963-4135-822E-C0761C03BF3E}"/>
              </a:ext>
            </a:extLst>
          </p:cNvPr>
          <p:cNvSpPr txBox="1"/>
          <p:nvPr/>
        </p:nvSpPr>
        <p:spPr>
          <a:xfrm>
            <a:off x="4102570" y="3086157"/>
            <a:ext cx="1105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RISPOSTA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6E56763-BA97-4B99-859A-12B56604B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826" y="531668"/>
            <a:ext cx="8124246" cy="2301648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1A6557C-2B94-454D-AF75-8E02AED74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522" y="3059197"/>
            <a:ext cx="4413613" cy="370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64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Integrazione nel sito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199ADB-2BBC-4E7A-A8F8-E9F4B87D5898}"/>
              </a:ext>
            </a:extLst>
          </p:cNvPr>
          <p:cNvSpPr txBox="1"/>
          <p:nvPr/>
        </p:nvSpPr>
        <p:spPr>
          <a:xfrm>
            <a:off x="4046506" y="162569"/>
            <a:ext cx="7777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Come risultato della ricerca verranno mostrati:</a:t>
            </a:r>
          </a:p>
          <a:p>
            <a:r>
              <a:rPr lang="it-IT" dirty="0"/>
              <a:t>il titolo della ricetta, un’immagine della ricetta e gli ingredienti da utilizzare.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38E919F-902A-4ED5-9AEB-ADBC167D79F1}"/>
              </a:ext>
            </a:extLst>
          </p:cNvPr>
          <p:cNvSpPr txBox="1"/>
          <p:nvPr/>
        </p:nvSpPr>
        <p:spPr>
          <a:xfrm>
            <a:off x="3995638" y="884806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HTML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09B42DE-94F0-40B9-B92F-4864F54148D2}"/>
              </a:ext>
            </a:extLst>
          </p:cNvPr>
          <p:cNvSpPr txBox="1"/>
          <p:nvPr/>
        </p:nvSpPr>
        <p:spPr>
          <a:xfrm>
            <a:off x="4037826" y="3234194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CSS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89A6683-4551-4AFA-A6FB-6DE0CF005D2D}"/>
              </a:ext>
            </a:extLst>
          </p:cNvPr>
          <p:cNvSpPr txBox="1"/>
          <p:nvPr/>
        </p:nvSpPr>
        <p:spPr>
          <a:xfrm>
            <a:off x="8596689" y="884806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JS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CB771E7-A92F-43E9-95CD-81EDF0ED6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373" y="1181331"/>
            <a:ext cx="4047401" cy="143827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BC30518-4262-421F-8DA5-F2EDED581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373" y="2619606"/>
            <a:ext cx="4027235" cy="448509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3484BE54-FC76-4EBB-ABF9-FDCD391B7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823" y="3603526"/>
            <a:ext cx="2092493" cy="2446224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DF53D3B4-2B87-477F-9BF6-44AF63A4D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9934" y="3603526"/>
            <a:ext cx="1749840" cy="2446223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653A036E-BE57-4577-9F10-B077AE728B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4277" y="1177581"/>
            <a:ext cx="3554675" cy="487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1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535899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3200" dirty="0">
                <a:solidFill>
                  <a:srgbClr val="FFFFFF"/>
                </a:solidFill>
              </a:rPr>
              <a:t>Layout pagina API REST con autenticazione OAuth2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990D612-B685-4CFF-8EE3-8EB5E2B5995E}"/>
              </a:ext>
            </a:extLst>
          </p:cNvPr>
          <p:cNvSpPr txBox="1"/>
          <p:nvPr/>
        </p:nvSpPr>
        <p:spPr>
          <a:xfrm>
            <a:off x="4037826" y="5422445"/>
            <a:ext cx="8150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L’API utilizzata per questa pagina è quella di Spotify e permette di avere a disposizione dei podcast per le ricette del sito Giallo Zafferano. </a:t>
            </a:r>
          </a:p>
          <a:p>
            <a:r>
              <a:rPr lang="it-IT" sz="2000" dirty="0"/>
              <a:t>Cliccando sull’immagine si aprirà un link con il podcast della ricetta.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3C6587A-B26E-4C33-B420-B0A7DE832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369" y="112116"/>
            <a:ext cx="6921955" cy="455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282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Formato richiesta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719253D-55E8-44F3-BD0B-C7203D3D0841}"/>
              </a:ext>
            </a:extLst>
          </p:cNvPr>
          <p:cNvSpPr txBox="1"/>
          <p:nvPr/>
        </p:nvSpPr>
        <p:spPr>
          <a:xfrm>
            <a:off x="4122404" y="104844"/>
            <a:ext cx="115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RICHIESTA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3CD061C-23ED-45B3-A9CC-128384C00CE8}"/>
              </a:ext>
            </a:extLst>
          </p:cNvPr>
          <p:cNvSpPr txBox="1"/>
          <p:nvPr/>
        </p:nvSpPr>
        <p:spPr>
          <a:xfrm>
            <a:off x="8425883" y="67631"/>
            <a:ext cx="1105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RISPOSTA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5D8D5E6-39C3-4C11-84CB-D490F549B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366" y="403476"/>
            <a:ext cx="4308276" cy="192943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289CB37-E537-40CE-B87A-BD1852B30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402" y="2438481"/>
            <a:ext cx="4280541" cy="413891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18F8FC3-0ABC-4DC1-B509-0735F34DE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5883" y="403476"/>
            <a:ext cx="3599671" cy="4701582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0D502E76-325E-445E-8336-8B2934A515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6991" y="5142052"/>
            <a:ext cx="3599670" cy="143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Integrazione nel sito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BDEE154-7332-40C7-9D6A-EE15A53CC4D2}"/>
              </a:ext>
            </a:extLst>
          </p:cNvPr>
          <p:cNvSpPr txBox="1"/>
          <p:nvPr/>
        </p:nvSpPr>
        <p:spPr>
          <a:xfrm>
            <a:off x="4037826" y="217007"/>
            <a:ext cx="7274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Come risultato verrà mostrato: </a:t>
            </a:r>
          </a:p>
          <a:p>
            <a:r>
              <a:rPr lang="it-IT" dirty="0"/>
              <a:t>Una descrizione del podcast ed un’immagine cliccabile che permette di aprire Spotify al relativo episodio del podcast.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CE1E162-A6B7-4A0A-B0C1-21AD6800FB37}"/>
              </a:ext>
            </a:extLst>
          </p:cNvPr>
          <p:cNvSpPr txBox="1"/>
          <p:nvPr/>
        </p:nvSpPr>
        <p:spPr>
          <a:xfrm>
            <a:off x="4054719" y="1245002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HTML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30E4C82-029D-4C0E-A445-45E7DDFAD0ED}"/>
              </a:ext>
            </a:extLst>
          </p:cNvPr>
          <p:cNvSpPr txBox="1"/>
          <p:nvPr/>
        </p:nvSpPr>
        <p:spPr>
          <a:xfrm>
            <a:off x="8484239" y="1217743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JS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050F3B0-4F5C-4AF6-BED7-03D34B8A6A5C}"/>
              </a:ext>
            </a:extLst>
          </p:cNvPr>
          <p:cNvSpPr txBox="1"/>
          <p:nvPr/>
        </p:nvSpPr>
        <p:spPr>
          <a:xfrm>
            <a:off x="4037826" y="3024056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CSS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7C2B8CE-7948-46BE-97DB-8E59B8CD6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235" y="1639779"/>
            <a:ext cx="4100481" cy="87192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7FBD09F-169A-4A9B-A679-A205A6EA4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837" y="2503208"/>
            <a:ext cx="4105275" cy="32385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65BC607-BD2A-4739-ADF3-50DE2CCC0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831" y="3400574"/>
            <a:ext cx="1828482" cy="3193737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7DC6278A-9789-4D12-BD4D-35E177A5D5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1157" y="3393388"/>
            <a:ext cx="2173559" cy="1987829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777FD517-FF9D-41A2-8922-C69B6B70C4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4239" y="1614334"/>
            <a:ext cx="3629204" cy="497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168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Office Theme</vt:lpstr>
      <vt:lpstr>MHW3</vt:lpstr>
      <vt:lpstr>Layout pagina con API REST senza autenticazione o con autenticazione API key</vt:lpstr>
      <vt:lpstr>Formato richiesta</vt:lpstr>
      <vt:lpstr>Integrazione nel sito</vt:lpstr>
      <vt:lpstr>Layout pagina API REST con autenticazione OAuth2</vt:lpstr>
      <vt:lpstr>Formato richiesta</vt:lpstr>
      <vt:lpstr>Integrazione nel sito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FABIO DI PAOLA</cp:lastModifiedBy>
  <cp:revision>33</cp:revision>
  <dcterms:created xsi:type="dcterms:W3CDTF">2021-03-24T16:57:46Z</dcterms:created>
  <dcterms:modified xsi:type="dcterms:W3CDTF">2022-04-29T15:50:34Z</dcterms:modified>
</cp:coreProperties>
</file>