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modernComment_11B_288438AE.xml" ContentType="application/vnd.ms-powerpoint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  <p:sldMasterId id="2147483666" r:id="rId5"/>
  </p:sldMasterIdLst>
  <p:notesMasterIdLst>
    <p:notesMasterId r:id="rId34"/>
  </p:notesMasterIdLst>
  <p:sldIdLst>
    <p:sldId id="256" r:id="rId6"/>
    <p:sldId id="290" r:id="rId7"/>
    <p:sldId id="258" r:id="rId8"/>
    <p:sldId id="291" r:id="rId9"/>
    <p:sldId id="264" r:id="rId10"/>
    <p:sldId id="265" r:id="rId11"/>
    <p:sldId id="268" r:id="rId12"/>
    <p:sldId id="270" r:id="rId13"/>
    <p:sldId id="271" r:id="rId14"/>
    <p:sldId id="274" r:id="rId15"/>
    <p:sldId id="273" r:id="rId16"/>
    <p:sldId id="275" r:id="rId17"/>
    <p:sldId id="276" r:id="rId18"/>
    <p:sldId id="277" r:id="rId19"/>
    <p:sldId id="278" r:id="rId20"/>
    <p:sldId id="286" r:id="rId21"/>
    <p:sldId id="272" r:id="rId22"/>
    <p:sldId id="289" r:id="rId23"/>
    <p:sldId id="279" r:id="rId24"/>
    <p:sldId id="280" r:id="rId25"/>
    <p:sldId id="282" r:id="rId26"/>
    <p:sldId id="283" r:id="rId27"/>
    <p:sldId id="284" r:id="rId28"/>
    <p:sldId id="285" r:id="rId29"/>
    <p:sldId id="287" r:id="rId30"/>
    <p:sldId id="288" r:id="rId31"/>
    <p:sldId id="292" r:id="rId32"/>
    <p:sldId id="257" r:id="rId33"/>
  </p:sldIdLst>
  <p:sldSz cx="12192000" cy="6858000"/>
  <p:notesSz cx="6400800" cy="86868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751">
          <p15:clr>
            <a:srgbClr val="A4A3A4"/>
          </p15:clr>
        </p15:guide>
        <p15:guide id="3" pos="4712">
          <p15:clr>
            <a:srgbClr val="A4A3A4"/>
          </p15:clr>
        </p15:guide>
        <p15:guide id="4" pos="4032">
          <p15:clr>
            <a:srgbClr val="A4A3A4"/>
          </p15:clr>
        </p15:guide>
        <p15:guide id="5" pos="4786">
          <p15:clr>
            <a:srgbClr val="A4A3A4"/>
          </p15:clr>
        </p15:guide>
        <p15:guide id="6" pos="4612">
          <p15:clr>
            <a:srgbClr val="A4A3A4"/>
          </p15:clr>
        </p15:guide>
        <p15:guide id="7" pos="5065">
          <p15:clr>
            <a:srgbClr val="A4A3A4"/>
          </p15:clr>
        </p15:guide>
        <p15:guide id="8" pos="7023">
          <p15:clr>
            <a:srgbClr val="A4A3A4"/>
          </p15:clr>
        </p15:guide>
        <p15:guide id="9" pos="1159">
          <p15:clr>
            <a:srgbClr val="A4A3A4"/>
          </p15:clr>
        </p15:guide>
        <p15:guide id="10" pos="2593">
          <p15:clr>
            <a:srgbClr val="A4A3A4"/>
          </p15:clr>
        </p15:guide>
        <p15:guide id="11" pos="574">
          <p15:clr>
            <a:srgbClr val="A4A3A4"/>
          </p15:clr>
        </p15:guide>
        <p15:guide id="12" orient="horz" pos="792">
          <p15:clr>
            <a:srgbClr val="A4A3A4"/>
          </p15:clr>
        </p15:guide>
        <p15:guide id="13" orient="horz" pos="411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D4825A-258D-A8E2-E395-BAD457A351BB}" name="Gorka Fraga Gonzalez" initials="GF" userId="S::gorka.fragagonzalez@psychologie.uzh.ch::dd3c13fc-646a-46f0-8ea1-8c9c40e4835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E7"/>
    <a:srgbClr val="0EAA82"/>
    <a:srgbClr val="002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49323-6E3F-7B91-A5C0-395BFA1EC05A}" v="26" dt="2023-09-21T12:42:28.462"/>
    <p1510:client id="{3D58A580-E016-4468-A63E-13A4B91E694C}" v="917" dt="2023-09-22T07:04:23.744"/>
    <p1510:client id="{40678908-6204-7533-409A-990C771AB431}" v="93" dt="2023-09-22T06:13:05.203"/>
    <p1510:client id="{EA5297BA-42CD-BF49-524B-C3C77517A0DF}" v="11" dt="2023-09-22T11:52:49.149"/>
  </p1510:revLst>
</p1510:revInfo>
</file>

<file path=ppt/tableStyles.xml><?xml version="1.0" encoding="utf-8"?>
<a:tblStyleLst xmlns:a="http://schemas.openxmlformats.org/drawingml/2006/main" def="{74A0CA71-72D7-4A70-B6BB-D274F61CBFD0}">
  <a:tblStyle styleId="{74A0CA71-72D7-4A70-B6BB-D274F61CBF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>
        <p:guide orient="horz" pos="119"/>
        <p:guide orient="horz" pos="3751"/>
        <p:guide pos="4712"/>
        <p:guide pos="4032"/>
        <p:guide pos="4786"/>
        <p:guide pos="4612"/>
        <p:guide pos="5065"/>
        <p:guide pos="7023"/>
        <p:guide pos="1159"/>
        <p:guide pos="2593"/>
        <p:guide pos="574"/>
        <p:guide orient="horz" pos="792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1.fntdata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font" Target="fonts/font4.fntdata"/><Relationship Id="rId20" Type="http://schemas.openxmlformats.org/officeDocument/2006/relationships/slide" Target="slides/slide15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ka Fraga Gonzalez" userId="S::gorka.fragagonzalez@psychologie.uzh.ch::dd3c13fc-646a-46f0-8ea1-8c9c40e48351" providerId="AD" clId="Web-{DE5550DA-E4C4-A6F0-707C-3B114BCEF450}"/>
    <pc:docChg chg="delSld">
      <pc:chgData name="Gorka Fraga Gonzalez" userId="S::gorka.fragagonzalez@psychologie.uzh.ch::dd3c13fc-646a-46f0-8ea1-8c9c40e48351" providerId="AD" clId="Web-{DE5550DA-E4C4-A6F0-707C-3B114BCEF450}" dt="2023-09-20T10:52:24.255" v="0"/>
      <pc:docMkLst>
        <pc:docMk/>
      </pc:docMkLst>
      <pc:sldChg chg="del">
        <pc:chgData name="Gorka Fraga Gonzalez" userId="S::gorka.fragagonzalez@psychologie.uzh.ch::dd3c13fc-646a-46f0-8ea1-8c9c40e48351" providerId="AD" clId="Web-{DE5550DA-E4C4-A6F0-707C-3B114BCEF450}" dt="2023-09-20T10:52:24.255" v="0"/>
        <pc:sldMkLst>
          <pc:docMk/>
          <pc:sldMk cId="610251534" sldId="257"/>
        </pc:sldMkLst>
      </pc:sldChg>
    </pc:docChg>
  </pc:docChgLst>
  <pc:docChgLst>
    <pc:chgData name="Gorka Fraga Gonzalez" userId="dd3c13fc-646a-46f0-8ea1-8c9c40e48351" providerId="ADAL" clId="{3D58A580-E016-4468-A63E-13A4B91E694C}"/>
    <pc:docChg chg="undo redo custSel addSld delSld modSld sldOrd modMainMaster">
      <pc:chgData name="Gorka Fraga Gonzalez" userId="dd3c13fc-646a-46f0-8ea1-8c9c40e48351" providerId="ADAL" clId="{3D58A580-E016-4468-A63E-13A4B91E694C}" dt="2023-09-22T07:04:40.464" v="21530" actId="1076"/>
      <pc:docMkLst>
        <pc:docMk/>
      </pc:docMkLst>
      <pc:sldChg chg="addSp delSp modSp mod">
        <pc:chgData name="Gorka Fraga Gonzalez" userId="dd3c13fc-646a-46f0-8ea1-8c9c40e48351" providerId="ADAL" clId="{3D58A580-E016-4468-A63E-13A4B91E694C}" dt="2023-09-21T15:04:41.295" v="20985" actId="20577"/>
        <pc:sldMkLst>
          <pc:docMk/>
          <pc:sldMk cId="0" sldId="256"/>
        </pc:sldMkLst>
        <pc:spChg chg="del">
          <ac:chgData name="Gorka Fraga Gonzalez" userId="dd3c13fc-646a-46f0-8ea1-8c9c40e48351" providerId="ADAL" clId="{3D58A580-E016-4468-A63E-13A4B91E694C}" dt="2023-09-21T14:54:40.566" v="20557" actId="478"/>
          <ac:spMkLst>
            <pc:docMk/>
            <pc:sldMk cId="0" sldId="256"/>
            <ac:spMk id="3" creationId="{8D2B6E8A-A993-41BC-3D61-20BDB5E95F10}"/>
          </ac:spMkLst>
        </pc:spChg>
        <pc:spChg chg="add del mod ord">
          <ac:chgData name="Gorka Fraga Gonzalez" userId="dd3c13fc-646a-46f0-8ea1-8c9c40e48351" providerId="ADAL" clId="{3D58A580-E016-4468-A63E-13A4B91E694C}" dt="2023-09-20T15:27:12.396" v="12456" actId="478"/>
          <ac:spMkLst>
            <pc:docMk/>
            <pc:sldMk cId="0" sldId="256"/>
            <ac:spMk id="8" creationId="{9E02E7AA-A1A7-44FB-7867-B72819DE9555}"/>
          </ac:spMkLst>
        </pc:spChg>
        <pc:spChg chg="add del mod">
          <ac:chgData name="Gorka Fraga Gonzalez" userId="dd3c13fc-646a-46f0-8ea1-8c9c40e48351" providerId="ADAL" clId="{3D58A580-E016-4468-A63E-13A4B91E694C}" dt="2023-09-20T15:27:09.975" v="12455" actId="478"/>
          <ac:spMkLst>
            <pc:docMk/>
            <pc:sldMk cId="0" sldId="256"/>
            <ac:spMk id="10" creationId="{1B304D5D-9FB3-EBD2-4FF0-6AE3B06C82B7}"/>
          </ac:spMkLst>
        </pc:spChg>
        <pc:spChg chg="add mod">
          <ac:chgData name="Gorka Fraga Gonzalez" userId="dd3c13fc-646a-46f0-8ea1-8c9c40e48351" providerId="ADAL" clId="{3D58A580-E016-4468-A63E-13A4B91E694C}" dt="2023-09-21T15:04:41.295" v="20985" actId="20577"/>
          <ac:spMkLst>
            <pc:docMk/>
            <pc:sldMk cId="0" sldId="256"/>
            <ac:spMk id="11" creationId="{82C1ECC8-DECA-3F43-9F73-E56B97CBBEC3}"/>
          </ac:spMkLst>
        </pc:spChg>
        <pc:spChg chg="mod">
          <ac:chgData name="Gorka Fraga Gonzalez" userId="dd3c13fc-646a-46f0-8ea1-8c9c40e48351" providerId="ADAL" clId="{3D58A580-E016-4468-A63E-13A4B91E694C}" dt="2023-09-21T08:24:31.580" v="15989" actId="20577"/>
          <ac:spMkLst>
            <pc:docMk/>
            <pc:sldMk cId="0" sldId="256"/>
            <ac:spMk id="79" creationId="{00000000-0000-0000-0000-000000000000}"/>
          </ac:spMkLst>
        </pc:spChg>
        <pc:spChg chg="del">
          <ac:chgData name="Gorka Fraga Gonzalez" userId="dd3c13fc-646a-46f0-8ea1-8c9c40e48351" providerId="ADAL" clId="{3D58A580-E016-4468-A63E-13A4B91E694C}" dt="2023-09-21T14:47:30.560" v="20545" actId="478"/>
          <ac:spMkLst>
            <pc:docMk/>
            <pc:sldMk cId="0" sldId="256"/>
            <ac:spMk id="80" creationId="{00000000-0000-0000-0000-000000000000}"/>
          </ac:spMkLst>
        </pc:spChg>
        <pc:spChg chg="mod">
          <ac:chgData name="Gorka Fraga Gonzalez" userId="dd3c13fc-646a-46f0-8ea1-8c9c40e48351" providerId="ADAL" clId="{3D58A580-E016-4468-A63E-13A4B91E694C}" dt="2023-09-21T14:47:28.180" v="20544" actId="1076"/>
          <ac:spMkLst>
            <pc:docMk/>
            <pc:sldMk cId="0" sldId="256"/>
            <ac:spMk id="83" creationId="{00000000-0000-0000-0000-000000000000}"/>
          </ac:spMkLst>
        </pc:spChg>
        <pc:spChg chg="del mod">
          <ac:chgData name="Gorka Fraga Gonzalez" userId="dd3c13fc-646a-46f0-8ea1-8c9c40e48351" providerId="ADAL" clId="{3D58A580-E016-4468-A63E-13A4B91E694C}" dt="2023-09-20T15:26:46.030" v="12450" actId="21"/>
          <ac:spMkLst>
            <pc:docMk/>
            <pc:sldMk cId="0" sldId="256"/>
            <ac:spMk id="84" creationId="{00000000-0000-0000-0000-000000000000}"/>
          </ac:spMkLst>
        </pc:spChg>
        <pc:picChg chg="add del mod">
          <ac:chgData name="Gorka Fraga Gonzalez" userId="dd3c13fc-646a-46f0-8ea1-8c9c40e48351" providerId="ADAL" clId="{3D58A580-E016-4468-A63E-13A4B91E694C}" dt="2023-09-20T11:02:38.627" v="11" actId="478"/>
          <ac:picMkLst>
            <pc:docMk/>
            <pc:sldMk cId="0" sldId="256"/>
            <ac:picMk id="2" creationId="{EFE4C38F-87F2-5801-1609-DD8226CB4B22}"/>
          </ac:picMkLst>
        </pc:picChg>
        <pc:picChg chg="add del mod">
          <ac:chgData name="Gorka Fraga Gonzalez" userId="dd3c13fc-646a-46f0-8ea1-8c9c40e48351" providerId="ADAL" clId="{3D58A580-E016-4468-A63E-13A4B91E694C}" dt="2023-09-20T11:24:09.380" v="1030" actId="478"/>
          <ac:picMkLst>
            <pc:docMk/>
            <pc:sldMk cId="0" sldId="256"/>
            <ac:picMk id="4" creationId="{8912D356-6A92-8947-E7A3-748B55C65574}"/>
          </ac:picMkLst>
        </pc:picChg>
        <pc:picChg chg="add del mod">
          <ac:chgData name="Gorka Fraga Gonzalez" userId="dd3c13fc-646a-46f0-8ea1-8c9c40e48351" providerId="ADAL" clId="{3D58A580-E016-4468-A63E-13A4B91E694C}" dt="2023-09-20T15:26:46.030" v="12450" actId="21"/>
          <ac:picMkLst>
            <pc:docMk/>
            <pc:sldMk cId="0" sldId="256"/>
            <ac:picMk id="6" creationId="{57CDF553-7851-B82B-7C5F-04C746AE54E9}"/>
          </ac:picMkLst>
        </pc:picChg>
        <pc:picChg chg="add del mod">
          <ac:chgData name="Gorka Fraga Gonzalez" userId="dd3c13fc-646a-46f0-8ea1-8c9c40e48351" providerId="ADAL" clId="{3D58A580-E016-4468-A63E-13A4B91E694C}" dt="2023-09-20T12:28:15.513" v="4871"/>
          <ac:picMkLst>
            <pc:docMk/>
            <pc:sldMk cId="0" sldId="256"/>
            <ac:picMk id="7" creationId="{06E90244-0320-8F16-6C04-8A24CEB67521}"/>
          </ac:picMkLst>
        </pc:picChg>
        <pc:picChg chg="add mod">
          <ac:chgData name="Gorka Fraga Gonzalez" userId="dd3c13fc-646a-46f0-8ea1-8c9c40e48351" providerId="ADAL" clId="{3D58A580-E016-4468-A63E-13A4B91E694C}" dt="2023-09-21T14:47:28.180" v="20544" actId="1076"/>
          <ac:picMkLst>
            <pc:docMk/>
            <pc:sldMk cId="0" sldId="256"/>
            <ac:picMk id="12" creationId="{3CB96772-E5E9-8FB4-65E0-64ECE672EE29}"/>
          </ac:picMkLst>
        </pc:picChg>
        <pc:picChg chg="del mod">
          <ac:chgData name="Gorka Fraga Gonzalez" userId="dd3c13fc-646a-46f0-8ea1-8c9c40e48351" providerId="ADAL" clId="{3D58A580-E016-4468-A63E-13A4B91E694C}" dt="2023-09-20T11:10:19.999" v="101" actId="478"/>
          <ac:picMkLst>
            <pc:docMk/>
            <pc:sldMk cId="0" sldId="256"/>
            <ac:picMk id="81" creationId="{00000000-0000-0000-0000-000000000000}"/>
          </ac:picMkLst>
        </pc:picChg>
        <pc:picChg chg="del mod">
          <ac:chgData name="Gorka Fraga Gonzalez" userId="dd3c13fc-646a-46f0-8ea1-8c9c40e48351" providerId="ADAL" clId="{3D58A580-E016-4468-A63E-13A4B91E694C}" dt="2023-09-20T11:03:28.774" v="15" actId="478"/>
          <ac:picMkLst>
            <pc:docMk/>
            <pc:sldMk cId="0" sldId="256"/>
            <ac:picMk id="82" creationId="{00000000-0000-0000-0000-000000000000}"/>
          </ac:picMkLst>
        </pc:picChg>
      </pc:sldChg>
      <pc:sldChg chg="addSp delSp modSp add mod ord">
        <pc:chgData name="Gorka Fraga Gonzalez" userId="dd3c13fc-646a-46f0-8ea1-8c9c40e48351" providerId="ADAL" clId="{3D58A580-E016-4468-A63E-13A4B91E694C}" dt="2023-09-21T14:45:53.885" v="20543"/>
        <pc:sldMkLst>
          <pc:docMk/>
          <pc:sldMk cId="610251534" sldId="257"/>
        </pc:sldMkLst>
        <pc:spChg chg="add mod">
          <ac:chgData name="Gorka Fraga Gonzalez" userId="dd3c13fc-646a-46f0-8ea1-8c9c40e48351" providerId="ADAL" clId="{3D58A580-E016-4468-A63E-13A4B91E694C}" dt="2023-09-21T14:12:06.196" v="20304" actId="1076"/>
          <ac:spMkLst>
            <pc:docMk/>
            <pc:sldMk cId="610251534" sldId="257"/>
            <ac:spMk id="2" creationId="{37C032A7-168B-FEB2-E1AE-0E192F7A0768}"/>
          </ac:spMkLst>
        </pc:spChg>
        <pc:spChg chg="add mod">
          <ac:chgData name="Gorka Fraga Gonzalez" userId="dd3c13fc-646a-46f0-8ea1-8c9c40e48351" providerId="ADAL" clId="{3D58A580-E016-4468-A63E-13A4B91E694C}" dt="2023-09-21T14:12:04.196" v="20303" actId="1076"/>
          <ac:spMkLst>
            <pc:docMk/>
            <pc:sldMk cId="610251534" sldId="257"/>
            <ac:spMk id="3" creationId="{D4CC34C8-4E55-04AC-F2F4-53368387A468}"/>
          </ac:spMkLst>
        </pc:spChg>
        <pc:spChg chg="add mod">
          <ac:chgData name="Gorka Fraga Gonzalez" userId="dd3c13fc-646a-46f0-8ea1-8c9c40e48351" providerId="ADAL" clId="{3D58A580-E016-4468-A63E-13A4B91E694C}" dt="2023-09-21T14:13:38.256" v="20312" actId="14100"/>
          <ac:spMkLst>
            <pc:docMk/>
            <pc:sldMk cId="610251534" sldId="257"/>
            <ac:spMk id="4" creationId="{9F34B039-11B6-5330-1A52-1D7356A6921D}"/>
          </ac:spMkLst>
        </pc:spChg>
        <pc:spChg chg="add mod">
          <ac:chgData name="Gorka Fraga Gonzalez" userId="dd3c13fc-646a-46f0-8ea1-8c9c40e48351" providerId="ADAL" clId="{3D58A580-E016-4468-A63E-13A4B91E694C}" dt="2023-09-21T14:12:45.337" v="20311" actId="14100"/>
          <ac:spMkLst>
            <pc:docMk/>
            <pc:sldMk cId="610251534" sldId="257"/>
            <ac:spMk id="6" creationId="{E47D0F7E-2D9D-DCC1-C44D-13BCFB5F7B04}"/>
          </ac:spMkLst>
        </pc:spChg>
        <pc:spChg chg="add del mod">
          <ac:chgData name="Gorka Fraga Gonzalez" userId="dd3c13fc-646a-46f0-8ea1-8c9c40e48351" providerId="ADAL" clId="{3D58A580-E016-4468-A63E-13A4B91E694C}" dt="2023-09-21T14:22:05.253" v="20451"/>
          <ac:spMkLst>
            <pc:docMk/>
            <pc:sldMk cId="610251534" sldId="257"/>
            <ac:spMk id="13" creationId="{EEB12695-ED8F-952B-667F-B83928C5F75F}"/>
          </ac:spMkLst>
        </pc:spChg>
        <pc:spChg chg="add del mod">
          <ac:chgData name="Gorka Fraga Gonzalez" userId="dd3c13fc-646a-46f0-8ea1-8c9c40e48351" providerId="ADAL" clId="{3D58A580-E016-4468-A63E-13A4B91E694C}" dt="2023-09-21T14:20:14.589" v="20315"/>
          <ac:spMkLst>
            <pc:docMk/>
            <pc:sldMk cId="610251534" sldId="257"/>
            <ac:spMk id="14" creationId="{3FC072BA-C59E-8C4C-C736-EC47B0B612ED}"/>
          </ac:spMkLst>
        </pc:spChg>
        <pc:spChg chg="add del mod">
          <ac:chgData name="Gorka Fraga Gonzalez" userId="dd3c13fc-646a-46f0-8ea1-8c9c40e48351" providerId="ADAL" clId="{3D58A580-E016-4468-A63E-13A4B91E694C}" dt="2023-09-21T14:20:14.589" v="20315"/>
          <ac:spMkLst>
            <pc:docMk/>
            <pc:sldMk cId="610251534" sldId="257"/>
            <ac:spMk id="15" creationId="{9999529D-BF89-863B-0BDB-1EE575D051B4}"/>
          </ac:spMkLst>
        </pc:spChg>
        <pc:spChg chg="add mod">
          <ac:chgData name="Gorka Fraga Gonzalez" userId="dd3c13fc-646a-46f0-8ea1-8c9c40e48351" providerId="ADAL" clId="{3D58A580-E016-4468-A63E-13A4B91E694C}" dt="2023-09-21T14:21:18.665" v="20449" actId="1076"/>
          <ac:spMkLst>
            <pc:docMk/>
            <pc:sldMk cId="610251534" sldId="257"/>
            <ac:spMk id="17" creationId="{B8EEE95C-64B4-01E0-3C74-E61D2110C0CC}"/>
          </ac:spMkLst>
        </pc:spChg>
        <pc:cxnChg chg="add mod">
          <ac:chgData name="Gorka Fraga Gonzalez" userId="dd3c13fc-646a-46f0-8ea1-8c9c40e48351" providerId="ADAL" clId="{3D58A580-E016-4468-A63E-13A4B91E694C}" dt="2023-09-21T14:13:38.256" v="20312" actId="14100"/>
          <ac:cxnSpMkLst>
            <pc:docMk/>
            <pc:sldMk cId="610251534" sldId="257"/>
            <ac:cxnSpMk id="7" creationId="{C666B5B9-E809-FDB2-7F61-3DA7DA57AFB0}"/>
          </ac:cxnSpMkLst>
        </pc:cxnChg>
        <pc:cxnChg chg="add del mod">
          <ac:chgData name="Gorka Fraga Gonzalez" userId="dd3c13fc-646a-46f0-8ea1-8c9c40e48351" providerId="ADAL" clId="{3D58A580-E016-4468-A63E-13A4B91E694C}" dt="2023-09-21T14:20:14.589" v="20315"/>
          <ac:cxnSpMkLst>
            <pc:docMk/>
            <pc:sldMk cId="610251534" sldId="257"/>
            <ac:cxnSpMk id="16" creationId="{E978816B-6A8A-FE33-D327-CCD4683B096B}"/>
          </ac:cxnSpMkLst>
        </pc:cxnChg>
      </pc:sldChg>
      <pc:sldChg chg="addSp delSp modSp mod">
        <pc:chgData name="Gorka Fraga Gonzalez" userId="dd3c13fc-646a-46f0-8ea1-8c9c40e48351" providerId="ADAL" clId="{3D58A580-E016-4468-A63E-13A4B91E694C}" dt="2023-09-21T15:00:20.171" v="20925" actId="1076"/>
        <pc:sldMkLst>
          <pc:docMk/>
          <pc:sldMk cId="0" sldId="258"/>
        </pc:sldMkLst>
        <pc:spChg chg="add del mod">
          <ac:chgData name="Gorka Fraga Gonzalez" userId="dd3c13fc-646a-46f0-8ea1-8c9c40e48351" providerId="ADAL" clId="{3D58A580-E016-4468-A63E-13A4B91E694C}" dt="2023-09-21T11:32:26.343" v="18594" actId="478"/>
          <ac:spMkLst>
            <pc:docMk/>
            <pc:sldMk cId="0" sldId="258"/>
            <ac:spMk id="3" creationId="{38E2E826-3516-CD5F-8FC3-69CACC324989}"/>
          </ac:spMkLst>
        </pc:spChg>
        <pc:spChg chg="add mod">
          <ac:chgData name="Gorka Fraga Gonzalez" userId="dd3c13fc-646a-46f0-8ea1-8c9c40e48351" providerId="ADAL" clId="{3D58A580-E016-4468-A63E-13A4B91E694C}" dt="2023-09-21T15:00:20.171" v="20925" actId="1076"/>
          <ac:spMkLst>
            <pc:docMk/>
            <pc:sldMk cId="0" sldId="258"/>
            <ac:spMk id="10" creationId="{750D33FD-13E6-A166-344D-505C5CE8B235}"/>
          </ac:spMkLst>
        </pc:spChg>
        <pc:spChg chg="mod">
          <ac:chgData name="Gorka Fraga Gonzalez" userId="dd3c13fc-646a-46f0-8ea1-8c9c40e48351" providerId="ADAL" clId="{3D58A580-E016-4468-A63E-13A4B91E694C}" dt="2023-09-21T11:34:04.768" v="18655" actId="20577"/>
          <ac:spMkLst>
            <pc:docMk/>
            <pc:sldMk cId="0" sldId="258"/>
            <ac:spMk id="97" creationId="{00000000-0000-0000-0000-000000000000}"/>
          </ac:spMkLst>
        </pc:spChg>
        <pc:spChg chg="del mod">
          <ac:chgData name="Gorka Fraga Gonzalez" userId="dd3c13fc-646a-46f0-8ea1-8c9c40e48351" providerId="ADAL" clId="{3D58A580-E016-4468-A63E-13A4B91E694C}" dt="2023-09-21T11:23:15.427" v="18577" actId="478"/>
          <ac:spMkLst>
            <pc:docMk/>
            <pc:sldMk cId="0" sldId="258"/>
            <ac:spMk id="98" creationId="{00000000-0000-0000-0000-000000000000}"/>
          </ac:spMkLst>
        </pc:spChg>
        <pc:picChg chg="add del mod">
          <ac:chgData name="Gorka Fraga Gonzalez" userId="dd3c13fc-646a-46f0-8ea1-8c9c40e48351" providerId="ADAL" clId="{3D58A580-E016-4468-A63E-13A4B91E694C}" dt="2023-09-20T12:16:02.802" v="4619" actId="22"/>
          <ac:picMkLst>
            <pc:docMk/>
            <pc:sldMk cId="0" sldId="258"/>
            <ac:picMk id="3" creationId="{D9B5DF46-1558-F952-DD18-10323EDA2BD5}"/>
          </ac:picMkLst>
        </pc:picChg>
        <pc:picChg chg="add del mod ord">
          <ac:chgData name="Gorka Fraga Gonzalez" userId="dd3c13fc-646a-46f0-8ea1-8c9c40e48351" providerId="ADAL" clId="{3D58A580-E016-4468-A63E-13A4B91E694C}" dt="2023-09-20T12:21:47.932" v="4625" actId="478"/>
          <ac:picMkLst>
            <pc:docMk/>
            <pc:sldMk cId="0" sldId="258"/>
            <ac:picMk id="5" creationId="{2FC41EE8-3786-5CA4-48AF-D4DF35E38860}"/>
          </ac:picMkLst>
        </pc:picChg>
        <pc:picChg chg="add mod">
          <ac:chgData name="Gorka Fraga Gonzalez" userId="dd3c13fc-646a-46f0-8ea1-8c9c40e48351" providerId="ADAL" clId="{3D58A580-E016-4468-A63E-13A4B91E694C}" dt="2023-09-21T15:00:12.567" v="20920" actId="1076"/>
          <ac:picMkLst>
            <pc:docMk/>
            <pc:sldMk cId="0" sldId="258"/>
            <ac:picMk id="5" creationId="{56EBB589-75F6-93C1-9EBB-D8AFE03D56DE}"/>
          </ac:picMkLst>
        </pc:picChg>
        <pc:picChg chg="add del mod ord">
          <ac:chgData name="Gorka Fraga Gonzalez" userId="dd3c13fc-646a-46f0-8ea1-8c9c40e48351" providerId="ADAL" clId="{3D58A580-E016-4468-A63E-13A4B91E694C}" dt="2023-09-21T11:32:34.232" v="18598" actId="478"/>
          <ac:picMkLst>
            <pc:docMk/>
            <pc:sldMk cId="0" sldId="258"/>
            <ac:picMk id="7" creationId="{5F2E09A3-1EBE-5BE4-23CE-A65028438C47}"/>
          </ac:picMkLst>
        </pc:picChg>
        <pc:picChg chg="add del mod">
          <ac:chgData name="Gorka Fraga Gonzalez" userId="dd3c13fc-646a-46f0-8ea1-8c9c40e48351" providerId="ADAL" clId="{3D58A580-E016-4468-A63E-13A4B91E694C}" dt="2023-09-21T11:34:26.844" v="18662" actId="478"/>
          <ac:picMkLst>
            <pc:docMk/>
            <pc:sldMk cId="0" sldId="258"/>
            <ac:picMk id="8" creationId="{F4322CBA-FAF4-85F0-2ECD-B88E56DD1894}"/>
          </ac:picMkLst>
        </pc:picChg>
      </pc:sldChg>
      <pc:sldChg chg="del">
        <pc:chgData name="Gorka Fraga Gonzalez" userId="dd3c13fc-646a-46f0-8ea1-8c9c40e48351" providerId="ADAL" clId="{3D58A580-E016-4468-A63E-13A4B91E694C}" dt="2023-09-20T11:56:58.134" v="3659" actId="47"/>
        <pc:sldMkLst>
          <pc:docMk/>
          <pc:sldMk cId="0" sldId="259"/>
        </pc:sldMkLst>
      </pc:sldChg>
      <pc:sldChg chg="del">
        <pc:chgData name="Gorka Fraga Gonzalez" userId="dd3c13fc-646a-46f0-8ea1-8c9c40e48351" providerId="ADAL" clId="{3D58A580-E016-4468-A63E-13A4B91E694C}" dt="2023-09-20T11:57:04.570" v="3660" actId="47"/>
        <pc:sldMkLst>
          <pc:docMk/>
          <pc:sldMk cId="0" sldId="260"/>
        </pc:sldMkLst>
      </pc:sldChg>
      <pc:sldChg chg="del">
        <pc:chgData name="Gorka Fraga Gonzalez" userId="dd3c13fc-646a-46f0-8ea1-8c9c40e48351" providerId="ADAL" clId="{3D58A580-E016-4468-A63E-13A4B91E694C}" dt="2023-09-20T11:57:04.570" v="3660" actId="47"/>
        <pc:sldMkLst>
          <pc:docMk/>
          <pc:sldMk cId="0" sldId="261"/>
        </pc:sldMkLst>
      </pc:sldChg>
      <pc:sldChg chg="del">
        <pc:chgData name="Gorka Fraga Gonzalez" userId="dd3c13fc-646a-46f0-8ea1-8c9c40e48351" providerId="ADAL" clId="{3D58A580-E016-4468-A63E-13A4B91E694C}" dt="2023-09-20T11:57:04.570" v="3660" actId="47"/>
        <pc:sldMkLst>
          <pc:docMk/>
          <pc:sldMk cId="0" sldId="262"/>
        </pc:sldMkLst>
      </pc:sldChg>
      <pc:sldChg chg="del">
        <pc:chgData name="Gorka Fraga Gonzalez" userId="dd3c13fc-646a-46f0-8ea1-8c9c40e48351" providerId="ADAL" clId="{3D58A580-E016-4468-A63E-13A4B91E694C}" dt="2023-09-20T11:57:04.570" v="3660" actId="47"/>
        <pc:sldMkLst>
          <pc:docMk/>
          <pc:sldMk cId="0" sldId="263"/>
        </pc:sldMkLst>
      </pc:sldChg>
      <pc:sldChg chg="addSp modSp add mod">
        <pc:chgData name="Gorka Fraga Gonzalez" userId="dd3c13fc-646a-46f0-8ea1-8c9c40e48351" providerId="ADAL" clId="{3D58A580-E016-4468-A63E-13A4B91E694C}" dt="2023-09-21T08:36:41.016" v="16060" actId="20577"/>
        <pc:sldMkLst>
          <pc:docMk/>
          <pc:sldMk cId="2696552025" sldId="264"/>
        </pc:sldMkLst>
        <pc:spChg chg="mod">
          <ac:chgData name="Gorka Fraga Gonzalez" userId="dd3c13fc-646a-46f0-8ea1-8c9c40e48351" providerId="ADAL" clId="{3D58A580-E016-4468-A63E-13A4B91E694C}" dt="2023-09-20T12:27:06.909" v="4851" actId="20577"/>
          <ac:spMkLst>
            <pc:docMk/>
            <pc:sldMk cId="2696552025" sldId="264"/>
            <ac:spMk id="97" creationId="{00000000-0000-0000-0000-000000000000}"/>
          </ac:spMkLst>
        </pc:spChg>
        <pc:spChg chg="mod">
          <ac:chgData name="Gorka Fraga Gonzalez" userId="dd3c13fc-646a-46f0-8ea1-8c9c40e48351" providerId="ADAL" clId="{3D58A580-E016-4468-A63E-13A4B91E694C}" dt="2023-09-21T08:36:41.016" v="16060" actId="20577"/>
          <ac:spMkLst>
            <pc:docMk/>
            <pc:sldMk cId="2696552025" sldId="264"/>
            <ac:spMk id="98" creationId="{00000000-0000-0000-0000-000000000000}"/>
          </ac:spMkLst>
        </pc:spChg>
        <pc:picChg chg="add mod">
          <ac:chgData name="Gorka Fraga Gonzalez" userId="dd3c13fc-646a-46f0-8ea1-8c9c40e48351" providerId="ADAL" clId="{3D58A580-E016-4468-A63E-13A4B91E694C}" dt="2023-09-20T12:30:14.469" v="5049" actId="1076"/>
          <ac:picMkLst>
            <pc:docMk/>
            <pc:sldMk cId="2696552025" sldId="264"/>
            <ac:picMk id="2" creationId="{06E70A79-5687-19ED-E46C-0A768211031D}"/>
          </ac:picMkLst>
        </pc:picChg>
      </pc:sldChg>
      <pc:sldChg chg="addSp delSp modSp add mod">
        <pc:chgData name="Gorka Fraga Gonzalez" userId="dd3c13fc-646a-46f0-8ea1-8c9c40e48351" providerId="ADAL" clId="{3D58A580-E016-4468-A63E-13A4B91E694C}" dt="2023-09-21T08:30:32.310" v="16032" actId="20577"/>
        <pc:sldMkLst>
          <pc:docMk/>
          <pc:sldMk cId="1518721801" sldId="265"/>
        </pc:sldMkLst>
        <pc:spChg chg="mod">
          <ac:chgData name="Gorka Fraga Gonzalez" userId="dd3c13fc-646a-46f0-8ea1-8c9c40e48351" providerId="ADAL" clId="{3D58A580-E016-4468-A63E-13A4B91E694C}" dt="2023-09-20T12:27:10.993" v="4854" actId="20577"/>
          <ac:spMkLst>
            <pc:docMk/>
            <pc:sldMk cId="1518721801" sldId="265"/>
            <ac:spMk id="97" creationId="{00000000-0000-0000-0000-000000000000}"/>
          </ac:spMkLst>
        </pc:spChg>
        <pc:spChg chg="mod">
          <ac:chgData name="Gorka Fraga Gonzalez" userId="dd3c13fc-646a-46f0-8ea1-8c9c40e48351" providerId="ADAL" clId="{3D58A580-E016-4468-A63E-13A4B91E694C}" dt="2023-09-21T08:30:32.310" v="16032" actId="20577"/>
          <ac:spMkLst>
            <pc:docMk/>
            <pc:sldMk cId="1518721801" sldId="265"/>
            <ac:spMk id="98" creationId="{00000000-0000-0000-0000-000000000000}"/>
          </ac:spMkLst>
        </pc:spChg>
        <pc:picChg chg="add mod">
          <ac:chgData name="Gorka Fraga Gonzalez" userId="dd3c13fc-646a-46f0-8ea1-8c9c40e48351" providerId="ADAL" clId="{3D58A580-E016-4468-A63E-13A4B91E694C}" dt="2023-09-20T12:30:28.067" v="5050"/>
          <ac:picMkLst>
            <pc:docMk/>
            <pc:sldMk cId="1518721801" sldId="265"/>
            <ac:picMk id="2" creationId="{34CF8937-67C9-2DD7-C93A-37865765F528}"/>
          </ac:picMkLst>
        </pc:picChg>
        <pc:picChg chg="add del mod">
          <ac:chgData name="Gorka Fraga Gonzalez" userId="dd3c13fc-646a-46f0-8ea1-8c9c40e48351" providerId="ADAL" clId="{3D58A580-E016-4468-A63E-13A4B91E694C}" dt="2023-09-20T12:27:35.400" v="4863" actId="21"/>
          <ac:picMkLst>
            <pc:docMk/>
            <pc:sldMk cId="1518721801" sldId="265"/>
            <ac:picMk id="1026" creationId="{746F027F-8487-8C5B-A28B-9D144765E5B6}"/>
          </ac:picMkLst>
        </pc:picChg>
      </pc:sldChg>
      <pc:sldChg chg="modSp add del mod">
        <pc:chgData name="Gorka Fraga Gonzalez" userId="dd3c13fc-646a-46f0-8ea1-8c9c40e48351" providerId="ADAL" clId="{3D58A580-E016-4468-A63E-13A4B91E694C}" dt="2023-09-20T11:58:00.740" v="3680" actId="47"/>
        <pc:sldMkLst>
          <pc:docMk/>
          <pc:sldMk cId="1905657896" sldId="266"/>
        </pc:sldMkLst>
        <pc:spChg chg="mod">
          <ac:chgData name="Gorka Fraga Gonzalez" userId="dd3c13fc-646a-46f0-8ea1-8c9c40e48351" providerId="ADAL" clId="{3D58A580-E016-4468-A63E-13A4B91E694C}" dt="2023-09-20T11:45:18.930" v="2791" actId="20577"/>
          <ac:spMkLst>
            <pc:docMk/>
            <pc:sldMk cId="1905657896" sldId="266"/>
            <ac:spMk id="98" creationId="{00000000-0000-0000-0000-000000000000}"/>
          </ac:spMkLst>
        </pc:spChg>
      </pc:sldChg>
      <pc:sldChg chg="addSp delSp modSp add del mod">
        <pc:chgData name="Gorka Fraga Gonzalez" userId="dd3c13fc-646a-46f0-8ea1-8c9c40e48351" providerId="ADAL" clId="{3D58A580-E016-4468-A63E-13A4B91E694C}" dt="2023-09-20T11:46:14.816" v="2841" actId="47"/>
        <pc:sldMkLst>
          <pc:docMk/>
          <pc:sldMk cId="1934064610" sldId="267"/>
        </pc:sldMkLst>
        <pc:spChg chg="add mod">
          <ac:chgData name="Gorka Fraga Gonzalez" userId="dd3c13fc-646a-46f0-8ea1-8c9c40e48351" providerId="ADAL" clId="{3D58A580-E016-4468-A63E-13A4B91E694C}" dt="2023-09-20T11:45:43.112" v="2832" actId="478"/>
          <ac:spMkLst>
            <pc:docMk/>
            <pc:sldMk cId="1934064610" sldId="267"/>
            <ac:spMk id="3" creationId="{99E5C8A2-9029-B06B-15D3-9676BEF4F821}"/>
          </ac:spMkLst>
        </pc:spChg>
        <pc:spChg chg="add mod">
          <ac:chgData name="Gorka Fraga Gonzalez" userId="dd3c13fc-646a-46f0-8ea1-8c9c40e48351" providerId="ADAL" clId="{3D58A580-E016-4468-A63E-13A4B91E694C}" dt="2023-09-20T11:46:08.014" v="2837"/>
          <ac:spMkLst>
            <pc:docMk/>
            <pc:sldMk cId="1934064610" sldId="267"/>
            <ac:spMk id="4" creationId="{6FA6591D-E5F9-6360-B364-E63A1F890DDE}"/>
          </ac:spMkLst>
        </pc:spChg>
        <pc:spChg chg="mod">
          <ac:chgData name="Gorka Fraga Gonzalez" userId="dd3c13fc-646a-46f0-8ea1-8c9c40e48351" providerId="ADAL" clId="{3D58A580-E016-4468-A63E-13A4B91E694C}" dt="2023-09-20T11:45:37.993" v="2831" actId="6549"/>
          <ac:spMkLst>
            <pc:docMk/>
            <pc:sldMk cId="1934064610" sldId="267"/>
            <ac:spMk id="97" creationId="{00000000-0000-0000-0000-000000000000}"/>
          </ac:spMkLst>
        </pc:spChg>
        <pc:spChg chg="del">
          <ac:chgData name="Gorka Fraga Gonzalez" userId="dd3c13fc-646a-46f0-8ea1-8c9c40e48351" providerId="ADAL" clId="{3D58A580-E016-4468-A63E-13A4B91E694C}" dt="2023-09-20T11:45:43.112" v="2832" actId="478"/>
          <ac:spMkLst>
            <pc:docMk/>
            <pc:sldMk cId="1934064610" sldId="267"/>
            <ac:spMk id="98" creationId="{00000000-0000-0000-0000-000000000000}"/>
          </ac:spMkLst>
        </pc:spChg>
      </pc:sldChg>
      <pc:sldChg chg="addSp modSp add mod ord">
        <pc:chgData name="Gorka Fraga Gonzalez" userId="dd3c13fc-646a-46f0-8ea1-8c9c40e48351" providerId="ADAL" clId="{3D58A580-E016-4468-A63E-13A4B91E694C}" dt="2023-09-21T08:47:56.202" v="16175" actId="20577"/>
        <pc:sldMkLst>
          <pc:docMk/>
          <pc:sldMk cId="2448971044" sldId="268"/>
        </pc:sldMkLst>
        <pc:spChg chg="mod">
          <ac:chgData name="Gorka Fraga Gonzalez" userId="dd3c13fc-646a-46f0-8ea1-8c9c40e48351" providerId="ADAL" clId="{3D58A580-E016-4468-A63E-13A4B91E694C}" dt="2023-09-20T11:46:18.523" v="2845" actId="20577"/>
          <ac:spMkLst>
            <pc:docMk/>
            <pc:sldMk cId="2448971044" sldId="268"/>
            <ac:spMk id="97" creationId="{00000000-0000-0000-0000-000000000000}"/>
          </ac:spMkLst>
        </pc:spChg>
        <pc:spChg chg="mod">
          <ac:chgData name="Gorka Fraga Gonzalez" userId="dd3c13fc-646a-46f0-8ea1-8c9c40e48351" providerId="ADAL" clId="{3D58A580-E016-4468-A63E-13A4B91E694C}" dt="2023-09-21T08:47:56.202" v="16175" actId="20577"/>
          <ac:spMkLst>
            <pc:docMk/>
            <pc:sldMk cId="2448971044" sldId="268"/>
            <ac:spMk id="98" creationId="{00000000-0000-0000-0000-000000000000}"/>
          </ac:spMkLst>
        </pc:spChg>
        <pc:picChg chg="add mod modCrop">
          <ac:chgData name="Gorka Fraga Gonzalez" userId="dd3c13fc-646a-46f0-8ea1-8c9c40e48351" providerId="ADAL" clId="{3D58A580-E016-4468-A63E-13A4B91E694C}" dt="2023-09-20T12:31:25.797" v="5088" actId="1076"/>
          <ac:picMkLst>
            <pc:docMk/>
            <pc:sldMk cId="2448971044" sldId="268"/>
            <ac:picMk id="3" creationId="{0B4FB46C-14ED-DD88-74F1-B69E6C54F4DE}"/>
          </ac:picMkLst>
        </pc:picChg>
      </pc:sldChg>
      <pc:sldChg chg="modSp add del mod ord">
        <pc:chgData name="Gorka Fraga Gonzalez" userId="dd3c13fc-646a-46f0-8ea1-8c9c40e48351" providerId="ADAL" clId="{3D58A580-E016-4468-A63E-13A4B91E694C}" dt="2023-09-20T12:05:40.273" v="4078" actId="47"/>
        <pc:sldMkLst>
          <pc:docMk/>
          <pc:sldMk cId="1446146280" sldId="269"/>
        </pc:sldMkLst>
        <pc:spChg chg="mod">
          <ac:chgData name="Gorka Fraga Gonzalez" userId="dd3c13fc-646a-46f0-8ea1-8c9c40e48351" providerId="ADAL" clId="{3D58A580-E016-4468-A63E-13A4B91E694C}" dt="2023-09-20T11:57:20.068" v="3668" actId="6549"/>
          <ac:spMkLst>
            <pc:docMk/>
            <pc:sldMk cId="1446146280" sldId="269"/>
            <ac:spMk id="97" creationId="{00000000-0000-0000-0000-000000000000}"/>
          </ac:spMkLst>
        </pc:spChg>
        <pc:spChg chg="mod">
          <ac:chgData name="Gorka Fraga Gonzalez" userId="dd3c13fc-646a-46f0-8ea1-8c9c40e48351" providerId="ADAL" clId="{3D58A580-E016-4468-A63E-13A4B91E694C}" dt="2023-09-20T12:04:43.175" v="4051" actId="20577"/>
          <ac:spMkLst>
            <pc:docMk/>
            <pc:sldMk cId="1446146280" sldId="269"/>
            <ac:spMk id="98" creationId="{00000000-0000-0000-0000-000000000000}"/>
          </ac:spMkLst>
        </pc:spChg>
      </pc:sldChg>
      <pc:sldChg chg="addSp modSp add mod">
        <pc:chgData name="Gorka Fraga Gonzalez" userId="dd3c13fc-646a-46f0-8ea1-8c9c40e48351" providerId="ADAL" clId="{3D58A580-E016-4468-A63E-13A4B91E694C}" dt="2023-09-20T12:31:28.659" v="5089"/>
        <pc:sldMkLst>
          <pc:docMk/>
          <pc:sldMk cId="2873597332" sldId="270"/>
        </pc:sldMkLst>
        <pc:spChg chg="mod">
          <ac:chgData name="Gorka Fraga Gonzalez" userId="dd3c13fc-646a-46f0-8ea1-8c9c40e48351" providerId="ADAL" clId="{3D58A580-E016-4468-A63E-13A4B91E694C}" dt="2023-09-20T12:05:08.067" v="4053" actId="20577"/>
          <ac:spMkLst>
            <pc:docMk/>
            <pc:sldMk cId="2873597332" sldId="270"/>
            <ac:spMk id="98" creationId="{00000000-0000-0000-0000-000000000000}"/>
          </ac:spMkLst>
        </pc:spChg>
        <pc:picChg chg="add mod">
          <ac:chgData name="Gorka Fraga Gonzalez" userId="dd3c13fc-646a-46f0-8ea1-8c9c40e48351" providerId="ADAL" clId="{3D58A580-E016-4468-A63E-13A4B91E694C}" dt="2023-09-20T12:31:28.659" v="5089"/>
          <ac:picMkLst>
            <pc:docMk/>
            <pc:sldMk cId="2873597332" sldId="270"/>
            <ac:picMk id="2" creationId="{D27D5DB1-CA26-F93D-2B34-7BF10673DFAE}"/>
          </ac:picMkLst>
        </pc:picChg>
      </pc:sldChg>
      <pc:sldChg chg="addSp delSp modSp add mod ord">
        <pc:chgData name="Gorka Fraga Gonzalez" userId="dd3c13fc-646a-46f0-8ea1-8c9c40e48351" providerId="ADAL" clId="{3D58A580-E016-4468-A63E-13A4B91E694C}" dt="2023-09-21T14:25:45.933" v="20504" actId="1036"/>
        <pc:sldMkLst>
          <pc:docMk/>
          <pc:sldMk cId="3893996203" sldId="271"/>
        </pc:sldMkLst>
        <pc:spChg chg="add mod">
          <ac:chgData name="Gorka Fraga Gonzalez" userId="dd3c13fc-646a-46f0-8ea1-8c9c40e48351" providerId="ADAL" clId="{3D58A580-E016-4468-A63E-13A4B91E694C}" dt="2023-09-21T09:08:26.257" v="16180" actId="113"/>
          <ac:spMkLst>
            <pc:docMk/>
            <pc:sldMk cId="3893996203" sldId="271"/>
            <ac:spMk id="3" creationId="{061DE76D-F2A0-70DC-FB28-57A2A29AC694}"/>
          </ac:spMkLst>
        </pc:spChg>
        <pc:spChg chg="add del mod">
          <ac:chgData name="Gorka Fraga Gonzalez" userId="dd3c13fc-646a-46f0-8ea1-8c9c40e48351" providerId="ADAL" clId="{3D58A580-E016-4468-A63E-13A4B91E694C}" dt="2023-09-20T12:35:36.960" v="5372" actId="478"/>
          <ac:spMkLst>
            <pc:docMk/>
            <pc:sldMk cId="3893996203" sldId="271"/>
            <ac:spMk id="4" creationId="{0A20F82C-7FE8-819C-4901-A2EFE7A06558}"/>
          </ac:spMkLst>
        </pc:spChg>
        <pc:spChg chg="add del mod">
          <ac:chgData name="Gorka Fraga Gonzalez" userId="dd3c13fc-646a-46f0-8ea1-8c9c40e48351" providerId="ADAL" clId="{3D58A580-E016-4468-A63E-13A4B91E694C}" dt="2023-09-20T14:12:48.865" v="8752" actId="478"/>
          <ac:spMkLst>
            <pc:docMk/>
            <pc:sldMk cId="3893996203" sldId="271"/>
            <ac:spMk id="8" creationId="{8B090079-9C38-475F-DA38-FFF7AAEE642B}"/>
          </ac:spMkLst>
        </pc:spChg>
        <pc:spChg chg="mod">
          <ac:chgData name="Gorka Fraga Gonzalez" userId="dd3c13fc-646a-46f0-8ea1-8c9c40e48351" providerId="ADAL" clId="{3D58A580-E016-4468-A63E-13A4B91E694C}" dt="2023-09-21T06:51:50.014" v="13154" actId="20577"/>
          <ac:spMkLst>
            <pc:docMk/>
            <pc:sldMk cId="3893996203" sldId="271"/>
            <ac:spMk id="97" creationId="{00000000-0000-0000-0000-000000000000}"/>
          </ac:spMkLst>
        </pc:spChg>
        <pc:spChg chg="del mod">
          <ac:chgData name="Gorka Fraga Gonzalez" userId="dd3c13fc-646a-46f0-8ea1-8c9c40e48351" providerId="ADAL" clId="{3D58A580-E016-4468-A63E-13A4B91E694C}" dt="2023-09-20T12:35:15.207" v="5369" actId="478"/>
          <ac:spMkLst>
            <pc:docMk/>
            <pc:sldMk cId="3893996203" sldId="271"/>
            <ac:spMk id="98" creationId="{00000000-0000-0000-0000-000000000000}"/>
          </ac:spMkLst>
        </pc:spChg>
        <pc:graphicFrameChg chg="add del mod modGraphic">
          <ac:chgData name="Gorka Fraga Gonzalez" userId="dd3c13fc-646a-46f0-8ea1-8c9c40e48351" providerId="ADAL" clId="{3D58A580-E016-4468-A63E-13A4B91E694C}" dt="2023-09-20T12:56:09.015" v="6586" actId="478"/>
          <ac:graphicFrameMkLst>
            <pc:docMk/>
            <pc:sldMk cId="3893996203" sldId="271"/>
            <ac:graphicFrameMk id="2" creationId="{1555957A-4110-AED1-5AEB-EAFCF8A7A557}"/>
          </ac:graphicFrameMkLst>
        </pc:graphicFrameChg>
        <pc:picChg chg="add mod">
          <ac:chgData name="Gorka Fraga Gonzalez" userId="dd3c13fc-646a-46f0-8ea1-8c9c40e48351" providerId="ADAL" clId="{3D58A580-E016-4468-A63E-13A4B91E694C}" dt="2023-09-21T14:25:45.933" v="20504" actId="1036"/>
          <ac:picMkLst>
            <pc:docMk/>
            <pc:sldMk cId="3893996203" sldId="271"/>
            <ac:picMk id="4" creationId="{53C3E7FC-AF75-DA9A-B083-C839F9BE1EFC}"/>
          </ac:picMkLst>
        </pc:picChg>
        <pc:picChg chg="add del mod">
          <ac:chgData name="Gorka Fraga Gonzalez" userId="dd3c13fc-646a-46f0-8ea1-8c9c40e48351" providerId="ADAL" clId="{3D58A580-E016-4468-A63E-13A4B91E694C}" dt="2023-09-20T14:08:20.142" v="8108" actId="478"/>
          <ac:picMkLst>
            <pc:docMk/>
            <pc:sldMk cId="3893996203" sldId="271"/>
            <ac:picMk id="6" creationId="{A2B5AA1C-0829-E746-C006-B04AD028A7C2}"/>
          </ac:picMkLst>
        </pc:picChg>
        <pc:picChg chg="add del mod">
          <ac:chgData name="Gorka Fraga Gonzalez" userId="dd3c13fc-646a-46f0-8ea1-8c9c40e48351" providerId="ADAL" clId="{3D58A580-E016-4468-A63E-13A4B91E694C}" dt="2023-09-21T14:25:41.074" v="20472" actId="478"/>
          <ac:picMkLst>
            <pc:docMk/>
            <pc:sldMk cId="3893996203" sldId="271"/>
            <ac:picMk id="10" creationId="{BBE9A2DB-911E-DC56-47D8-423E966229B7}"/>
          </ac:picMkLst>
        </pc:picChg>
        <pc:picChg chg="add del">
          <ac:chgData name="Gorka Fraga Gonzalez" userId="dd3c13fc-646a-46f0-8ea1-8c9c40e48351" providerId="ADAL" clId="{3D58A580-E016-4468-A63E-13A4B91E694C}" dt="2023-09-20T15:06:50.047" v="11721" actId="22"/>
          <ac:picMkLst>
            <pc:docMk/>
            <pc:sldMk cId="3893996203" sldId="271"/>
            <ac:picMk id="12" creationId="{FA8E2119-E334-956B-6EED-4F433F251973}"/>
          </ac:picMkLst>
        </pc:picChg>
        <pc:picChg chg="add del mod modCrop">
          <ac:chgData name="Gorka Fraga Gonzalez" userId="dd3c13fc-646a-46f0-8ea1-8c9c40e48351" providerId="ADAL" clId="{3D58A580-E016-4468-A63E-13A4B91E694C}" dt="2023-09-20T15:09:48.208" v="11852" actId="478"/>
          <ac:picMkLst>
            <pc:docMk/>
            <pc:sldMk cId="3893996203" sldId="271"/>
            <ac:picMk id="14" creationId="{A1AF527F-8657-FB4F-E2EA-0AFCCA83A126}"/>
          </ac:picMkLst>
        </pc:picChg>
        <pc:picChg chg="add del mod">
          <ac:chgData name="Gorka Fraga Gonzalez" userId="dd3c13fc-646a-46f0-8ea1-8c9c40e48351" providerId="ADAL" clId="{3D58A580-E016-4468-A63E-13A4B91E694C}" dt="2023-09-21T14:25:38.576" v="20471" actId="478"/>
          <ac:picMkLst>
            <pc:docMk/>
            <pc:sldMk cId="3893996203" sldId="271"/>
            <ac:picMk id="16" creationId="{D7AD199B-2B43-AF96-D5EB-6D3590E94A26}"/>
          </ac:picMkLst>
        </pc:picChg>
        <pc:picChg chg="add del mod">
          <ac:chgData name="Gorka Fraga Gonzalez" userId="dd3c13fc-646a-46f0-8ea1-8c9c40e48351" providerId="ADAL" clId="{3D58A580-E016-4468-A63E-13A4B91E694C}" dt="2023-09-20T15:12:02.843" v="11856" actId="478"/>
          <ac:picMkLst>
            <pc:docMk/>
            <pc:sldMk cId="3893996203" sldId="271"/>
            <ac:picMk id="2049" creationId="{2B82296B-AFDB-B6D3-3871-9B25427035D0}"/>
          </ac:picMkLst>
        </pc:picChg>
        <pc:picChg chg="add del">
          <ac:chgData name="Gorka Fraga Gonzalez" userId="dd3c13fc-646a-46f0-8ea1-8c9c40e48351" providerId="ADAL" clId="{3D58A580-E016-4468-A63E-13A4B91E694C}" dt="2023-09-20T15:11:57.429" v="11854"/>
          <ac:picMkLst>
            <pc:docMk/>
            <pc:sldMk cId="3893996203" sldId="271"/>
            <ac:picMk id="2050" creationId="{E4E87F92-DB6D-09EA-E750-AD8821EAC83D}"/>
          </ac:picMkLst>
        </pc:picChg>
        <pc:picChg chg="add del">
          <ac:chgData name="Gorka Fraga Gonzalez" userId="dd3c13fc-646a-46f0-8ea1-8c9c40e48351" providerId="ADAL" clId="{3D58A580-E016-4468-A63E-13A4B91E694C}" dt="2023-09-20T15:12:04.948" v="11857" actId="478"/>
          <ac:picMkLst>
            <pc:docMk/>
            <pc:sldMk cId="3893996203" sldId="271"/>
            <ac:picMk id="2051" creationId="{741DCAE5-6648-3C06-2115-F631B4CA1FD5}"/>
          </ac:picMkLst>
        </pc:picChg>
      </pc:sldChg>
      <pc:sldChg chg="modSp add mod ord">
        <pc:chgData name="Gorka Fraga Gonzalez" userId="dd3c13fc-646a-46f0-8ea1-8c9c40e48351" providerId="ADAL" clId="{3D58A580-E016-4468-A63E-13A4B91E694C}" dt="2023-09-21T06:53:56.086" v="13219" actId="1076"/>
        <pc:sldMkLst>
          <pc:docMk/>
          <pc:sldMk cId="762148038" sldId="272"/>
        </pc:sldMkLst>
        <pc:spChg chg="mod">
          <ac:chgData name="Gorka Fraga Gonzalez" userId="dd3c13fc-646a-46f0-8ea1-8c9c40e48351" providerId="ADAL" clId="{3D58A580-E016-4468-A63E-13A4B91E694C}" dt="2023-09-21T06:52:48.597" v="13209" actId="6549"/>
          <ac:spMkLst>
            <pc:docMk/>
            <pc:sldMk cId="762148038" sldId="272"/>
            <ac:spMk id="97" creationId="{00000000-0000-0000-0000-000000000000}"/>
          </ac:spMkLst>
        </pc:spChg>
        <pc:graphicFrameChg chg="mod modGraphic">
          <ac:chgData name="Gorka Fraga Gonzalez" userId="dd3c13fc-646a-46f0-8ea1-8c9c40e48351" providerId="ADAL" clId="{3D58A580-E016-4468-A63E-13A4B91E694C}" dt="2023-09-21T06:53:56.086" v="13219" actId="1076"/>
          <ac:graphicFrameMkLst>
            <pc:docMk/>
            <pc:sldMk cId="762148038" sldId="272"/>
            <ac:graphicFrameMk id="2" creationId="{1555957A-4110-AED1-5AEB-EAFCF8A7A557}"/>
          </ac:graphicFrameMkLst>
        </pc:graphicFrameChg>
      </pc:sldChg>
      <pc:sldChg chg="addSp delSp modSp add mod ord modAnim">
        <pc:chgData name="Gorka Fraga Gonzalez" userId="dd3c13fc-646a-46f0-8ea1-8c9c40e48351" providerId="ADAL" clId="{3D58A580-E016-4468-A63E-13A4B91E694C}" dt="2023-09-22T07:04:40.464" v="21530" actId="1076"/>
        <pc:sldMkLst>
          <pc:docMk/>
          <pc:sldMk cId="283166641" sldId="273"/>
        </pc:sldMkLst>
        <pc:spChg chg="add mod">
          <ac:chgData name="Gorka Fraga Gonzalez" userId="dd3c13fc-646a-46f0-8ea1-8c9c40e48351" providerId="ADAL" clId="{3D58A580-E016-4468-A63E-13A4B91E694C}" dt="2023-09-22T07:04:40.464" v="21530" actId="1076"/>
          <ac:spMkLst>
            <pc:docMk/>
            <pc:sldMk cId="283166641" sldId="273"/>
            <ac:spMk id="2" creationId="{FFB9CB2D-E2FC-1A01-8715-9D5B10666EF9}"/>
          </ac:spMkLst>
        </pc:spChg>
        <pc:spChg chg="add mod">
          <ac:chgData name="Gorka Fraga Gonzalez" userId="dd3c13fc-646a-46f0-8ea1-8c9c40e48351" providerId="ADAL" clId="{3D58A580-E016-4468-A63E-13A4B91E694C}" dt="2023-09-20T14:27:05.437" v="9737" actId="1076"/>
          <ac:spMkLst>
            <pc:docMk/>
            <pc:sldMk cId="283166641" sldId="273"/>
            <ac:spMk id="3" creationId="{EA2BE8BB-9630-C1DD-D589-E534C7A0764D}"/>
          </ac:spMkLst>
        </pc:spChg>
        <pc:spChg chg="add mod">
          <ac:chgData name="Gorka Fraga Gonzalez" userId="dd3c13fc-646a-46f0-8ea1-8c9c40e48351" providerId="ADAL" clId="{3D58A580-E016-4468-A63E-13A4B91E694C}" dt="2023-09-22T07:03:21.665" v="21446" actId="1076"/>
          <ac:spMkLst>
            <pc:docMk/>
            <pc:sldMk cId="283166641" sldId="273"/>
            <ac:spMk id="4" creationId="{654BC335-6259-4440-A13C-EB0384DBF55D}"/>
          </ac:spMkLst>
        </pc:spChg>
        <pc:spChg chg="add mod">
          <ac:chgData name="Gorka Fraga Gonzalez" userId="dd3c13fc-646a-46f0-8ea1-8c9c40e48351" providerId="ADAL" clId="{3D58A580-E016-4468-A63E-13A4B91E694C}" dt="2023-09-21T09:08:32.067" v="16182"/>
          <ac:spMkLst>
            <pc:docMk/>
            <pc:sldMk cId="283166641" sldId="273"/>
            <ac:spMk id="5" creationId="{17A98C13-ACEC-F973-FB16-279112F8997E}"/>
          </ac:spMkLst>
        </pc:spChg>
        <pc:spChg chg="mod">
          <ac:chgData name="Gorka Fraga Gonzalez" userId="dd3c13fc-646a-46f0-8ea1-8c9c40e48351" providerId="ADAL" clId="{3D58A580-E016-4468-A63E-13A4B91E694C}" dt="2023-09-21T09:10:36.293" v="16220" actId="20577"/>
          <ac:spMkLst>
            <pc:docMk/>
            <pc:sldMk cId="283166641" sldId="273"/>
            <ac:spMk id="8" creationId="{8B090079-9C38-475F-DA38-FFF7AAEE642B}"/>
          </ac:spMkLst>
        </pc:spChg>
        <pc:spChg chg="add mod">
          <ac:chgData name="Gorka Fraga Gonzalez" userId="dd3c13fc-646a-46f0-8ea1-8c9c40e48351" providerId="ADAL" clId="{3D58A580-E016-4468-A63E-13A4B91E694C}" dt="2023-09-22T07:01:37.866" v="21101" actId="571"/>
          <ac:spMkLst>
            <pc:docMk/>
            <pc:sldMk cId="283166641" sldId="273"/>
            <ac:spMk id="10" creationId="{B6EFE03C-D61D-8396-2A04-5D3D834D97DE}"/>
          </ac:spMkLst>
        </pc:spChg>
        <pc:spChg chg="add del mod">
          <ac:chgData name="Gorka Fraga Gonzalez" userId="dd3c13fc-646a-46f0-8ea1-8c9c40e48351" providerId="ADAL" clId="{3D58A580-E016-4468-A63E-13A4B91E694C}" dt="2023-09-22T07:03:29.399" v="21448" actId="21"/>
          <ac:spMkLst>
            <pc:docMk/>
            <pc:sldMk cId="283166641" sldId="273"/>
            <ac:spMk id="12" creationId="{506A7459-C244-EB8C-0D4C-C8A8F1EE8067}"/>
          </ac:spMkLst>
        </pc:spChg>
        <pc:spChg chg="add del mod">
          <ac:chgData name="Gorka Fraga Gonzalez" userId="dd3c13fc-646a-46f0-8ea1-8c9c40e48351" providerId="ADAL" clId="{3D58A580-E016-4468-A63E-13A4B91E694C}" dt="2023-09-22T07:03:29.399" v="21448" actId="21"/>
          <ac:spMkLst>
            <pc:docMk/>
            <pc:sldMk cId="283166641" sldId="273"/>
            <ac:spMk id="13" creationId="{A6C3D15B-6FA1-540A-5DF6-5EB7BA0312A1}"/>
          </ac:spMkLst>
        </pc:spChg>
        <pc:spChg chg="add mod">
          <ac:chgData name="Gorka Fraga Gonzalez" userId="dd3c13fc-646a-46f0-8ea1-8c9c40e48351" providerId="ADAL" clId="{3D58A580-E016-4468-A63E-13A4B91E694C}" dt="2023-09-22T07:04:18.680" v="21528" actId="164"/>
          <ac:spMkLst>
            <pc:docMk/>
            <pc:sldMk cId="283166641" sldId="273"/>
            <ac:spMk id="14" creationId="{AF6D4975-6FB8-C0A8-E9ED-C62C5983DA0F}"/>
          </ac:spMkLst>
        </pc:spChg>
        <pc:spChg chg="add mod">
          <ac:chgData name="Gorka Fraga Gonzalez" userId="dd3c13fc-646a-46f0-8ea1-8c9c40e48351" providerId="ADAL" clId="{3D58A580-E016-4468-A63E-13A4B91E694C}" dt="2023-09-22T07:04:18.680" v="21528" actId="164"/>
          <ac:spMkLst>
            <pc:docMk/>
            <pc:sldMk cId="283166641" sldId="273"/>
            <ac:spMk id="15" creationId="{E8BD845C-1C91-B75A-2C21-89EA3F92AC2A}"/>
          </ac:spMkLst>
        </pc:spChg>
        <pc:spChg chg="mod">
          <ac:chgData name="Gorka Fraga Gonzalez" userId="dd3c13fc-646a-46f0-8ea1-8c9c40e48351" providerId="ADAL" clId="{3D58A580-E016-4468-A63E-13A4B91E694C}" dt="2023-09-21T06:51:58.481" v="13156"/>
          <ac:spMkLst>
            <pc:docMk/>
            <pc:sldMk cId="283166641" sldId="273"/>
            <ac:spMk id="97" creationId="{00000000-0000-0000-0000-000000000000}"/>
          </ac:spMkLst>
        </pc:spChg>
        <pc:grpChg chg="add mod">
          <ac:chgData name="Gorka Fraga Gonzalez" userId="dd3c13fc-646a-46f0-8ea1-8c9c40e48351" providerId="ADAL" clId="{3D58A580-E016-4468-A63E-13A4B91E694C}" dt="2023-09-22T07:03:24.102" v="21447" actId="1076"/>
          <ac:grpSpMkLst>
            <pc:docMk/>
            <pc:sldMk cId="283166641" sldId="273"/>
            <ac:grpSpMk id="11" creationId="{83A2DF5A-5E96-A263-D09B-EC243D126F6B}"/>
          </ac:grpSpMkLst>
        </pc:grpChg>
        <pc:grpChg chg="add mod">
          <ac:chgData name="Gorka Fraga Gonzalez" userId="dd3c13fc-646a-46f0-8ea1-8c9c40e48351" providerId="ADAL" clId="{3D58A580-E016-4468-A63E-13A4B91E694C}" dt="2023-09-22T07:04:18.680" v="21528" actId="164"/>
          <ac:grpSpMkLst>
            <pc:docMk/>
            <pc:sldMk cId="283166641" sldId="273"/>
            <ac:grpSpMk id="16" creationId="{8D38A803-82F8-F8AC-BF5B-6BB411EAC481}"/>
          </ac:grpSpMkLst>
        </pc:grpChg>
        <pc:picChg chg="add del mod ord">
          <ac:chgData name="Gorka Fraga Gonzalez" userId="dd3c13fc-646a-46f0-8ea1-8c9c40e48351" providerId="ADAL" clId="{3D58A580-E016-4468-A63E-13A4B91E694C}" dt="2023-09-21T14:26:16.143" v="20515" actId="478"/>
          <ac:picMkLst>
            <pc:docMk/>
            <pc:sldMk cId="283166641" sldId="273"/>
            <ac:picMk id="4" creationId="{C3184ABE-8758-0945-1BC6-E88EBEC75B01}"/>
          </ac:picMkLst>
        </pc:picChg>
        <pc:picChg chg="add mod ord">
          <ac:chgData name="Gorka Fraga Gonzalez" userId="dd3c13fc-646a-46f0-8ea1-8c9c40e48351" providerId="ADAL" clId="{3D58A580-E016-4468-A63E-13A4B91E694C}" dt="2023-09-21T14:26:21.765" v="20517" actId="167"/>
          <ac:picMkLst>
            <pc:docMk/>
            <pc:sldMk cId="283166641" sldId="273"/>
            <ac:picMk id="6" creationId="{00D210C7-776C-5706-4D20-1A5FF486097C}"/>
          </ac:picMkLst>
        </pc:picChg>
        <pc:picChg chg="del">
          <ac:chgData name="Gorka Fraga Gonzalez" userId="dd3c13fc-646a-46f0-8ea1-8c9c40e48351" providerId="ADAL" clId="{3D58A580-E016-4468-A63E-13A4B91E694C}" dt="2023-09-20T15:18:13.641" v="11926" actId="478"/>
          <ac:picMkLst>
            <pc:docMk/>
            <pc:sldMk cId="283166641" sldId="273"/>
            <ac:picMk id="10" creationId="{BBE9A2DB-911E-DC56-47D8-423E966229B7}"/>
          </ac:picMkLst>
        </pc:picChg>
      </pc:sldChg>
      <pc:sldChg chg="addSp delSp modSp add mod">
        <pc:chgData name="Gorka Fraga Gonzalez" userId="dd3c13fc-646a-46f0-8ea1-8c9c40e48351" providerId="ADAL" clId="{3D58A580-E016-4468-A63E-13A4B91E694C}" dt="2023-09-21T14:26:10.043" v="20514" actId="1038"/>
        <pc:sldMkLst>
          <pc:docMk/>
          <pc:sldMk cId="1342896862" sldId="274"/>
        </pc:sldMkLst>
        <pc:spChg chg="add mod">
          <ac:chgData name="Gorka Fraga Gonzalez" userId="dd3c13fc-646a-46f0-8ea1-8c9c40e48351" providerId="ADAL" clId="{3D58A580-E016-4468-A63E-13A4B91E694C}" dt="2023-09-20T14:14:26.500" v="8805" actId="14100"/>
          <ac:spMkLst>
            <pc:docMk/>
            <pc:sldMk cId="1342896862" sldId="274"/>
            <ac:spMk id="2" creationId="{E8FFA318-2AC6-4BD7-4EA5-0619EF99129C}"/>
          </ac:spMkLst>
        </pc:spChg>
        <pc:spChg chg="add mod">
          <ac:chgData name="Gorka Fraga Gonzalez" userId="dd3c13fc-646a-46f0-8ea1-8c9c40e48351" providerId="ADAL" clId="{3D58A580-E016-4468-A63E-13A4B91E694C}" dt="2023-09-20T14:22:27.127" v="8990" actId="1076"/>
          <ac:spMkLst>
            <pc:docMk/>
            <pc:sldMk cId="1342896862" sldId="274"/>
            <ac:spMk id="3" creationId="{A045AC1F-4570-C37F-9CFF-F704BA3154F0}"/>
          </ac:spMkLst>
        </pc:spChg>
        <pc:spChg chg="add mod">
          <ac:chgData name="Gorka Fraga Gonzalez" userId="dd3c13fc-646a-46f0-8ea1-8c9c40e48351" providerId="ADAL" clId="{3D58A580-E016-4468-A63E-13A4B91E694C}" dt="2023-09-21T09:08:30.254" v="16181"/>
          <ac:spMkLst>
            <pc:docMk/>
            <pc:sldMk cId="1342896862" sldId="274"/>
            <ac:spMk id="5" creationId="{81942B46-1A46-9980-E399-CD307202DDDD}"/>
          </ac:spMkLst>
        </pc:spChg>
        <pc:spChg chg="mod">
          <ac:chgData name="Gorka Fraga Gonzalez" userId="dd3c13fc-646a-46f0-8ea1-8c9c40e48351" providerId="ADAL" clId="{3D58A580-E016-4468-A63E-13A4B91E694C}" dt="2023-09-21T09:09:50.636" v="16196"/>
          <ac:spMkLst>
            <pc:docMk/>
            <pc:sldMk cId="1342896862" sldId="274"/>
            <ac:spMk id="8" creationId="{8B090079-9C38-475F-DA38-FFF7AAEE642B}"/>
          </ac:spMkLst>
        </pc:spChg>
        <pc:spChg chg="mod">
          <ac:chgData name="Gorka Fraga Gonzalez" userId="dd3c13fc-646a-46f0-8ea1-8c9c40e48351" providerId="ADAL" clId="{3D58A580-E016-4468-A63E-13A4B91E694C}" dt="2023-09-21T06:51:54.995" v="13155"/>
          <ac:spMkLst>
            <pc:docMk/>
            <pc:sldMk cId="1342896862" sldId="274"/>
            <ac:spMk id="97" creationId="{00000000-0000-0000-0000-000000000000}"/>
          </ac:spMkLst>
        </pc:spChg>
        <pc:picChg chg="add del mod ord">
          <ac:chgData name="Gorka Fraga Gonzalez" userId="dd3c13fc-646a-46f0-8ea1-8c9c40e48351" providerId="ADAL" clId="{3D58A580-E016-4468-A63E-13A4B91E694C}" dt="2023-09-21T14:25:51.234" v="20505" actId="478"/>
          <ac:picMkLst>
            <pc:docMk/>
            <pc:sldMk cId="1342896862" sldId="274"/>
            <ac:picMk id="4" creationId="{8B923E6E-003A-4313-1F4E-BAE89BB3D97D}"/>
          </ac:picMkLst>
        </pc:picChg>
        <pc:picChg chg="add mod ord">
          <ac:chgData name="Gorka Fraga Gonzalez" userId="dd3c13fc-646a-46f0-8ea1-8c9c40e48351" providerId="ADAL" clId="{3D58A580-E016-4468-A63E-13A4B91E694C}" dt="2023-09-21T14:26:10.043" v="20514" actId="1038"/>
          <ac:picMkLst>
            <pc:docMk/>
            <pc:sldMk cId="1342896862" sldId="274"/>
            <ac:picMk id="6" creationId="{2460F44C-AD90-11EB-B72D-A5DB18C231BD}"/>
          </ac:picMkLst>
        </pc:picChg>
        <pc:picChg chg="del">
          <ac:chgData name="Gorka Fraga Gonzalez" userId="dd3c13fc-646a-46f0-8ea1-8c9c40e48351" providerId="ADAL" clId="{3D58A580-E016-4468-A63E-13A4B91E694C}" dt="2023-09-20T15:17:55.339" v="11863" actId="478"/>
          <ac:picMkLst>
            <pc:docMk/>
            <pc:sldMk cId="1342896862" sldId="274"/>
            <ac:picMk id="10" creationId="{BBE9A2DB-911E-DC56-47D8-423E966229B7}"/>
          </ac:picMkLst>
        </pc:picChg>
      </pc:sldChg>
      <pc:sldChg chg="addSp delSp modSp add mod">
        <pc:chgData name="Gorka Fraga Gonzalez" userId="dd3c13fc-646a-46f0-8ea1-8c9c40e48351" providerId="ADAL" clId="{3D58A580-E016-4468-A63E-13A4B91E694C}" dt="2023-09-21T14:58:09.250" v="20804" actId="14100"/>
        <pc:sldMkLst>
          <pc:docMk/>
          <pc:sldMk cId="2877360757" sldId="275"/>
        </pc:sldMkLst>
        <pc:spChg chg="mod">
          <ac:chgData name="Gorka Fraga Gonzalez" userId="dd3c13fc-646a-46f0-8ea1-8c9c40e48351" providerId="ADAL" clId="{3D58A580-E016-4468-A63E-13A4B91E694C}" dt="2023-09-21T14:58:09.250" v="20804" actId="14100"/>
          <ac:spMkLst>
            <pc:docMk/>
            <pc:sldMk cId="2877360757" sldId="275"/>
            <ac:spMk id="2" creationId="{E8FFA318-2AC6-4BD7-4EA5-0619EF99129C}"/>
          </ac:spMkLst>
        </pc:spChg>
        <pc:spChg chg="add mod">
          <ac:chgData name="Gorka Fraga Gonzalez" userId="dd3c13fc-646a-46f0-8ea1-8c9c40e48351" providerId="ADAL" clId="{3D58A580-E016-4468-A63E-13A4B91E694C}" dt="2023-09-21T06:51:19.477" v="13128" actId="20577"/>
          <ac:spMkLst>
            <pc:docMk/>
            <pc:sldMk cId="2877360757" sldId="275"/>
            <ac:spMk id="5" creationId="{957A56DC-A126-33AA-0FE3-4BC9DCD5C9BA}"/>
          </ac:spMkLst>
        </pc:spChg>
        <pc:spChg chg="add mod">
          <ac:chgData name="Gorka Fraga Gonzalez" userId="dd3c13fc-646a-46f0-8ea1-8c9c40e48351" providerId="ADAL" clId="{3D58A580-E016-4468-A63E-13A4B91E694C}" dt="2023-09-21T09:08:33.798" v="16183"/>
          <ac:spMkLst>
            <pc:docMk/>
            <pc:sldMk cId="2877360757" sldId="275"/>
            <ac:spMk id="6" creationId="{9075501A-713E-2A6E-E3C1-E601F4C0C8DD}"/>
          </ac:spMkLst>
        </pc:spChg>
        <pc:spChg chg="mod">
          <ac:chgData name="Gorka Fraga Gonzalez" userId="dd3c13fc-646a-46f0-8ea1-8c9c40e48351" providerId="ADAL" clId="{3D58A580-E016-4468-A63E-13A4B91E694C}" dt="2023-09-21T06:50:17.981" v="13021" actId="207"/>
          <ac:spMkLst>
            <pc:docMk/>
            <pc:sldMk cId="2877360757" sldId="275"/>
            <ac:spMk id="8" creationId="{8B090079-9C38-475F-DA38-FFF7AAEE642B}"/>
          </ac:spMkLst>
        </pc:spChg>
        <pc:spChg chg="mod">
          <ac:chgData name="Gorka Fraga Gonzalez" userId="dd3c13fc-646a-46f0-8ea1-8c9c40e48351" providerId="ADAL" clId="{3D58A580-E016-4468-A63E-13A4B91E694C}" dt="2023-09-21T06:52:00.932" v="13157"/>
          <ac:spMkLst>
            <pc:docMk/>
            <pc:sldMk cId="2877360757" sldId="275"/>
            <ac:spMk id="97" creationId="{00000000-0000-0000-0000-000000000000}"/>
          </ac:spMkLst>
        </pc:spChg>
        <pc:picChg chg="add del mod ord">
          <ac:chgData name="Gorka Fraga Gonzalez" userId="dd3c13fc-646a-46f0-8ea1-8c9c40e48351" providerId="ADAL" clId="{3D58A580-E016-4468-A63E-13A4B91E694C}" dt="2023-09-21T14:26:30.084" v="20520" actId="478"/>
          <ac:picMkLst>
            <pc:docMk/>
            <pc:sldMk cId="2877360757" sldId="275"/>
            <ac:picMk id="3" creationId="{ACD10516-AE13-9F50-0113-7957A8302A33}"/>
          </ac:picMkLst>
        </pc:picChg>
        <pc:picChg chg="add del mod">
          <ac:chgData name="Gorka Fraga Gonzalez" userId="dd3c13fc-646a-46f0-8ea1-8c9c40e48351" providerId="ADAL" clId="{3D58A580-E016-4468-A63E-13A4B91E694C}" dt="2023-09-21T14:26:28.443" v="20519"/>
          <ac:picMkLst>
            <pc:docMk/>
            <pc:sldMk cId="2877360757" sldId="275"/>
            <ac:picMk id="4" creationId="{56FC4C0D-1635-1BC4-4443-32FE66F93740}"/>
          </ac:picMkLst>
        </pc:picChg>
        <pc:picChg chg="add mod ord">
          <ac:chgData name="Gorka Fraga Gonzalez" userId="dd3c13fc-646a-46f0-8ea1-8c9c40e48351" providerId="ADAL" clId="{3D58A580-E016-4468-A63E-13A4B91E694C}" dt="2023-09-21T14:26:33.335" v="20522" actId="167"/>
          <ac:picMkLst>
            <pc:docMk/>
            <pc:sldMk cId="2877360757" sldId="275"/>
            <ac:picMk id="7" creationId="{44A5F39F-74ED-22C1-65E5-4ABFBD9532D0}"/>
          </ac:picMkLst>
        </pc:picChg>
        <pc:picChg chg="del">
          <ac:chgData name="Gorka Fraga Gonzalez" userId="dd3c13fc-646a-46f0-8ea1-8c9c40e48351" providerId="ADAL" clId="{3D58A580-E016-4468-A63E-13A4B91E694C}" dt="2023-09-20T15:18:20.884" v="11929" actId="478"/>
          <ac:picMkLst>
            <pc:docMk/>
            <pc:sldMk cId="2877360757" sldId="275"/>
            <ac:picMk id="10" creationId="{BBE9A2DB-911E-DC56-47D8-423E966229B7}"/>
          </ac:picMkLst>
        </pc:picChg>
      </pc:sldChg>
      <pc:sldChg chg="addSp delSp modSp add mod ord">
        <pc:chgData name="Gorka Fraga Gonzalez" userId="dd3c13fc-646a-46f0-8ea1-8c9c40e48351" providerId="ADAL" clId="{3D58A580-E016-4468-A63E-13A4B91E694C}" dt="2023-09-21T14:59:13.090" v="20914" actId="20577"/>
        <pc:sldMkLst>
          <pc:docMk/>
          <pc:sldMk cId="390399291" sldId="276"/>
        </pc:sldMkLst>
        <pc:spChg chg="mod">
          <ac:chgData name="Gorka Fraga Gonzalez" userId="dd3c13fc-646a-46f0-8ea1-8c9c40e48351" providerId="ADAL" clId="{3D58A580-E016-4468-A63E-13A4B91E694C}" dt="2023-09-20T14:49:36.969" v="10453" actId="14100"/>
          <ac:spMkLst>
            <pc:docMk/>
            <pc:sldMk cId="390399291" sldId="276"/>
            <ac:spMk id="2" creationId="{FFB9CB2D-E2FC-1A01-8715-9D5B10666EF9}"/>
          </ac:spMkLst>
        </pc:spChg>
        <pc:spChg chg="add mod">
          <ac:chgData name="Gorka Fraga Gonzalez" userId="dd3c13fc-646a-46f0-8ea1-8c9c40e48351" providerId="ADAL" clId="{3D58A580-E016-4468-A63E-13A4B91E694C}" dt="2023-09-21T09:08:35.898" v="16184"/>
          <ac:spMkLst>
            <pc:docMk/>
            <pc:sldMk cId="390399291" sldId="276"/>
            <ac:spMk id="3" creationId="{183E561C-70F8-88FA-FB08-2912FA3F7314}"/>
          </ac:spMkLst>
        </pc:spChg>
        <pc:spChg chg="del">
          <ac:chgData name="Gorka Fraga Gonzalez" userId="dd3c13fc-646a-46f0-8ea1-8c9c40e48351" providerId="ADAL" clId="{3D58A580-E016-4468-A63E-13A4B91E694C}" dt="2023-09-20T14:46:26.406" v="10400" actId="478"/>
          <ac:spMkLst>
            <pc:docMk/>
            <pc:sldMk cId="390399291" sldId="276"/>
            <ac:spMk id="3" creationId="{EA2BE8BB-9630-C1DD-D589-E534C7A0764D}"/>
          </ac:spMkLst>
        </pc:spChg>
        <pc:spChg chg="mod">
          <ac:chgData name="Gorka Fraga Gonzalez" userId="dd3c13fc-646a-46f0-8ea1-8c9c40e48351" providerId="ADAL" clId="{3D58A580-E016-4468-A63E-13A4B91E694C}" dt="2023-09-21T14:59:13.090" v="20914" actId="20577"/>
          <ac:spMkLst>
            <pc:docMk/>
            <pc:sldMk cId="390399291" sldId="276"/>
            <ac:spMk id="8" creationId="{8B090079-9C38-475F-DA38-FFF7AAEE642B}"/>
          </ac:spMkLst>
        </pc:spChg>
        <pc:spChg chg="mod">
          <ac:chgData name="Gorka Fraga Gonzalez" userId="dd3c13fc-646a-46f0-8ea1-8c9c40e48351" providerId="ADAL" clId="{3D58A580-E016-4468-A63E-13A4B91E694C}" dt="2023-09-21T06:52:06.487" v="13158"/>
          <ac:spMkLst>
            <pc:docMk/>
            <pc:sldMk cId="390399291" sldId="276"/>
            <ac:spMk id="97" creationId="{00000000-0000-0000-0000-000000000000}"/>
          </ac:spMkLst>
        </pc:spChg>
        <pc:picChg chg="add del mod ord">
          <ac:chgData name="Gorka Fraga Gonzalez" userId="dd3c13fc-646a-46f0-8ea1-8c9c40e48351" providerId="ADAL" clId="{3D58A580-E016-4468-A63E-13A4B91E694C}" dt="2023-09-21T14:26:35.903" v="20523" actId="478"/>
          <ac:picMkLst>
            <pc:docMk/>
            <pc:sldMk cId="390399291" sldId="276"/>
            <ac:picMk id="4" creationId="{8FF7C86A-EBFA-C7CF-A3C9-07DA8F483329}"/>
          </ac:picMkLst>
        </pc:picChg>
        <pc:picChg chg="add mod ord">
          <ac:chgData name="Gorka Fraga Gonzalez" userId="dd3c13fc-646a-46f0-8ea1-8c9c40e48351" providerId="ADAL" clId="{3D58A580-E016-4468-A63E-13A4B91E694C}" dt="2023-09-21T14:26:38.333" v="20525" actId="167"/>
          <ac:picMkLst>
            <pc:docMk/>
            <pc:sldMk cId="390399291" sldId="276"/>
            <ac:picMk id="5" creationId="{BDE1409C-2298-1F44-0C10-3BAD5FC901B3}"/>
          </ac:picMkLst>
        </pc:picChg>
        <pc:picChg chg="del">
          <ac:chgData name="Gorka Fraga Gonzalez" userId="dd3c13fc-646a-46f0-8ea1-8c9c40e48351" providerId="ADAL" clId="{3D58A580-E016-4468-A63E-13A4B91E694C}" dt="2023-09-20T15:18:29.598" v="11932" actId="478"/>
          <ac:picMkLst>
            <pc:docMk/>
            <pc:sldMk cId="390399291" sldId="276"/>
            <ac:picMk id="10" creationId="{BBE9A2DB-911E-DC56-47D8-423E966229B7}"/>
          </ac:picMkLst>
        </pc:picChg>
      </pc:sldChg>
      <pc:sldChg chg="add del">
        <pc:chgData name="Gorka Fraga Gonzalez" userId="dd3c13fc-646a-46f0-8ea1-8c9c40e48351" providerId="ADAL" clId="{3D58A580-E016-4468-A63E-13A4B91E694C}" dt="2023-09-20T14:30:52.515" v="9902" actId="47"/>
        <pc:sldMkLst>
          <pc:docMk/>
          <pc:sldMk cId="4259561443" sldId="276"/>
        </pc:sldMkLst>
      </pc:sldChg>
      <pc:sldChg chg="addSp delSp modSp add mod">
        <pc:chgData name="Gorka Fraga Gonzalez" userId="dd3c13fc-646a-46f0-8ea1-8c9c40e48351" providerId="ADAL" clId="{3D58A580-E016-4468-A63E-13A4B91E694C}" dt="2023-09-21T14:27:01.828" v="20529" actId="167"/>
        <pc:sldMkLst>
          <pc:docMk/>
          <pc:sldMk cId="376395214" sldId="277"/>
        </pc:sldMkLst>
        <pc:spChg chg="mod">
          <ac:chgData name="Gorka Fraga Gonzalez" userId="dd3c13fc-646a-46f0-8ea1-8c9c40e48351" providerId="ADAL" clId="{3D58A580-E016-4468-A63E-13A4B91E694C}" dt="2023-09-20T15:18:51.873" v="11938" actId="14100"/>
          <ac:spMkLst>
            <pc:docMk/>
            <pc:sldMk cId="376395214" sldId="277"/>
            <ac:spMk id="2" creationId="{FFB9CB2D-E2FC-1A01-8715-9D5B10666EF9}"/>
          </ac:spMkLst>
        </pc:spChg>
        <pc:spChg chg="add mod">
          <ac:chgData name="Gorka Fraga Gonzalez" userId="dd3c13fc-646a-46f0-8ea1-8c9c40e48351" providerId="ADAL" clId="{3D58A580-E016-4468-A63E-13A4B91E694C}" dt="2023-09-21T09:08:37.742" v="16185"/>
          <ac:spMkLst>
            <pc:docMk/>
            <pc:sldMk cId="376395214" sldId="277"/>
            <ac:spMk id="4" creationId="{37D0AC54-8419-E1C5-B71A-CDDCE5BC3158}"/>
          </ac:spMkLst>
        </pc:spChg>
        <pc:spChg chg="mod">
          <ac:chgData name="Gorka Fraga Gonzalez" userId="dd3c13fc-646a-46f0-8ea1-8c9c40e48351" providerId="ADAL" clId="{3D58A580-E016-4468-A63E-13A4B91E694C}" dt="2023-09-21T09:12:15.708" v="16261" actId="20577"/>
          <ac:spMkLst>
            <pc:docMk/>
            <pc:sldMk cId="376395214" sldId="277"/>
            <ac:spMk id="8" creationId="{8B090079-9C38-475F-DA38-FFF7AAEE642B}"/>
          </ac:spMkLst>
        </pc:spChg>
        <pc:spChg chg="mod">
          <ac:chgData name="Gorka Fraga Gonzalez" userId="dd3c13fc-646a-46f0-8ea1-8c9c40e48351" providerId="ADAL" clId="{3D58A580-E016-4468-A63E-13A4B91E694C}" dt="2023-09-21T06:52:08.843" v="13159"/>
          <ac:spMkLst>
            <pc:docMk/>
            <pc:sldMk cId="376395214" sldId="277"/>
            <ac:spMk id="97" creationId="{00000000-0000-0000-0000-000000000000}"/>
          </ac:spMkLst>
        </pc:spChg>
        <pc:picChg chg="add del mod ord">
          <ac:chgData name="Gorka Fraga Gonzalez" userId="dd3c13fc-646a-46f0-8ea1-8c9c40e48351" providerId="ADAL" clId="{3D58A580-E016-4468-A63E-13A4B91E694C}" dt="2023-09-21T14:26:58.895" v="20527" actId="478"/>
          <ac:picMkLst>
            <pc:docMk/>
            <pc:sldMk cId="376395214" sldId="277"/>
            <ac:picMk id="3" creationId="{C4481756-A48B-59A3-3FDE-458C7D5E3F7B}"/>
          </ac:picMkLst>
        </pc:picChg>
        <pc:picChg chg="add mod ord">
          <ac:chgData name="Gorka Fraga Gonzalez" userId="dd3c13fc-646a-46f0-8ea1-8c9c40e48351" providerId="ADAL" clId="{3D58A580-E016-4468-A63E-13A4B91E694C}" dt="2023-09-21T14:27:01.828" v="20529" actId="167"/>
          <ac:picMkLst>
            <pc:docMk/>
            <pc:sldMk cId="376395214" sldId="277"/>
            <ac:picMk id="5" creationId="{2CA6FE00-13C3-2F0D-94AB-A75A57823C2C}"/>
          </ac:picMkLst>
        </pc:picChg>
        <pc:picChg chg="del">
          <ac:chgData name="Gorka Fraga Gonzalez" userId="dd3c13fc-646a-46f0-8ea1-8c9c40e48351" providerId="ADAL" clId="{3D58A580-E016-4468-A63E-13A4B91E694C}" dt="2023-09-20T15:18:36.728" v="11935" actId="478"/>
          <ac:picMkLst>
            <pc:docMk/>
            <pc:sldMk cId="376395214" sldId="277"/>
            <ac:picMk id="10" creationId="{BBE9A2DB-911E-DC56-47D8-423E966229B7}"/>
          </ac:picMkLst>
        </pc:picChg>
      </pc:sldChg>
      <pc:sldChg chg="addSp delSp modSp add mod">
        <pc:chgData name="Gorka Fraga Gonzalez" userId="dd3c13fc-646a-46f0-8ea1-8c9c40e48351" providerId="ADAL" clId="{3D58A580-E016-4468-A63E-13A4B91E694C}" dt="2023-09-21T14:27:14.835" v="20532" actId="167"/>
        <pc:sldMkLst>
          <pc:docMk/>
          <pc:sldMk cId="4081740956" sldId="278"/>
        </pc:sldMkLst>
        <pc:spChg chg="mod">
          <ac:chgData name="Gorka Fraga Gonzalez" userId="dd3c13fc-646a-46f0-8ea1-8c9c40e48351" providerId="ADAL" clId="{3D58A580-E016-4468-A63E-13A4B91E694C}" dt="2023-09-20T15:21:44.672" v="11946" actId="14100"/>
          <ac:spMkLst>
            <pc:docMk/>
            <pc:sldMk cId="4081740956" sldId="278"/>
            <ac:spMk id="2" creationId="{FFB9CB2D-E2FC-1A01-8715-9D5B10666EF9}"/>
          </ac:spMkLst>
        </pc:spChg>
        <pc:spChg chg="add mod">
          <ac:chgData name="Gorka Fraga Gonzalez" userId="dd3c13fc-646a-46f0-8ea1-8c9c40e48351" providerId="ADAL" clId="{3D58A580-E016-4468-A63E-13A4B91E694C}" dt="2023-09-21T09:08:39.814" v="16186"/>
          <ac:spMkLst>
            <pc:docMk/>
            <pc:sldMk cId="4081740956" sldId="278"/>
            <ac:spMk id="4" creationId="{CE0F05E9-E6BB-41AD-8B29-A898BA534765}"/>
          </ac:spMkLst>
        </pc:spChg>
        <pc:spChg chg="add del">
          <ac:chgData name="Gorka Fraga Gonzalez" userId="dd3c13fc-646a-46f0-8ea1-8c9c40e48351" providerId="ADAL" clId="{3D58A580-E016-4468-A63E-13A4B91E694C}" dt="2023-09-21T09:12:31.202" v="16263" actId="22"/>
          <ac:spMkLst>
            <pc:docMk/>
            <pc:sldMk cId="4081740956" sldId="278"/>
            <ac:spMk id="6" creationId="{77F2EE82-6811-214A-B348-A4C9312EFF02}"/>
          </ac:spMkLst>
        </pc:spChg>
        <pc:spChg chg="mod">
          <ac:chgData name="Gorka Fraga Gonzalez" userId="dd3c13fc-646a-46f0-8ea1-8c9c40e48351" providerId="ADAL" clId="{3D58A580-E016-4468-A63E-13A4B91E694C}" dt="2023-09-20T15:25:05.017" v="12446" actId="20577"/>
          <ac:spMkLst>
            <pc:docMk/>
            <pc:sldMk cId="4081740956" sldId="278"/>
            <ac:spMk id="8" creationId="{8B090079-9C38-475F-DA38-FFF7AAEE642B}"/>
          </ac:spMkLst>
        </pc:spChg>
        <pc:spChg chg="mod">
          <ac:chgData name="Gorka Fraga Gonzalez" userId="dd3c13fc-646a-46f0-8ea1-8c9c40e48351" providerId="ADAL" clId="{3D58A580-E016-4468-A63E-13A4B91E694C}" dt="2023-09-21T06:52:13.300" v="13160"/>
          <ac:spMkLst>
            <pc:docMk/>
            <pc:sldMk cId="4081740956" sldId="278"/>
            <ac:spMk id="97" creationId="{00000000-0000-0000-0000-000000000000}"/>
          </ac:spMkLst>
        </pc:spChg>
        <pc:picChg chg="del">
          <ac:chgData name="Gorka Fraga Gonzalez" userId="dd3c13fc-646a-46f0-8ea1-8c9c40e48351" providerId="ADAL" clId="{3D58A580-E016-4468-A63E-13A4B91E694C}" dt="2023-09-21T14:27:11.453" v="20530" actId="478"/>
          <ac:picMkLst>
            <pc:docMk/>
            <pc:sldMk cId="4081740956" sldId="278"/>
            <ac:picMk id="3" creationId="{C4481756-A48B-59A3-3FDE-458C7D5E3F7B}"/>
          </ac:picMkLst>
        </pc:picChg>
        <pc:picChg chg="add mod ord">
          <ac:chgData name="Gorka Fraga Gonzalez" userId="dd3c13fc-646a-46f0-8ea1-8c9c40e48351" providerId="ADAL" clId="{3D58A580-E016-4468-A63E-13A4B91E694C}" dt="2023-09-21T14:27:14.835" v="20532" actId="167"/>
          <ac:picMkLst>
            <pc:docMk/>
            <pc:sldMk cId="4081740956" sldId="278"/>
            <ac:picMk id="5" creationId="{F7847C5F-2513-3216-4DBD-1C42F57812DA}"/>
          </ac:picMkLst>
        </pc:picChg>
      </pc:sldChg>
      <pc:sldChg chg="addSp delSp modSp add mod ord modAnim">
        <pc:chgData name="Gorka Fraga Gonzalez" userId="dd3c13fc-646a-46f0-8ea1-8c9c40e48351" providerId="ADAL" clId="{3D58A580-E016-4468-A63E-13A4B91E694C}" dt="2023-09-21T11:15:50.199" v="18165" actId="1076"/>
        <pc:sldMkLst>
          <pc:docMk/>
          <pc:sldMk cId="1585841857" sldId="279"/>
        </pc:sldMkLst>
        <pc:spChg chg="add mod">
          <ac:chgData name="Gorka Fraga Gonzalez" userId="dd3c13fc-646a-46f0-8ea1-8c9c40e48351" providerId="ADAL" clId="{3D58A580-E016-4468-A63E-13A4B91E694C}" dt="2023-09-21T11:11:37.284" v="17858" actId="1035"/>
          <ac:spMkLst>
            <pc:docMk/>
            <pc:sldMk cId="1585841857" sldId="279"/>
            <ac:spMk id="4" creationId="{2BAFCB83-F1B2-CE3D-892F-76B7EAFF0CCA}"/>
          </ac:spMkLst>
        </pc:spChg>
        <pc:spChg chg="add del mod topLvl">
          <ac:chgData name="Gorka Fraga Gonzalez" userId="dd3c13fc-646a-46f0-8ea1-8c9c40e48351" providerId="ADAL" clId="{3D58A580-E016-4468-A63E-13A4B91E694C}" dt="2023-09-21T07:16:05.867" v="14140" actId="21"/>
          <ac:spMkLst>
            <pc:docMk/>
            <pc:sldMk cId="1585841857" sldId="279"/>
            <ac:spMk id="5" creationId="{6ABEDB5F-0B92-AF4E-AF18-B8DBE79E74D3}"/>
          </ac:spMkLst>
        </pc:spChg>
        <pc:spChg chg="add del mod topLvl">
          <ac:chgData name="Gorka Fraga Gonzalez" userId="dd3c13fc-646a-46f0-8ea1-8c9c40e48351" providerId="ADAL" clId="{3D58A580-E016-4468-A63E-13A4B91E694C}" dt="2023-09-21T07:16:05.867" v="14140" actId="21"/>
          <ac:spMkLst>
            <pc:docMk/>
            <pc:sldMk cId="1585841857" sldId="279"/>
            <ac:spMk id="6" creationId="{3B7FAE5D-BAAD-2E0C-B518-D95C3D06A028}"/>
          </ac:spMkLst>
        </pc:spChg>
        <pc:spChg chg="add del mod">
          <ac:chgData name="Gorka Fraga Gonzalez" userId="dd3c13fc-646a-46f0-8ea1-8c9c40e48351" providerId="ADAL" clId="{3D58A580-E016-4468-A63E-13A4B91E694C}" dt="2023-09-21T07:16:05.867" v="14140" actId="21"/>
          <ac:spMkLst>
            <pc:docMk/>
            <pc:sldMk cId="1585841857" sldId="279"/>
            <ac:spMk id="7" creationId="{E663B560-D0C3-857E-19D3-6494E3D12793}"/>
          </ac:spMkLst>
        </pc:spChg>
        <pc:spChg chg="add del">
          <ac:chgData name="Gorka Fraga Gonzalez" userId="dd3c13fc-646a-46f0-8ea1-8c9c40e48351" providerId="ADAL" clId="{3D58A580-E016-4468-A63E-13A4B91E694C}" dt="2023-09-21T07:14:41.970" v="14130" actId="22"/>
          <ac:spMkLst>
            <pc:docMk/>
            <pc:sldMk cId="1585841857" sldId="279"/>
            <ac:spMk id="10" creationId="{0081136C-DE9A-117F-1B81-B944A0A03D58}"/>
          </ac:spMkLst>
        </pc:spChg>
        <pc:spChg chg="add mod">
          <ac:chgData name="Gorka Fraga Gonzalez" userId="dd3c13fc-646a-46f0-8ea1-8c9c40e48351" providerId="ADAL" clId="{3D58A580-E016-4468-A63E-13A4B91E694C}" dt="2023-09-21T07:16:08.551" v="14142" actId="164"/>
          <ac:spMkLst>
            <pc:docMk/>
            <pc:sldMk cId="1585841857" sldId="279"/>
            <ac:spMk id="14" creationId="{49E934A6-C0CC-5CEE-78E3-3FD4732A6F2A}"/>
          </ac:spMkLst>
        </pc:spChg>
        <pc:spChg chg="add mod">
          <ac:chgData name="Gorka Fraga Gonzalez" userId="dd3c13fc-646a-46f0-8ea1-8c9c40e48351" providerId="ADAL" clId="{3D58A580-E016-4468-A63E-13A4B91E694C}" dt="2023-09-21T07:16:08.551" v="14142" actId="164"/>
          <ac:spMkLst>
            <pc:docMk/>
            <pc:sldMk cId="1585841857" sldId="279"/>
            <ac:spMk id="15" creationId="{7791C794-B62C-285E-D957-998DC24745F3}"/>
          </ac:spMkLst>
        </pc:spChg>
        <pc:spChg chg="add mod">
          <ac:chgData name="Gorka Fraga Gonzalez" userId="dd3c13fc-646a-46f0-8ea1-8c9c40e48351" providerId="ADAL" clId="{3D58A580-E016-4468-A63E-13A4B91E694C}" dt="2023-09-21T11:15:50.199" v="18165" actId="1076"/>
          <ac:spMkLst>
            <pc:docMk/>
            <pc:sldMk cId="1585841857" sldId="279"/>
            <ac:spMk id="16" creationId="{2DBC2683-BB06-40D5-2E29-CD797B7EA3AA}"/>
          </ac:spMkLst>
        </pc:spChg>
        <pc:spChg chg="add del mod">
          <ac:chgData name="Gorka Fraga Gonzalez" userId="dd3c13fc-646a-46f0-8ea1-8c9c40e48351" providerId="ADAL" clId="{3D58A580-E016-4468-A63E-13A4B91E694C}" dt="2023-09-21T07:20:35.742" v="14704"/>
          <ac:spMkLst>
            <pc:docMk/>
            <pc:sldMk cId="1585841857" sldId="279"/>
            <ac:spMk id="19" creationId="{8ADE1EB4-89B9-7CAB-4799-E90275B926F6}"/>
          </ac:spMkLst>
        </pc:spChg>
        <pc:spChg chg="add del mod">
          <ac:chgData name="Gorka Fraga Gonzalez" userId="dd3c13fc-646a-46f0-8ea1-8c9c40e48351" providerId="ADAL" clId="{3D58A580-E016-4468-A63E-13A4B91E694C}" dt="2023-09-21T11:03:05.087" v="17031" actId="478"/>
          <ac:spMkLst>
            <pc:docMk/>
            <pc:sldMk cId="1585841857" sldId="279"/>
            <ac:spMk id="20" creationId="{F7F0A7A0-255E-3130-8FDE-BC2E712F4D56}"/>
          </ac:spMkLst>
        </pc:spChg>
        <pc:spChg chg="add del mod">
          <ac:chgData name="Gorka Fraga Gonzalez" userId="dd3c13fc-646a-46f0-8ea1-8c9c40e48351" providerId="ADAL" clId="{3D58A580-E016-4468-A63E-13A4B91E694C}" dt="2023-09-21T11:02:25.382" v="17025" actId="478"/>
          <ac:spMkLst>
            <pc:docMk/>
            <pc:sldMk cId="1585841857" sldId="279"/>
            <ac:spMk id="22" creationId="{ABA2C38B-11F9-03DF-0EEF-1F8578EF3B72}"/>
          </ac:spMkLst>
        </pc:spChg>
        <pc:spChg chg="mod">
          <ac:chgData name="Gorka Fraga Gonzalez" userId="dd3c13fc-646a-46f0-8ea1-8c9c40e48351" providerId="ADAL" clId="{3D58A580-E016-4468-A63E-13A4B91E694C}" dt="2023-09-21T11:13:00.566" v="17902"/>
          <ac:spMkLst>
            <pc:docMk/>
            <pc:sldMk cId="1585841857" sldId="279"/>
            <ac:spMk id="97" creationId="{00000000-0000-0000-0000-000000000000}"/>
          </ac:spMkLst>
        </pc:spChg>
        <pc:spChg chg="del mod">
          <ac:chgData name="Gorka Fraga Gonzalez" userId="dd3c13fc-646a-46f0-8ea1-8c9c40e48351" providerId="ADAL" clId="{3D58A580-E016-4468-A63E-13A4B91E694C}" dt="2023-09-21T11:02:22.326" v="17024" actId="478"/>
          <ac:spMkLst>
            <pc:docMk/>
            <pc:sldMk cId="1585841857" sldId="279"/>
            <ac:spMk id="98" creationId="{00000000-0000-0000-0000-000000000000}"/>
          </ac:spMkLst>
        </pc:spChg>
        <pc:grpChg chg="add del mod topLvl">
          <ac:chgData name="Gorka Fraga Gonzalez" userId="dd3c13fc-646a-46f0-8ea1-8c9c40e48351" providerId="ADAL" clId="{3D58A580-E016-4468-A63E-13A4B91E694C}" dt="2023-09-21T07:16:05.867" v="14140" actId="21"/>
          <ac:grpSpMkLst>
            <pc:docMk/>
            <pc:sldMk cId="1585841857" sldId="279"/>
            <ac:grpSpMk id="8" creationId="{80A2BC21-AB23-A7B6-9FD8-86BF928F4C7F}"/>
          </ac:grpSpMkLst>
        </pc:grpChg>
        <pc:grpChg chg="add del mod">
          <ac:chgData name="Gorka Fraga Gonzalez" userId="dd3c13fc-646a-46f0-8ea1-8c9c40e48351" providerId="ADAL" clId="{3D58A580-E016-4468-A63E-13A4B91E694C}" dt="2023-09-21T07:16:05.867" v="14140" actId="21"/>
          <ac:grpSpMkLst>
            <pc:docMk/>
            <pc:sldMk cId="1585841857" sldId="279"/>
            <ac:grpSpMk id="13" creationId="{C8E0C478-E077-CC2E-726D-B4B26193008E}"/>
          </ac:grpSpMkLst>
        </pc:grpChg>
        <pc:grpChg chg="add mod">
          <ac:chgData name="Gorka Fraga Gonzalez" userId="dd3c13fc-646a-46f0-8ea1-8c9c40e48351" providerId="ADAL" clId="{3D58A580-E016-4468-A63E-13A4B91E694C}" dt="2023-09-21T11:11:37.284" v="17858" actId="1035"/>
          <ac:grpSpMkLst>
            <pc:docMk/>
            <pc:sldMk cId="1585841857" sldId="279"/>
            <ac:grpSpMk id="18" creationId="{5420A94F-DA7F-50D3-F7D3-58B2C355079F}"/>
          </ac:grpSpMkLst>
        </pc:grpChg>
        <pc:picChg chg="del">
          <ac:chgData name="Gorka Fraga Gonzalez" userId="dd3c13fc-646a-46f0-8ea1-8c9c40e48351" providerId="ADAL" clId="{3D58A580-E016-4468-A63E-13A4B91E694C}" dt="2023-09-21T06:55:57.383" v="13351" actId="478"/>
          <ac:picMkLst>
            <pc:docMk/>
            <pc:sldMk cId="1585841857" sldId="279"/>
            <ac:picMk id="2" creationId="{D27D5DB1-CA26-F93D-2B34-7BF10673DFAE}"/>
          </ac:picMkLst>
        </pc:picChg>
        <pc:picChg chg="add del mod topLvl">
          <ac:chgData name="Gorka Fraga Gonzalez" userId="dd3c13fc-646a-46f0-8ea1-8c9c40e48351" providerId="ADAL" clId="{3D58A580-E016-4468-A63E-13A4B91E694C}" dt="2023-09-21T07:16:05.867" v="14140" actId="21"/>
          <ac:picMkLst>
            <pc:docMk/>
            <pc:sldMk cId="1585841857" sldId="279"/>
            <ac:picMk id="12" creationId="{7761BD02-485B-B4F0-1705-6C55BBF96716}"/>
          </ac:picMkLst>
        </pc:picChg>
        <pc:picChg chg="add mod">
          <ac:chgData name="Gorka Fraga Gonzalez" userId="dd3c13fc-646a-46f0-8ea1-8c9c40e48351" providerId="ADAL" clId="{3D58A580-E016-4468-A63E-13A4B91E694C}" dt="2023-09-21T07:16:08.551" v="14142" actId="164"/>
          <ac:picMkLst>
            <pc:docMk/>
            <pc:sldMk cId="1585841857" sldId="279"/>
            <ac:picMk id="17" creationId="{C36E2351-FBD3-37CB-E989-6B3C79E37E4D}"/>
          </ac:picMkLst>
        </pc:picChg>
      </pc:sldChg>
      <pc:sldChg chg="addSp delSp modSp add mod modAnim">
        <pc:chgData name="Gorka Fraga Gonzalez" userId="dd3c13fc-646a-46f0-8ea1-8c9c40e48351" providerId="ADAL" clId="{3D58A580-E016-4468-A63E-13A4B91E694C}" dt="2023-09-21T11:18:20.734" v="18217"/>
        <pc:sldMkLst>
          <pc:docMk/>
          <pc:sldMk cId="1724990759" sldId="280"/>
        </pc:sldMkLst>
        <pc:spChg chg="mod">
          <ac:chgData name="Gorka Fraga Gonzalez" userId="dd3c13fc-646a-46f0-8ea1-8c9c40e48351" providerId="ADAL" clId="{3D58A580-E016-4468-A63E-13A4B91E694C}" dt="2023-09-21T11:11:42.957" v="17887" actId="1035"/>
          <ac:spMkLst>
            <pc:docMk/>
            <pc:sldMk cId="1724990759" sldId="280"/>
            <ac:spMk id="4" creationId="{2BAFCB83-F1B2-CE3D-892F-76B7EAFF0CCA}"/>
          </ac:spMkLst>
        </pc:spChg>
        <pc:spChg chg="add del mod">
          <ac:chgData name="Gorka Fraga Gonzalez" userId="dd3c13fc-646a-46f0-8ea1-8c9c40e48351" providerId="ADAL" clId="{3D58A580-E016-4468-A63E-13A4B91E694C}" dt="2023-09-21T11:02:51.426" v="17028" actId="478"/>
          <ac:spMkLst>
            <pc:docMk/>
            <pc:sldMk cId="1724990759" sldId="280"/>
            <ac:spMk id="7" creationId="{E1154E89-B08F-5A1F-03E3-B6A476B76732}"/>
          </ac:spMkLst>
        </pc:spChg>
        <pc:spChg chg="add del mod">
          <ac:chgData name="Gorka Fraga Gonzalez" userId="dd3c13fc-646a-46f0-8ea1-8c9c40e48351" providerId="ADAL" clId="{3D58A580-E016-4468-A63E-13A4B91E694C}" dt="2023-09-21T11:12:11.510" v="17889" actId="478"/>
          <ac:spMkLst>
            <pc:docMk/>
            <pc:sldMk cId="1724990759" sldId="280"/>
            <ac:spMk id="9" creationId="{101D5D93-14DC-BE2B-407D-9F25279C6E90}"/>
          </ac:spMkLst>
        </pc:spChg>
        <pc:spChg chg="mod">
          <ac:chgData name="Gorka Fraga Gonzalez" userId="dd3c13fc-646a-46f0-8ea1-8c9c40e48351" providerId="ADAL" clId="{3D58A580-E016-4468-A63E-13A4B91E694C}" dt="2023-09-21T07:16:30.005" v="14146" actId="14100"/>
          <ac:spMkLst>
            <pc:docMk/>
            <pc:sldMk cId="1724990759" sldId="280"/>
            <ac:spMk id="14" creationId="{49E934A6-C0CC-5CEE-78E3-3FD4732A6F2A}"/>
          </ac:spMkLst>
        </pc:spChg>
        <pc:spChg chg="mod">
          <ac:chgData name="Gorka Fraga Gonzalez" userId="dd3c13fc-646a-46f0-8ea1-8c9c40e48351" providerId="ADAL" clId="{3D58A580-E016-4468-A63E-13A4B91E694C}" dt="2023-09-21T07:16:34.984" v="14148" actId="1076"/>
          <ac:spMkLst>
            <pc:docMk/>
            <pc:sldMk cId="1724990759" sldId="280"/>
            <ac:spMk id="15" creationId="{7791C794-B62C-285E-D957-998DC24745F3}"/>
          </ac:spMkLst>
        </pc:spChg>
        <pc:spChg chg="mod">
          <ac:chgData name="Gorka Fraga Gonzalez" userId="dd3c13fc-646a-46f0-8ea1-8c9c40e48351" providerId="ADAL" clId="{3D58A580-E016-4468-A63E-13A4B91E694C}" dt="2023-09-21T11:16:04.194" v="18167" actId="14100"/>
          <ac:spMkLst>
            <pc:docMk/>
            <pc:sldMk cId="1724990759" sldId="280"/>
            <ac:spMk id="16" creationId="{2DBC2683-BB06-40D5-2E29-CD797B7EA3AA}"/>
          </ac:spMkLst>
        </pc:spChg>
        <pc:spChg chg="mod">
          <ac:chgData name="Gorka Fraga Gonzalez" userId="dd3c13fc-646a-46f0-8ea1-8c9c40e48351" providerId="ADAL" clId="{3D58A580-E016-4468-A63E-13A4B91E694C}" dt="2023-09-21T11:13:03.377" v="17903"/>
          <ac:spMkLst>
            <pc:docMk/>
            <pc:sldMk cId="1724990759" sldId="280"/>
            <ac:spMk id="97" creationId="{00000000-0000-0000-0000-000000000000}"/>
          </ac:spMkLst>
        </pc:spChg>
        <pc:spChg chg="add del mod">
          <ac:chgData name="Gorka Fraga Gonzalez" userId="dd3c13fc-646a-46f0-8ea1-8c9c40e48351" providerId="ADAL" clId="{3D58A580-E016-4468-A63E-13A4B91E694C}" dt="2023-09-21T11:12:08.578" v="17888" actId="478"/>
          <ac:spMkLst>
            <pc:docMk/>
            <pc:sldMk cId="1724990759" sldId="280"/>
            <ac:spMk id="98" creationId="{00000000-0000-0000-0000-000000000000}"/>
          </ac:spMkLst>
        </pc:spChg>
        <pc:grpChg chg="add mod">
          <ac:chgData name="Gorka Fraga Gonzalez" userId="dd3c13fc-646a-46f0-8ea1-8c9c40e48351" providerId="ADAL" clId="{3D58A580-E016-4468-A63E-13A4B91E694C}" dt="2023-09-21T11:12:28.615" v="17892" actId="14100"/>
          <ac:grpSpMkLst>
            <pc:docMk/>
            <pc:sldMk cId="1724990759" sldId="280"/>
            <ac:grpSpMk id="5" creationId="{21BF073B-BF42-E76A-600D-2DCB71B0150D}"/>
          </ac:grpSpMkLst>
        </pc:grpChg>
        <pc:grpChg chg="mod">
          <ac:chgData name="Gorka Fraga Gonzalez" userId="dd3c13fc-646a-46f0-8ea1-8c9c40e48351" providerId="ADAL" clId="{3D58A580-E016-4468-A63E-13A4B91E694C}" dt="2023-09-21T07:18:48.723" v="14411" actId="164"/>
          <ac:grpSpMkLst>
            <pc:docMk/>
            <pc:sldMk cId="1724990759" sldId="280"/>
            <ac:grpSpMk id="18" creationId="{5420A94F-DA7F-50D3-F7D3-58B2C355079F}"/>
          </ac:grpSpMkLst>
        </pc:grpChg>
        <pc:picChg chg="add mod modCrop">
          <ac:chgData name="Gorka Fraga Gonzalez" userId="dd3c13fc-646a-46f0-8ea1-8c9c40e48351" providerId="ADAL" clId="{3D58A580-E016-4468-A63E-13A4B91E694C}" dt="2023-09-21T07:18:48.723" v="14411" actId="164"/>
          <ac:picMkLst>
            <pc:docMk/>
            <pc:sldMk cId="1724990759" sldId="280"/>
            <ac:picMk id="3" creationId="{7C62F70B-727C-0B38-A247-470D5777B5A3}"/>
          </ac:picMkLst>
        </pc:picChg>
        <pc:picChg chg="del mod">
          <ac:chgData name="Gorka Fraga Gonzalez" userId="dd3c13fc-646a-46f0-8ea1-8c9c40e48351" providerId="ADAL" clId="{3D58A580-E016-4468-A63E-13A4B91E694C}" dt="2023-09-21T07:16:38.724" v="14150" actId="478"/>
          <ac:picMkLst>
            <pc:docMk/>
            <pc:sldMk cId="1724990759" sldId="280"/>
            <ac:picMk id="17" creationId="{C36E2351-FBD3-37CB-E989-6B3C79E37E4D}"/>
          </ac:picMkLst>
        </pc:picChg>
      </pc:sldChg>
      <pc:sldChg chg="addSp delSp modSp add del mod delAnim">
        <pc:chgData name="Gorka Fraga Gonzalez" userId="dd3c13fc-646a-46f0-8ea1-8c9c40e48351" providerId="ADAL" clId="{3D58A580-E016-4468-A63E-13A4B91E694C}" dt="2023-09-21T11:12:39.491" v="17894" actId="47"/>
        <pc:sldMkLst>
          <pc:docMk/>
          <pc:sldMk cId="2127520947" sldId="281"/>
        </pc:sldMkLst>
        <pc:spChg chg="add mod">
          <ac:chgData name="Gorka Fraga Gonzalez" userId="dd3c13fc-646a-46f0-8ea1-8c9c40e48351" providerId="ADAL" clId="{3D58A580-E016-4468-A63E-13A4B91E694C}" dt="2023-09-21T07:20:26.506" v="14702" actId="20577"/>
          <ac:spMkLst>
            <pc:docMk/>
            <pc:sldMk cId="2127520947" sldId="281"/>
            <ac:spMk id="2" creationId="{2BFAA300-60D0-237F-11A1-3B1032CE1DB8}"/>
          </ac:spMkLst>
        </pc:spChg>
        <pc:grpChg chg="del">
          <ac:chgData name="Gorka Fraga Gonzalez" userId="dd3c13fc-646a-46f0-8ea1-8c9c40e48351" providerId="ADAL" clId="{3D58A580-E016-4468-A63E-13A4B91E694C}" dt="2023-09-21T07:18:40.021" v="14409" actId="478"/>
          <ac:grpSpMkLst>
            <pc:docMk/>
            <pc:sldMk cId="2127520947" sldId="281"/>
            <ac:grpSpMk id="18" creationId="{5420A94F-DA7F-50D3-F7D3-58B2C355079F}"/>
          </ac:grpSpMkLst>
        </pc:grpChg>
        <pc:picChg chg="del">
          <ac:chgData name="Gorka Fraga Gonzalez" userId="dd3c13fc-646a-46f0-8ea1-8c9c40e48351" providerId="ADAL" clId="{3D58A580-E016-4468-A63E-13A4B91E694C}" dt="2023-09-21T07:18:41.025" v="14410" actId="478"/>
          <ac:picMkLst>
            <pc:docMk/>
            <pc:sldMk cId="2127520947" sldId="281"/>
            <ac:picMk id="3" creationId="{7C62F70B-727C-0B38-A247-470D5777B5A3}"/>
          </ac:picMkLst>
        </pc:picChg>
      </pc:sldChg>
      <pc:sldChg chg="addSp delSp modSp add mod">
        <pc:chgData name="Gorka Fraga Gonzalez" userId="dd3c13fc-646a-46f0-8ea1-8c9c40e48351" providerId="ADAL" clId="{3D58A580-E016-4468-A63E-13A4B91E694C}" dt="2023-09-21T11:17:59.751" v="18216" actId="2710"/>
        <pc:sldMkLst>
          <pc:docMk/>
          <pc:sldMk cId="2603740830" sldId="282"/>
        </pc:sldMkLst>
        <pc:spChg chg="del">
          <ac:chgData name="Gorka Fraga Gonzalez" userId="dd3c13fc-646a-46f0-8ea1-8c9c40e48351" providerId="ADAL" clId="{3D58A580-E016-4468-A63E-13A4B91E694C}" dt="2023-09-21T07:20:55.452" v="14707" actId="478"/>
          <ac:spMkLst>
            <pc:docMk/>
            <pc:sldMk cId="2603740830" sldId="282"/>
            <ac:spMk id="2" creationId="{2BFAA300-60D0-237F-11A1-3B1032CE1DB8}"/>
          </ac:spMkLst>
        </pc:spChg>
        <pc:spChg chg="add del">
          <ac:chgData name="Gorka Fraga Gonzalez" userId="dd3c13fc-646a-46f0-8ea1-8c9c40e48351" providerId="ADAL" clId="{3D58A580-E016-4468-A63E-13A4B91E694C}" dt="2023-09-21T07:31:50.162" v="14914"/>
          <ac:spMkLst>
            <pc:docMk/>
            <pc:sldMk cId="2603740830" sldId="282"/>
            <ac:spMk id="3" creationId="{571FB287-D7C5-34BC-0E40-D5D9B2BD479F}"/>
          </ac:spMkLst>
        </pc:spChg>
        <pc:spChg chg="del">
          <ac:chgData name="Gorka Fraga Gonzalez" userId="dd3c13fc-646a-46f0-8ea1-8c9c40e48351" providerId="ADAL" clId="{3D58A580-E016-4468-A63E-13A4B91E694C}" dt="2023-09-21T07:20:53.012" v="14706" actId="478"/>
          <ac:spMkLst>
            <pc:docMk/>
            <pc:sldMk cId="2603740830" sldId="282"/>
            <ac:spMk id="4" creationId="{2BAFCB83-F1B2-CE3D-892F-76B7EAFF0CCA}"/>
          </ac:spMkLst>
        </pc:spChg>
        <pc:spChg chg="add del">
          <ac:chgData name="Gorka Fraga Gonzalez" userId="dd3c13fc-646a-46f0-8ea1-8c9c40e48351" providerId="ADAL" clId="{3D58A580-E016-4468-A63E-13A4B91E694C}" dt="2023-09-21T07:39:22.567" v="15256"/>
          <ac:spMkLst>
            <pc:docMk/>
            <pc:sldMk cId="2603740830" sldId="282"/>
            <ac:spMk id="6" creationId="{D817FBD9-971B-A909-BD5E-5D0814E91DC3}"/>
          </ac:spMkLst>
        </pc:spChg>
        <pc:spChg chg="add del mod">
          <ac:chgData name="Gorka Fraga Gonzalez" userId="dd3c13fc-646a-46f0-8ea1-8c9c40e48351" providerId="ADAL" clId="{3D58A580-E016-4468-A63E-13A4B91E694C}" dt="2023-09-21T11:16:50.344" v="18192"/>
          <ac:spMkLst>
            <pc:docMk/>
            <pc:sldMk cId="2603740830" sldId="282"/>
            <ac:spMk id="9" creationId="{11CDEFDF-6209-F1A2-102B-1DA02A244AE9}"/>
          </ac:spMkLst>
        </pc:spChg>
        <pc:spChg chg="mod">
          <ac:chgData name="Gorka Fraga Gonzalez" userId="dd3c13fc-646a-46f0-8ea1-8c9c40e48351" providerId="ADAL" clId="{3D58A580-E016-4468-A63E-13A4B91E694C}" dt="2023-09-21T11:17:59.751" v="18216" actId="2710"/>
          <ac:spMkLst>
            <pc:docMk/>
            <pc:sldMk cId="2603740830" sldId="282"/>
            <ac:spMk id="98" creationId="{00000000-0000-0000-0000-000000000000}"/>
          </ac:spMkLst>
        </pc:spChg>
        <pc:picChg chg="add del mod">
          <ac:chgData name="Gorka Fraga Gonzalez" userId="dd3c13fc-646a-46f0-8ea1-8c9c40e48351" providerId="ADAL" clId="{3D58A580-E016-4468-A63E-13A4B91E694C}" dt="2023-09-21T07:32:32.788" v="14985" actId="478"/>
          <ac:picMkLst>
            <pc:docMk/>
            <pc:sldMk cId="2603740830" sldId="282"/>
            <ac:picMk id="5" creationId="{295D5184-31ED-BDBD-FB13-401490EACD25}"/>
          </ac:picMkLst>
        </pc:picChg>
        <pc:picChg chg="add mod">
          <ac:chgData name="Gorka Fraga Gonzalez" userId="dd3c13fc-646a-46f0-8ea1-8c9c40e48351" providerId="ADAL" clId="{3D58A580-E016-4468-A63E-13A4B91E694C}" dt="2023-09-21T11:17:46.712" v="18214" actId="1076"/>
          <ac:picMkLst>
            <pc:docMk/>
            <pc:sldMk cId="2603740830" sldId="282"/>
            <ac:picMk id="7" creationId="{AB496069-EB51-F66B-3D15-8DC7DD4BE3DB}"/>
          </ac:picMkLst>
        </pc:picChg>
      </pc:sldChg>
      <pc:sldChg chg="modSp add mod addCm modCm">
        <pc:chgData name="Gorka Fraga Gonzalez" userId="dd3c13fc-646a-46f0-8ea1-8c9c40e48351" providerId="ADAL" clId="{3D58A580-E016-4468-A63E-13A4B91E694C}" dt="2023-09-21T11:21:44.350" v="18557" actId="20577"/>
        <pc:sldMkLst>
          <pc:docMk/>
          <pc:sldMk cId="679753902" sldId="283"/>
        </pc:sldMkLst>
        <pc:spChg chg="mod">
          <ac:chgData name="Gorka Fraga Gonzalez" userId="dd3c13fc-646a-46f0-8ea1-8c9c40e48351" providerId="ADAL" clId="{3D58A580-E016-4468-A63E-13A4B91E694C}" dt="2023-09-21T11:21:44.350" v="18557" actId="20577"/>
          <ac:spMkLst>
            <pc:docMk/>
            <pc:sldMk cId="679753902" sldId="283"/>
            <ac:spMk id="98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Gorka Fraga Gonzalez" userId="dd3c13fc-646a-46f0-8ea1-8c9c40e48351" providerId="ADAL" clId="{3D58A580-E016-4468-A63E-13A4B91E694C}" dt="2023-09-21T11:21:44.350" v="18557" actId="20577"/>
              <pc2:cmMkLst xmlns:pc2="http://schemas.microsoft.com/office/powerpoint/2019/9/main/command">
                <pc:docMk/>
                <pc:sldMk cId="679753902" sldId="283"/>
                <pc2:cmMk id="{9A6C8820-DD78-4D32-9647-920331FA07F3}"/>
              </pc2:cmMkLst>
            </pc226:cmChg>
          </p:ext>
        </pc:extLst>
      </pc:sldChg>
      <pc:sldChg chg="addSp delSp modSp add mod">
        <pc:chgData name="Gorka Fraga Gonzalez" userId="dd3c13fc-646a-46f0-8ea1-8c9c40e48351" providerId="ADAL" clId="{3D58A580-E016-4468-A63E-13A4B91E694C}" dt="2023-09-21T11:22:07.849" v="18558" actId="1076"/>
        <pc:sldMkLst>
          <pc:docMk/>
          <pc:sldMk cId="1769903312" sldId="284"/>
        </pc:sldMkLst>
        <pc:spChg chg="add del mod">
          <ac:chgData name="Gorka Fraga Gonzalez" userId="dd3c13fc-646a-46f0-8ea1-8c9c40e48351" providerId="ADAL" clId="{3D58A580-E016-4468-A63E-13A4B91E694C}" dt="2023-09-21T07:47:14.908" v="15494" actId="478"/>
          <ac:spMkLst>
            <pc:docMk/>
            <pc:sldMk cId="1769903312" sldId="284"/>
            <ac:spMk id="3" creationId="{5162ED24-629E-D56D-2F9C-967D30149F7B}"/>
          </ac:spMkLst>
        </pc:spChg>
        <pc:spChg chg="add mod">
          <ac:chgData name="Gorka Fraga Gonzalez" userId="dd3c13fc-646a-46f0-8ea1-8c9c40e48351" providerId="ADAL" clId="{3D58A580-E016-4468-A63E-13A4B91E694C}" dt="2023-09-21T11:22:07.849" v="18558" actId="1076"/>
          <ac:spMkLst>
            <pc:docMk/>
            <pc:sldMk cId="1769903312" sldId="284"/>
            <ac:spMk id="5" creationId="{EA37F8BA-376D-8F22-3751-2D01B3ECEBD7}"/>
          </ac:spMkLst>
        </pc:spChg>
        <pc:spChg chg="mod">
          <ac:chgData name="Gorka Fraga Gonzalez" userId="dd3c13fc-646a-46f0-8ea1-8c9c40e48351" providerId="ADAL" clId="{3D58A580-E016-4468-A63E-13A4B91E694C}" dt="2023-09-21T09:45:22.964" v="16960" actId="6549"/>
          <ac:spMkLst>
            <pc:docMk/>
            <pc:sldMk cId="1769903312" sldId="284"/>
            <ac:spMk id="98" creationId="{00000000-0000-0000-0000-000000000000}"/>
          </ac:spMkLst>
        </pc:spChg>
        <pc:picChg chg="add mod">
          <ac:chgData name="Gorka Fraga Gonzalez" userId="dd3c13fc-646a-46f0-8ea1-8c9c40e48351" providerId="ADAL" clId="{3D58A580-E016-4468-A63E-13A4B91E694C}" dt="2023-09-21T11:22:07.849" v="18558" actId="1076"/>
          <ac:picMkLst>
            <pc:docMk/>
            <pc:sldMk cId="1769903312" sldId="284"/>
            <ac:picMk id="2050" creationId="{1FC1F093-FB55-30F3-566F-71A4886FDE13}"/>
          </ac:picMkLst>
        </pc:picChg>
      </pc:sldChg>
      <pc:sldChg chg="modSp add mod">
        <pc:chgData name="Gorka Fraga Gonzalez" userId="dd3c13fc-646a-46f0-8ea1-8c9c40e48351" providerId="ADAL" clId="{3D58A580-E016-4468-A63E-13A4B91E694C}" dt="2023-09-21T12:26:30.169" v="20288" actId="20577"/>
        <pc:sldMkLst>
          <pc:docMk/>
          <pc:sldMk cId="842512286" sldId="285"/>
        </pc:sldMkLst>
        <pc:spChg chg="mod">
          <ac:chgData name="Gorka Fraga Gonzalez" userId="dd3c13fc-646a-46f0-8ea1-8c9c40e48351" providerId="ADAL" clId="{3D58A580-E016-4468-A63E-13A4B91E694C}" dt="2023-09-21T12:26:30.169" v="20288" actId="20577"/>
          <ac:spMkLst>
            <pc:docMk/>
            <pc:sldMk cId="842512286" sldId="285"/>
            <ac:spMk id="98" creationId="{00000000-0000-0000-0000-000000000000}"/>
          </ac:spMkLst>
        </pc:spChg>
      </pc:sldChg>
      <pc:sldChg chg="add del">
        <pc:chgData name="Gorka Fraga Gonzalez" userId="dd3c13fc-646a-46f0-8ea1-8c9c40e48351" providerId="ADAL" clId="{3D58A580-E016-4468-A63E-13A4B91E694C}" dt="2023-09-21T07:56:01.716" v="15861" actId="47"/>
        <pc:sldMkLst>
          <pc:docMk/>
          <pc:sldMk cId="2610401360" sldId="286"/>
        </pc:sldMkLst>
      </pc:sldChg>
      <pc:sldChg chg="addSp delSp modSp add mod">
        <pc:chgData name="Gorka Fraga Gonzalez" userId="dd3c13fc-646a-46f0-8ea1-8c9c40e48351" providerId="ADAL" clId="{3D58A580-E016-4468-A63E-13A4B91E694C}" dt="2023-09-21T14:27:58.465" v="20541" actId="1037"/>
        <pc:sldMkLst>
          <pc:docMk/>
          <pc:sldMk cId="2899138819" sldId="286"/>
        </pc:sldMkLst>
        <pc:spChg chg="mod">
          <ac:chgData name="Gorka Fraga Gonzalez" userId="dd3c13fc-646a-46f0-8ea1-8c9c40e48351" providerId="ADAL" clId="{3D58A580-E016-4468-A63E-13A4B91E694C}" dt="2023-09-21T09:13:04.613" v="16354" actId="1076"/>
          <ac:spMkLst>
            <pc:docMk/>
            <pc:sldMk cId="2899138819" sldId="286"/>
            <ac:spMk id="2" creationId="{FFB9CB2D-E2FC-1A01-8715-9D5B10666EF9}"/>
          </ac:spMkLst>
        </pc:spChg>
        <pc:spChg chg="add mod">
          <ac:chgData name="Gorka Fraga Gonzalez" userId="dd3c13fc-646a-46f0-8ea1-8c9c40e48351" providerId="ADAL" clId="{3D58A580-E016-4468-A63E-13A4B91E694C}" dt="2023-09-21T09:15:38.231" v="16376" actId="1038"/>
          <ac:spMkLst>
            <pc:docMk/>
            <pc:sldMk cId="2899138819" sldId="286"/>
            <ac:spMk id="5" creationId="{A07A6A3D-AE91-449F-702B-0DC5F418F2CE}"/>
          </ac:spMkLst>
        </pc:spChg>
        <pc:spChg chg="add del mod">
          <ac:chgData name="Gorka Fraga Gonzalez" userId="dd3c13fc-646a-46f0-8ea1-8c9c40e48351" providerId="ADAL" clId="{3D58A580-E016-4468-A63E-13A4B91E694C}" dt="2023-09-21T09:13:40.032" v="16365" actId="478"/>
          <ac:spMkLst>
            <pc:docMk/>
            <pc:sldMk cId="2899138819" sldId="286"/>
            <ac:spMk id="6" creationId="{C40D605B-718A-786A-E096-1C0BB6ACB9B5}"/>
          </ac:spMkLst>
        </pc:spChg>
        <pc:spChg chg="add mod">
          <ac:chgData name="Gorka Fraga Gonzalez" userId="dd3c13fc-646a-46f0-8ea1-8c9c40e48351" providerId="ADAL" clId="{3D58A580-E016-4468-A63E-13A4B91E694C}" dt="2023-09-21T14:27:58.465" v="20541" actId="1037"/>
          <ac:spMkLst>
            <pc:docMk/>
            <pc:sldMk cId="2899138819" sldId="286"/>
            <ac:spMk id="7" creationId="{0329CB71-3247-7585-E0E3-3E4DD0C26D72}"/>
          </ac:spMkLst>
        </pc:spChg>
        <pc:spChg chg="mod">
          <ac:chgData name="Gorka Fraga Gonzalez" userId="dd3c13fc-646a-46f0-8ea1-8c9c40e48351" providerId="ADAL" clId="{3D58A580-E016-4468-A63E-13A4B91E694C}" dt="2023-09-21T09:13:02.821" v="16353" actId="207"/>
          <ac:spMkLst>
            <pc:docMk/>
            <pc:sldMk cId="2899138819" sldId="286"/>
            <ac:spMk id="8" creationId="{8B090079-9C38-475F-DA38-FFF7AAEE642B}"/>
          </ac:spMkLst>
        </pc:spChg>
        <pc:picChg chg="del mod">
          <ac:chgData name="Gorka Fraga Gonzalez" userId="dd3c13fc-646a-46f0-8ea1-8c9c40e48351" providerId="ADAL" clId="{3D58A580-E016-4468-A63E-13A4B91E694C}" dt="2023-09-21T14:27:49.469" v="20533" actId="478"/>
          <ac:picMkLst>
            <pc:docMk/>
            <pc:sldMk cId="2899138819" sldId="286"/>
            <ac:picMk id="3" creationId="{C4481756-A48B-59A3-3FDE-458C7D5E3F7B}"/>
          </ac:picMkLst>
        </pc:picChg>
        <pc:picChg chg="add mod ord">
          <ac:chgData name="Gorka Fraga Gonzalez" userId="dd3c13fc-646a-46f0-8ea1-8c9c40e48351" providerId="ADAL" clId="{3D58A580-E016-4468-A63E-13A4B91E694C}" dt="2023-09-21T14:27:52.063" v="20535" actId="167"/>
          <ac:picMkLst>
            <pc:docMk/>
            <pc:sldMk cId="2899138819" sldId="286"/>
            <ac:picMk id="6" creationId="{9EEB876E-8D63-10A6-E7E5-A2A6F1487138}"/>
          </ac:picMkLst>
        </pc:picChg>
      </pc:sldChg>
      <pc:sldChg chg="modSp add mod">
        <pc:chgData name="Gorka Fraga Gonzalez" userId="dd3c13fc-646a-46f0-8ea1-8c9c40e48351" providerId="ADAL" clId="{3D58A580-E016-4468-A63E-13A4B91E694C}" dt="2023-09-21T15:02:12.073" v="20975" actId="20577"/>
        <pc:sldMkLst>
          <pc:docMk/>
          <pc:sldMk cId="889278460" sldId="287"/>
        </pc:sldMkLst>
        <pc:spChg chg="mod">
          <ac:chgData name="Gorka Fraga Gonzalez" userId="dd3c13fc-646a-46f0-8ea1-8c9c40e48351" providerId="ADAL" clId="{3D58A580-E016-4468-A63E-13A4B91E694C}" dt="2023-09-21T15:02:12.073" v="20975" actId="20577"/>
          <ac:spMkLst>
            <pc:docMk/>
            <pc:sldMk cId="889278460" sldId="287"/>
            <ac:spMk id="97" creationId="{00000000-0000-0000-0000-000000000000}"/>
          </ac:spMkLst>
        </pc:spChg>
        <pc:spChg chg="mod">
          <ac:chgData name="Gorka Fraga Gonzalez" userId="dd3c13fc-646a-46f0-8ea1-8c9c40e48351" providerId="ADAL" clId="{3D58A580-E016-4468-A63E-13A4B91E694C}" dt="2023-09-21T15:01:44.645" v="20948" actId="6549"/>
          <ac:spMkLst>
            <pc:docMk/>
            <pc:sldMk cId="889278460" sldId="287"/>
            <ac:spMk id="98" creationId="{00000000-0000-0000-0000-000000000000}"/>
          </ac:spMkLst>
        </pc:spChg>
      </pc:sldChg>
      <pc:sldChg chg="delSp modSp new mod">
        <pc:chgData name="Gorka Fraga Gonzalez" userId="dd3c13fc-646a-46f0-8ea1-8c9c40e48351" providerId="ADAL" clId="{3D58A580-E016-4468-A63E-13A4B91E694C}" dt="2023-09-21T12:25:40.070" v="20269" actId="1076"/>
        <pc:sldMkLst>
          <pc:docMk/>
          <pc:sldMk cId="2661954431" sldId="288"/>
        </pc:sldMkLst>
        <pc:spChg chg="mod">
          <ac:chgData name="Gorka Fraga Gonzalez" userId="dd3c13fc-646a-46f0-8ea1-8c9c40e48351" providerId="ADAL" clId="{3D58A580-E016-4468-A63E-13A4B91E694C}" dt="2023-09-21T12:25:40.070" v="20269" actId="1076"/>
          <ac:spMkLst>
            <pc:docMk/>
            <pc:sldMk cId="2661954431" sldId="288"/>
            <ac:spMk id="2" creationId="{ADB61C13-CEE2-0CFF-666E-94BD05E24982}"/>
          </ac:spMkLst>
        </pc:spChg>
        <pc:spChg chg="del">
          <ac:chgData name="Gorka Fraga Gonzalez" userId="dd3c13fc-646a-46f0-8ea1-8c9c40e48351" providerId="ADAL" clId="{3D58A580-E016-4468-A63E-13A4B91E694C}" dt="2023-09-21T12:24:08.180" v="20252" actId="478"/>
          <ac:spMkLst>
            <pc:docMk/>
            <pc:sldMk cId="2661954431" sldId="288"/>
            <ac:spMk id="3" creationId="{D620BFA4-9A5F-0370-BACA-B787AF5C22E0}"/>
          </ac:spMkLst>
        </pc:spChg>
      </pc:sldChg>
      <pc:sldChg chg="add del ord">
        <pc:chgData name="Gorka Fraga Gonzalez" userId="dd3c13fc-646a-46f0-8ea1-8c9c40e48351" providerId="ADAL" clId="{3D58A580-E016-4468-A63E-13A4B91E694C}" dt="2023-09-21T11:00:52.669" v="16985" actId="47"/>
        <pc:sldMkLst>
          <pc:docMk/>
          <pc:sldMk cId="204533610" sldId="289"/>
        </pc:sldMkLst>
      </pc:sldChg>
      <pc:sldChg chg="delSp modSp add mod ord delAnim">
        <pc:chgData name="Gorka Fraga Gonzalez" userId="dd3c13fc-646a-46f0-8ea1-8c9c40e48351" providerId="ADAL" clId="{3D58A580-E016-4468-A63E-13A4B91E694C}" dt="2023-09-21T11:18:33.213" v="18218" actId="1076"/>
        <pc:sldMkLst>
          <pc:docMk/>
          <pc:sldMk cId="3403971092" sldId="289"/>
        </pc:sldMkLst>
        <pc:spChg chg="del">
          <ac:chgData name="Gorka Fraga Gonzalez" userId="dd3c13fc-646a-46f0-8ea1-8c9c40e48351" providerId="ADAL" clId="{3D58A580-E016-4468-A63E-13A4B91E694C}" dt="2023-09-21T11:03:25.172" v="17034" actId="478"/>
          <ac:spMkLst>
            <pc:docMk/>
            <pc:sldMk cId="3403971092" sldId="289"/>
            <ac:spMk id="4" creationId="{2BAFCB83-F1B2-CE3D-892F-76B7EAFF0CCA}"/>
          </ac:spMkLst>
        </pc:spChg>
        <pc:spChg chg="mod">
          <ac:chgData name="Gorka Fraga Gonzalez" userId="dd3c13fc-646a-46f0-8ea1-8c9c40e48351" providerId="ADAL" clId="{3D58A580-E016-4468-A63E-13A4B91E694C}" dt="2023-09-21T11:18:33.213" v="18218" actId="1076"/>
          <ac:spMkLst>
            <pc:docMk/>
            <pc:sldMk cId="3403971092" sldId="289"/>
            <ac:spMk id="20" creationId="{F7F0A7A0-255E-3130-8FDE-BC2E712F4D56}"/>
          </ac:spMkLst>
        </pc:spChg>
        <pc:spChg chg="mod">
          <ac:chgData name="Gorka Fraga Gonzalez" userId="dd3c13fc-646a-46f0-8ea1-8c9c40e48351" providerId="ADAL" clId="{3D58A580-E016-4468-A63E-13A4B91E694C}" dt="2023-09-21T11:12:52.065" v="17901" actId="6549"/>
          <ac:spMkLst>
            <pc:docMk/>
            <pc:sldMk cId="3403971092" sldId="289"/>
            <ac:spMk id="97" creationId="{00000000-0000-0000-0000-000000000000}"/>
          </ac:spMkLst>
        </pc:spChg>
        <pc:grpChg chg="del">
          <ac:chgData name="Gorka Fraga Gonzalez" userId="dd3c13fc-646a-46f0-8ea1-8c9c40e48351" providerId="ADAL" clId="{3D58A580-E016-4468-A63E-13A4B91E694C}" dt="2023-09-21T11:03:25.172" v="17034" actId="478"/>
          <ac:grpSpMkLst>
            <pc:docMk/>
            <pc:sldMk cId="3403971092" sldId="289"/>
            <ac:grpSpMk id="18" creationId="{5420A94F-DA7F-50D3-F7D3-58B2C355079F}"/>
          </ac:grpSpMkLst>
        </pc:grpChg>
      </pc:sldChg>
      <pc:sldChg chg="modSp add mod ord">
        <pc:chgData name="Gorka Fraga Gonzalez" userId="dd3c13fc-646a-46f0-8ea1-8c9c40e48351" providerId="ADAL" clId="{3D58A580-E016-4468-A63E-13A4B91E694C}" dt="2023-09-21T11:23:05.459" v="18576"/>
        <pc:sldMkLst>
          <pc:docMk/>
          <pc:sldMk cId="1560226331" sldId="290"/>
        </pc:sldMkLst>
        <pc:spChg chg="mod">
          <ac:chgData name="Gorka Fraga Gonzalez" userId="dd3c13fc-646a-46f0-8ea1-8c9c40e48351" providerId="ADAL" clId="{3D58A580-E016-4468-A63E-13A4B91E694C}" dt="2023-09-21T11:22:57.254" v="18574" actId="20577"/>
          <ac:spMkLst>
            <pc:docMk/>
            <pc:sldMk cId="1560226331" sldId="290"/>
            <ac:spMk id="98" creationId="{00000000-0000-0000-0000-000000000000}"/>
          </ac:spMkLst>
        </pc:spChg>
      </pc:sldChg>
      <pc:sldChg chg="addSp delSp modSp add mod">
        <pc:chgData name="Gorka Fraga Gonzalez" userId="dd3c13fc-646a-46f0-8ea1-8c9c40e48351" providerId="ADAL" clId="{3D58A580-E016-4468-A63E-13A4B91E694C}" dt="2023-09-21T15:00:55.493" v="20931" actId="14100"/>
        <pc:sldMkLst>
          <pc:docMk/>
          <pc:sldMk cId="1339768780" sldId="291"/>
        </pc:sldMkLst>
        <pc:spChg chg="add mod">
          <ac:chgData name="Gorka Fraga Gonzalez" userId="dd3c13fc-646a-46f0-8ea1-8c9c40e48351" providerId="ADAL" clId="{3D58A580-E016-4468-A63E-13A4B91E694C}" dt="2023-09-21T15:00:55.493" v="20931" actId="14100"/>
          <ac:spMkLst>
            <pc:docMk/>
            <pc:sldMk cId="1339768780" sldId="291"/>
            <ac:spMk id="3" creationId="{8952D795-3B31-1B22-34B7-90E0FF2A2FF4}"/>
          </ac:spMkLst>
        </pc:spChg>
        <pc:picChg chg="add mod">
          <ac:chgData name="Gorka Fraga Gonzalez" userId="dd3c13fc-646a-46f0-8ea1-8c9c40e48351" providerId="ADAL" clId="{3D58A580-E016-4468-A63E-13A4B91E694C}" dt="2023-09-21T15:00:46.676" v="20927" actId="1076"/>
          <ac:picMkLst>
            <pc:docMk/>
            <pc:sldMk cId="1339768780" sldId="291"/>
            <ac:picMk id="2" creationId="{5E7E3C09-EFBF-1C7F-B99C-D789ED47E9AF}"/>
          </ac:picMkLst>
        </pc:picChg>
        <pc:picChg chg="del">
          <ac:chgData name="Gorka Fraga Gonzalez" userId="dd3c13fc-646a-46f0-8ea1-8c9c40e48351" providerId="ADAL" clId="{3D58A580-E016-4468-A63E-13A4B91E694C}" dt="2023-09-21T11:34:17.436" v="18659" actId="478"/>
          <ac:picMkLst>
            <pc:docMk/>
            <pc:sldMk cId="1339768780" sldId="291"/>
            <ac:picMk id="5" creationId="{56EBB589-75F6-93C1-9EBB-D8AFE03D56DE}"/>
          </ac:picMkLst>
        </pc:picChg>
        <pc:picChg chg="del">
          <ac:chgData name="Gorka Fraga Gonzalez" userId="dd3c13fc-646a-46f0-8ea1-8c9c40e48351" providerId="ADAL" clId="{3D58A580-E016-4468-A63E-13A4B91E694C}" dt="2023-09-21T11:34:13.167" v="18658" actId="478"/>
          <ac:picMkLst>
            <pc:docMk/>
            <pc:sldMk cId="1339768780" sldId="291"/>
            <ac:picMk id="8" creationId="{F4322CBA-FAF4-85F0-2ECD-B88E56DD1894}"/>
          </ac:picMkLst>
        </pc:picChg>
      </pc:sldChg>
      <pc:sldChg chg="modSp add del mod">
        <pc:chgData name="Gorka Fraga Gonzalez" userId="dd3c13fc-646a-46f0-8ea1-8c9c40e48351" providerId="ADAL" clId="{3D58A580-E016-4468-A63E-13A4B91E694C}" dt="2023-09-21T12:24:05.747" v="20251" actId="47"/>
        <pc:sldMkLst>
          <pc:docMk/>
          <pc:sldMk cId="1709454991" sldId="292"/>
        </pc:sldMkLst>
        <pc:spChg chg="mod">
          <ac:chgData name="Gorka Fraga Gonzalez" userId="dd3c13fc-646a-46f0-8ea1-8c9c40e48351" providerId="ADAL" clId="{3D58A580-E016-4468-A63E-13A4B91E694C}" dt="2023-09-21T12:21:18.376" v="20041" actId="6549"/>
          <ac:spMkLst>
            <pc:docMk/>
            <pc:sldMk cId="1709454991" sldId="292"/>
            <ac:spMk id="98" creationId="{00000000-0000-0000-0000-000000000000}"/>
          </ac:spMkLst>
        </pc:spChg>
      </pc:sldChg>
      <pc:sldChg chg="add ord">
        <pc:chgData name="Gorka Fraga Gonzalez" userId="dd3c13fc-646a-46f0-8ea1-8c9c40e48351" providerId="ADAL" clId="{3D58A580-E016-4468-A63E-13A4B91E694C}" dt="2023-09-21T14:45:53.885" v="20543"/>
        <pc:sldMkLst>
          <pc:docMk/>
          <pc:sldMk cId="2607279212" sldId="292"/>
        </pc:sldMkLst>
      </pc:sldChg>
      <pc:sldMasterChg chg="addSldLayout delSldLayout modSldLayout">
        <pc:chgData name="Gorka Fraga Gonzalez" userId="dd3c13fc-646a-46f0-8ea1-8c9c40e48351" providerId="ADAL" clId="{3D58A580-E016-4468-A63E-13A4B91E694C}" dt="2023-09-21T14:53:27.109" v="20556"/>
        <pc:sldMasterMkLst>
          <pc:docMk/>
          <pc:sldMasterMk cId="0" sldId="2147483665"/>
        </pc:sldMasterMkLst>
        <pc:sldLayoutChg chg="addSp delSp modSp mod">
          <pc:chgData name="Gorka Fraga Gonzalez" userId="dd3c13fc-646a-46f0-8ea1-8c9c40e48351" providerId="ADAL" clId="{3D58A580-E016-4468-A63E-13A4B91E694C}" dt="2023-09-20T11:03:15.679" v="14" actId="1076"/>
          <pc:sldLayoutMkLst>
            <pc:docMk/>
            <pc:sldMasterMk cId="0" sldId="2147483665"/>
            <pc:sldLayoutMk cId="0" sldId="2147483648"/>
          </pc:sldLayoutMkLst>
          <pc:picChg chg="add mod">
            <ac:chgData name="Gorka Fraga Gonzalez" userId="dd3c13fc-646a-46f0-8ea1-8c9c40e48351" providerId="ADAL" clId="{3D58A580-E016-4468-A63E-13A4B91E694C}" dt="2023-09-20T10:58:04.393" v="7" actId="1076"/>
            <ac:picMkLst>
              <pc:docMk/>
              <pc:sldMasterMk cId="0" sldId="2147483665"/>
              <pc:sldLayoutMk cId="0" sldId="2147483648"/>
              <ac:picMk id="3" creationId="{1CA7B979-6352-430F-A4C8-BE4BFDEA26D9}"/>
            </ac:picMkLst>
          </pc:picChg>
          <pc:picChg chg="add mod">
            <ac:chgData name="Gorka Fraga Gonzalez" userId="dd3c13fc-646a-46f0-8ea1-8c9c40e48351" providerId="ADAL" clId="{3D58A580-E016-4468-A63E-13A4B91E694C}" dt="2023-09-20T11:03:15.679" v="14" actId="1076"/>
            <ac:picMkLst>
              <pc:docMk/>
              <pc:sldMasterMk cId="0" sldId="2147483665"/>
              <pc:sldLayoutMk cId="0" sldId="2147483648"/>
              <ac:picMk id="5" creationId="{66CB5E12-5892-F705-629E-DA35E682C6EF}"/>
            </ac:picMkLst>
          </pc:picChg>
          <pc:picChg chg="add del">
            <ac:chgData name="Gorka Fraga Gonzalez" userId="dd3c13fc-646a-46f0-8ea1-8c9c40e48351" providerId="ADAL" clId="{3D58A580-E016-4468-A63E-13A4B91E694C}" dt="2023-09-20T10:57:54.265" v="4" actId="478"/>
            <ac:picMkLst>
              <pc:docMk/>
              <pc:sldMasterMk cId="0" sldId="2147483665"/>
              <pc:sldLayoutMk cId="0" sldId="2147483648"/>
              <ac:picMk id="19" creationId="{00000000-0000-0000-0000-000000000000}"/>
            </ac:picMkLst>
          </pc:picChg>
        </pc:sldLayoutChg>
        <pc:sldLayoutChg chg="addSp modSp">
          <pc:chgData name="Gorka Fraga Gonzalez" userId="dd3c13fc-646a-46f0-8ea1-8c9c40e48351" providerId="ADAL" clId="{3D58A580-E016-4468-A63E-13A4B91E694C}" dt="2023-09-21T14:53:27.109" v="20556"/>
          <pc:sldLayoutMkLst>
            <pc:docMk/>
            <pc:sldMasterMk cId="0" sldId="2147483665"/>
            <pc:sldLayoutMk cId="0" sldId="2147483649"/>
          </pc:sldLayoutMkLst>
          <pc:spChg chg="add mod">
            <ac:chgData name="Gorka Fraga Gonzalez" userId="dd3c13fc-646a-46f0-8ea1-8c9c40e48351" providerId="ADAL" clId="{3D58A580-E016-4468-A63E-13A4B91E694C}" dt="2023-09-21T14:53:27.109" v="20556"/>
            <ac:spMkLst>
              <pc:docMk/>
              <pc:sldMasterMk cId="0" sldId="2147483665"/>
              <pc:sldLayoutMk cId="0" sldId="2147483649"/>
              <ac:spMk id="2" creationId="{A7EB5251-FF30-DCCB-31FE-6E5423C70EA1}"/>
            </ac:spMkLst>
          </pc:spChg>
        </pc:sldLayoutChg>
        <pc:sldLayoutChg chg="addSp modSp">
          <pc:chgData name="Gorka Fraga Gonzalez" userId="dd3c13fc-646a-46f0-8ea1-8c9c40e48351" providerId="ADAL" clId="{3D58A580-E016-4468-A63E-13A4B91E694C}" dt="2023-09-21T14:52:00.297" v="20551"/>
          <pc:sldLayoutMkLst>
            <pc:docMk/>
            <pc:sldMasterMk cId="0" sldId="2147483665"/>
            <pc:sldLayoutMk cId="0" sldId="2147483652"/>
          </pc:sldLayoutMkLst>
          <pc:spChg chg="add mod">
            <ac:chgData name="Gorka Fraga Gonzalez" userId="dd3c13fc-646a-46f0-8ea1-8c9c40e48351" providerId="ADAL" clId="{3D58A580-E016-4468-A63E-13A4B91E694C}" dt="2023-09-21T14:52:00.297" v="20551"/>
            <ac:spMkLst>
              <pc:docMk/>
              <pc:sldMasterMk cId="0" sldId="2147483665"/>
              <pc:sldLayoutMk cId="0" sldId="2147483652"/>
              <ac:spMk id="2" creationId="{377B0744-2200-648E-2BE2-D9BC4538F5B2}"/>
            </ac:spMkLst>
          </pc:spChg>
        </pc:sldLayoutChg>
        <pc:sldLayoutChg chg="new del mod replId">
          <pc:chgData name="Gorka Fraga Gonzalez" userId="dd3c13fc-646a-46f0-8ea1-8c9c40e48351" providerId="ADAL" clId="{3D58A580-E016-4468-A63E-13A4B91E694C}" dt="2023-09-21T14:53:15.529" v="20554" actId="2696"/>
          <pc:sldLayoutMkLst>
            <pc:docMk/>
            <pc:sldMasterMk cId="0" sldId="2147483665"/>
            <pc:sldLayoutMk cId="3001573565" sldId="2147483667"/>
          </pc:sldLayoutMkLst>
        </pc:sldLayoutChg>
        <pc:sldLayoutChg chg="new del mod">
          <pc:chgData name="Gorka Fraga Gonzalez" userId="dd3c13fc-646a-46f0-8ea1-8c9c40e48351" providerId="ADAL" clId="{3D58A580-E016-4468-A63E-13A4B91E694C}" dt="2023-09-21T14:53:22.584" v="20555" actId="2696"/>
          <pc:sldLayoutMkLst>
            <pc:docMk/>
            <pc:sldMasterMk cId="0" sldId="2147483665"/>
            <pc:sldLayoutMk cId="1463101500" sldId="2147483668"/>
          </pc:sldLayoutMkLst>
        </pc:sldLayoutChg>
      </pc:sldMasterChg>
      <pc:sldMasterChg chg="addSp modSp delSldLayout modSldLayout">
        <pc:chgData name="Gorka Fraga Gonzalez" userId="dd3c13fc-646a-46f0-8ea1-8c9c40e48351" providerId="ADAL" clId="{3D58A580-E016-4468-A63E-13A4B91E694C}" dt="2023-09-21T14:51:55.234" v="20550"/>
        <pc:sldMasterMkLst>
          <pc:docMk/>
          <pc:sldMasterMk cId="0" sldId="2147483666"/>
        </pc:sldMasterMkLst>
        <pc:spChg chg="add mod">
          <ac:chgData name="Gorka Fraga Gonzalez" userId="dd3c13fc-646a-46f0-8ea1-8c9c40e48351" providerId="ADAL" clId="{3D58A580-E016-4468-A63E-13A4B91E694C}" dt="2023-09-21T14:50:49.281" v="20546"/>
          <ac:spMkLst>
            <pc:docMk/>
            <pc:sldMasterMk cId="0" sldId="2147483666"/>
            <ac:spMk id="2" creationId="{A0F4D435-5BB1-56C7-F0F9-5A355156426B}"/>
          </ac:spMkLst>
        </pc:spChg>
        <pc:sldLayoutChg chg="addSp modSp">
          <pc:chgData name="Gorka Fraga Gonzalez" userId="dd3c13fc-646a-46f0-8ea1-8c9c40e48351" providerId="ADAL" clId="{3D58A580-E016-4468-A63E-13A4B91E694C}" dt="2023-09-21T14:51:55.234" v="20550"/>
          <pc:sldLayoutMkLst>
            <pc:docMk/>
            <pc:sldMasterMk cId="0" sldId="2147483666"/>
            <pc:sldLayoutMk cId="0" sldId="2147483656"/>
          </pc:sldLayoutMkLst>
          <pc:spChg chg="add mod">
            <ac:chgData name="Gorka Fraga Gonzalez" userId="dd3c13fc-646a-46f0-8ea1-8c9c40e48351" providerId="ADAL" clId="{3D58A580-E016-4468-A63E-13A4B91E694C}" dt="2023-09-21T14:51:55.234" v="20550"/>
            <ac:spMkLst>
              <pc:docMk/>
              <pc:sldMasterMk cId="0" sldId="2147483666"/>
              <pc:sldLayoutMk cId="0" sldId="2147483656"/>
              <ac:spMk id="2" creationId="{9AE3F906-CBE4-581E-A585-A9B680AA08F1}"/>
            </ac:spMkLst>
          </pc:spChg>
        </pc:sldLayoutChg>
        <pc:sldLayoutChg chg="addSp modSp">
          <pc:chgData name="Gorka Fraga Gonzalez" userId="dd3c13fc-646a-46f0-8ea1-8c9c40e48351" providerId="ADAL" clId="{3D58A580-E016-4468-A63E-13A4B91E694C}" dt="2023-09-21T14:51:49.812" v="20549"/>
          <pc:sldLayoutMkLst>
            <pc:docMk/>
            <pc:sldMasterMk cId="0" sldId="2147483666"/>
            <pc:sldLayoutMk cId="0" sldId="2147483659"/>
          </pc:sldLayoutMkLst>
          <pc:spChg chg="add mod">
            <ac:chgData name="Gorka Fraga Gonzalez" userId="dd3c13fc-646a-46f0-8ea1-8c9c40e48351" providerId="ADAL" clId="{3D58A580-E016-4468-A63E-13A4B91E694C}" dt="2023-09-21T14:51:49.812" v="20549"/>
            <ac:spMkLst>
              <pc:docMk/>
              <pc:sldMasterMk cId="0" sldId="2147483666"/>
              <pc:sldLayoutMk cId="0" sldId="2147483659"/>
              <ac:spMk id="2" creationId="{41892AA1-A386-FF23-8D32-037E89669109}"/>
            </ac:spMkLst>
          </pc:spChg>
          <pc:spChg chg="mod">
            <ac:chgData name="Gorka Fraga Gonzalez" userId="dd3c13fc-646a-46f0-8ea1-8c9c40e48351" providerId="ADAL" clId="{3D58A580-E016-4468-A63E-13A4B91E694C}" dt="2023-09-20T11:56:50.445" v="3658" actId="404"/>
            <ac:spMkLst>
              <pc:docMk/>
              <pc:sldMasterMk cId="0" sldId="2147483666"/>
              <pc:sldLayoutMk cId="0" sldId="2147483659"/>
              <ac:spMk id="62" creationId="{00000000-0000-0000-0000-000000000000}"/>
            </ac:spMkLst>
          </pc:spChg>
        </pc:sldLayoutChg>
        <pc:sldLayoutChg chg="addSp modSp">
          <pc:chgData name="Gorka Fraga Gonzalez" userId="dd3c13fc-646a-46f0-8ea1-8c9c40e48351" providerId="ADAL" clId="{3D58A580-E016-4468-A63E-13A4B91E694C}" dt="2023-09-21T14:50:55.035" v="20547"/>
          <pc:sldLayoutMkLst>
            <pc:docMk/>
            <pc:sldMasterMk cId="0" sldId="2147483666"/>
            <pc:sldLayoutMk cId="0" sldId="2147483661"/>
          </pc:sldLayoutMkLst>
          <pc:spChg chg="add mod">
            <ac:chgData name="Gorka Fraga Gonzalez" userId="dd3c13fc-646a-46f0-8ea1-8c9c40e48351" providerId="ADAL" clId="{3D58A580-E016-4468-A63E-13A4B91E694C}" dt="2023-09-21T14:50:55.035" v="20547"/>
            <ac:spMkLst>
              <pc:docMk/>
              <pc:sldMasterMk cId="0" sldId="2147483666"/>
              <pc:sldLayoutMk cId="0" sldId="2147483661"/>
              <ac:spMk id="2" creationId="{CA97C1F9-BD98-3E1C-7DB6-4B19E36D0241}"/>
            </ac:spMkLst>
          </pc:spChg>
        </pc:sldLayoutChg>
        <pc:sldLayoutChg chg="del">
          <pc:chgData name="Gorka Fraga Gonzalez" userId="dd3c13fc-646a-46f0-8ea1-8c9c40e48351" providerId="ADAL" clId="{3D58A580-E016-4468-A63E-13A4B91E694C}" dt="2023-09-20T11:57:04.570" v="3660" actId="47"/>
          <pc:sldLayoutMkLst>
            <pc:docMk/>
            <pc:sldMasterMk cId="0" sldId="2147483666"/>
            <pc:sldLayoutMk cId="0" sldId="2147483662"/>
          </pc:sldLayoutMkLst>
        </pc:sldLayoutChg>
        <pc:sldLayoutChg chg="del">
          <pc:chgData name="Gorka Fraga Gonzalez" userId="dd3c13fc-646a-46f0-8ea1-8c9c40e48351" providerId="ADAL" clId="{3D58A580-E016-4468-A63E-13A4B91E694C}" dt="2023-09-21T14:51:41.059" v="20548" actId="2696"/>
          <pc:sldLayoutMkLst>
            <pc:docMk/>
            <pc:sldMasterMk cId="0" sldId="2147483666"/>
            <pc:sldLayoutMk cId="0" sldId="2147483663"/>
          </pc:sldLayoutMkLst>
        </pc:sldLayoutChg>
      </pc:sldMasterChg>
    </pc:docChg>
  </pc:docChgLst>
  <pc:docChgLst>
    <pc:chgData name="Gorka Fraga Gonzalez" userId="S::gorka.fragagonzalez@psychologie.uzh.ch::dd3c13fc-646a-46f0-8ea1-8c9c40e48351" providerId="AD" clId="Web-{EA5297BA-42CD-BF49-524B-C3C77517A0DF}"/>
    <pc:docChg chg="modSld">
      <pc:chgData name="Gorka Fraga Gonzalez" userId="S::gorka.fragagonzalez@psychologie.uzh.ch::dd3c13fc-646a-46f0-8ea1-8c9c40e48351" providerId="AD" clId="Web-{EA5297BA-42CD-BF49-524B-C3C77517A0DF}" dt="2023-09-22T11:52:45.508" v="9" actId="20577"/>
      <pc:docMkLst>
        <pc:docMk/>
      </pc:docMkLst>
      <pc:sldChg chg="modSp">
        <pc:chgData name="Gorka Fraga Gonzalez" userId="S::gorka.fragagonzalez@psychologie.uzh.ch::dd3c13fc-646a-46f0-8ea1-8c9c40e48351" providerId="AD" clId="Web-{EA5297BA-42CD-BF49-524B-C3C77517A0DF}" dt="2023-09-22T11:52:45.508" v="9" actId="20577"/>
        <pc:sldMkLst>
          <pc:docMk/>
          <pc:sldMk cId="2696552025" sldId="264"/>
        </pc:sldMkLst>
        <pc:spChg chg="mod">
          <ac:chgData name="Gorka Fraga Gonzalez" userId="S::gorka.fragagonzalez@psychologie.uzh.ch::dd3c13fc-646a-46f0-8ea1-8c9c40e48351" providerId="AD" clId="Web-{EA5297BA-42CD-BF49-524B-C3C77517A0DF}" dt="2023-09-22T11:52:45.508" v="9" actId="20577"/>
          <ac:spMkLst>
            <pc:docMk/>
            <pc:sldMk cId="2696552025" sldId="264"/>
            <ac:spMk id="98" creationId="{00000000-0000-0000-0000-000000000000}"/>
          </ac:spMkLst>
        </pc:spChg>
      </pc:sldChg>
    </pc:docChg>
  </pc:docChgLst>
  <pc:docChgLst>
    <pc:chgData name="Eva Furrer" userId="S::eva.furrer@uzh.ch::6175e6c1-74f6-45cc-a951-2edb5fd0bf1f" providerId="AD" clId="Web-{40678908-6204-7533-409A-990C771AB431}"/>
    <pc:docChg chg="modSld">
      <pc:chgData name="Eva Furrer" userId="S::eva.furrer@uzh.ch::6175e6c1-74f6-45cc-a951-2edb5fd0bf1f" providerId="AD" clId="Web-{40678908-6204-7533-409A-990C771AB431}" dt="2023-09-22T06:13:03.469" v="74" actId="20577"/>
      <pc:docMkLst>
        <pc:docMk/>
      </pc:docMkLst>
      <pc:sldChg chg="modSp">
        <pc:chgData name="Eva Furrer" userId="S::eva.furrer@uzh.ch::6175e6c1-74f6-45cc-a951-2edb5fd0bf1f" providerId="AD" clId="Web-{40678908-6204-7533-409A-990C771AB431}" dt="2023-09-22T06:02:38.577" v="1" actId="20577"/>
        <pc:sldMkLst>
          <pc:docMk/>
          <pc:sldMk cId="0" sldId="258"/>
        </pc:sldMkLst>
        <pc:spChg chg="mod">
          <ac:chgData name="Eva Furrer" userId="S::eva.furrer@uzh.ch::6175e6c1-74f6-45cc-a951-2edb5fd0bf1f" providerId="AD" clId="Web-{40678908-6204-7533-409A-990C771AB431}" dt="2023-09-22T06:02:38.577" v="1" actId="20577"/>
          <ac:spMkLst>
            <pc:docMk/>
            <pc:sldMk cId="0" sldId="258"/>
            <ac:spMk id="10" creationId="{750D33FD-13E6-A166-344D-505C5CE8B235}"/>
          </ac:spMkLst>
        </pc:spChg>
      </pc:sldChg>
      <pc:sldChg chg="modSp">
        <pc:chgData name="Eva Furrer" userId="S::eva.furrer@uzh.ch::6175e6c1-74f6-45cc-a951-2edb5fd0bf1f" providerId="AD" clId="Web-{40678908-6204-7533-409A-990C771AB431}" dt="2023-09-22T06:04:11.251" v="21" actId="20577"/>
        <pc:sldMkLst>
          <pc:docMk/>
          <pc:sldMk cId="2696552025" sldId="264"/>
        </pc:sldMkLst>
        <pc:spChg chg="mod">
          <ac:chgData name="Eva Furrer" userId="S::eva.furrer@uzh.ch::6175e6c1-74f6-45cc-a951-2edb5fd0bf1f" providerId="AD" clId="Web-{40678908-6204-7533-409A-990C771AB431}" dt="2023-09-22T06:04:11.251" v="21" actId="20577"/>
          <ac:spMkLst>
            <pc:docMk/>
            <pc:sldMk cId="2696552025" sldId="264"/>
            <ac:spMk id="98" creationId="{00000000-0000-0000-0000-000000000000}"/>
          </ac:spMkLst>
        </pc:spChg>
      </pc:sldChg>
      <pc:sldChg chg="modSp">
        <pc:chgData name="Eva Furrer" userId="S::eva.furrer@uzh.ch::6175e6c1-74f6-45cc-a951-2edb5fd0bf1f" providerId="AD" clId="Web-{40678908-6204-7533-409A-990C771AB431}" dt="2023-09-22T06:04:41.596" v="27" actId="20577"/>
        <pc:sldMkLst>
          <pc:docMk/>
          <pc:sldMk cId="1518721801" sldId="265"/>
        </pc:sldMkLst>
        <pc:spChg chg="mod">
          <ac:chgData name="Eva Furrer" userId="S::eva.furrer@uzh.ch::6175e6c1-74f6-45cc-a951-2edb5fd0bf1f" providerId="AD" clId="Web-{40678908-6204-7533-409A-990C771AB431}" dt="2023-09-22T06:04:41.596" v="27" actId="20577"/>
          <ac:spMkLst>
            <pc:docMk/>
            <pc:sldMk cId="1518721801" sldId="265"/>
            <ac:spMk id="98" creationId="{00000000-0000-0000-0000-000000000000}"/>
          </ac:spMkLst>
        </pc:spChg>
      </pc:sldChg>
      <pc:sldChg chg="modSp">
        <pc:chgData name="Eva Furrer" userId="S::eva.furrer@uzh.ch::6175e6c1-74f6-45cc-a951-2edb5fd0bf1f" providerId="AD" clId="Web-{40678908-6204-7533-409A-990C771AB431}" dt="2023-09-22T06:05:13.331" v="33" actId="20577"/>
        <pc:sldMkLst>
          <pc:docMk/>
          <pc:sldMk cId="2448971044" sldId="268"/>
        </pc:sldMkLst>
        <pc:spChg chg="mod">
          <ac:chgData name="Eva Furrer" userId="S::eva.furrer@uzh.ch::6175e6c1-74f6-45cc-a951-2edb5fd0bf1f" providerId="AD" clId="Web-{40678908-6204-7533-409A-990C771AB431}" dt="2023-09-22T06:05:13.331" v="33" actId="20577"/>
          <ac:spMkLst>
            <pc:docMk/>
            <pc:sldMk cId="2448971044" sldId="268"/>
            <ac:spMk id="98" creationId="{00000000-0000-0000-0000-000000000000}"/>
          </ac:spMkLst>
        </pc:spChg>
      </pc:sldChg>
      <pc:sldChg chg="modSp">
        <pc:chgData name="Eva Furrer" userId="S::eva.furrer@uzh.ch::6175e6c1-74f6-45cc-a951-2edb5fd0bf1f" providerId="AD" clId="Web-{40678908-6204-7533-409A-990C771AB431}" dt="2023-09-22T06:05:44.207" v="40" actId="20577"/>
        <pc:sldMkLst>
          <pc:docMk/>
          <pc:sldMk cId="2873597332" sldId="270"/>
        </pc:sldMkLst>
        <pc:spChg chg="mod">
          <ac:chgData name="Eva Furrer" userId="S::eva.furrer@uzh.ch::6175e6c1-74f6-45cc-a951-2edb5fd0bf1f" providerId="AD" clId="Web-{40678908-6204-7533-409A-990C771AB431}" dt="2023-09-22T06:05:44.207" v="40" actId="20577"/>
          <ac:spMkLst>
            <pc:docMk/>
            <pc:sldMk cId="2873597332" sldId="270"/>
            <ac:spMk id="98" creationId="{00000000-0000-0000-0000-000000000000}"/>
          </ac:spMkLst>
        </pc:spChg>
      </pc:sldChg>
      <pc:sldChg chg="modSp">
        <pc:chgData name="Eva Furrer" userId="S::eva.furrer@uzh.ch::6175e6c1-74f6-45cc-a951-2edb5fd0bf1f" providerId="AD" clId="Web-{40678908-6204-7533-409A-990C771AB431}" dt="2023-09-22T06:06:33.427" v="46" actId="20577"/>
        <pc:sldMkLst>
          <pc:docMk/>
          <pc:sldMk cId="1342896862" sldId="274"/>
        </pc:sldMkLst>
        <pc:spChg chg="mod">
          <ac:chgData name="Eva Furrer" userId="S::eva.furrer@uzh.ch::6175e6c1-74f6-45cc-a951-2edb5fd0bf1f" providerId="AD" clId="Web-{40678908-6204-7533-409A-990C771AB431}" dt="2023-09-22T06:06:33.427" v="46" actId="20577"/>
          <ac:spMkLst>
            <pc:docMk/>
            <pc:sldMk cId="1342896862" sldId="274"/>
            <ac:spMk id="8" creationId="{8B090079-9C38-475F-DA38-FFF7AAEE642B}"/>
          </ac:spMkLst>
        </pc:spChg>
      </pc:sldChg>
      <pc:sldChg chg="modSp">
        <pc:chgData name="Eva Furrer" userId="S::eva.furrer@uzh.ch::6175e6c1-74f6-45cc-a951-2edb5fd0bf1f" providerId="AD" clId="Web-{40678908-6204-7533-409A-990C771AB431}" dt="2023-09-22T06:09:03.462" v="50" actId="20577"/>
        <pc:sldMkLst>
          <pc:docMk/>
          <pc:sldMk cId="4081740956" sldId="278"/>
        </pc:sldMkLst>
        <pc:spChg chg="mod">
          <ac:chgData name="Eva Furrer" userId="S::eva.furrer@uzh.ch::6175e6c1-74f6-45cc-a951-2edb5fd0bf1f" providerId="AD" clId="Web-{40678908-6204-7533-409A-990C771AB431}" dt="2023-09-22T06:09:03.462" v="50" actId="20577"/>
          <ac:spMkLst>
            <pc:docMk/>
            <pc:sldMk cId="4081740956" sldId="278"/>
            <ac:spMk id="8" creationId="{8B090079-9C38-475F-DA38-FFF7AAEE642B}"/>
          </ac:spMkLst>
        </pc:spChg>
      </pc:sldChg>
      <pc:sldChg chg="modSp modCm">
        <pc:chgData name="Eva Furrer" userId="S::eva.furrer@uzh.ch::6175e6c1-74f6-45cc-a951-2edb5fd0bf1f" providerId="AD" clId="Web-{40678908-6204-7533-409A-990C771AB431}" dt="2023-09-22T06:12:42.327" v="65" actId="20577"/>
        <pc:sldMkLst>
          <pc:docMk/>
          <pc:sldMk cId="679753902" sldId="283"/>
        </pc:sldMkLst>
        <pc:spChg chg="mod">
          <ac:chgData name="Eva Furrer" userId="S::eva.furrer@uzh.ch::6175e6c1-74f6-45cc-a951-2edb5fd0bf1f" providerId="AD" clId="Web-{40678908-6204-7533-409A-990C771AB431}" dt="2023-09-22T06:12:42.327" v="65" actId="20577"/>
          <ac:spMkLst>
            <pc:docMk/>
            <pc:sldMk cId="679753902" sldId="283"/>
            <ac:spMk id="98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va Furrer" userId="S::eva.furrer@uzh.ch::6175e6c1-74f6-45cc-a951-2edb5fd0bf1f" providerId="AD" clId="Web-{40678908-6204-7533-409A-990C771AB431}" dt="2023-09-22T06:12:42.327" v="65" actId="20577"/>
              <pc2:cmMkLst xmlns:pc2="http://schemas.microsoft.com/office/powerpoint/2019/9/main/command">
                <pc:docMk/>
                <pc:sldMk cId="679753902" sldId="283"/>
                <pc2:cmMk id="{9A6C8820-DD78-4D32-9647-920331FA07F3}"/>
              </pc2:cmMkLst>
            </pc226:cmChg>
          </p:ext>
        </pc:extLst>
      </pc:sldChg>
      <pc:sldChg chg="modSp">
        <pc:chgData name="Eva Furrer" userId="S::eva.furrer@uzh.ch::6175e6c1-74f6-45cc-a951-2edb5fd0bf1f" providerId="AD" clId="Web-{40678908-6204-7533-409A-990C771AB431}" dt="2023-09-22T06:12:51.140" v="68" actId="20577"/>
        <pc:sldMkLst>
          <pc:docMk/>
          <pc:sldMk cId="1769903312" sldId="284"/>
        </pc:sldMkLst>
        <pc:spChg chg="mod">
          <ac:chgData name="Eva Furrer" userId="S::eva.furrer@uzh.ch::6175e6c1-74f6-45cc-a951-2edb5fd0bf1f" providerId="AD" clId="Web-{40678908-6204-7533-409A-990C771AB431}" dt="2023-09-22T06:12:51.140" v="68" actId="20577"/>
          <ac:spMkLst>
            <pc:docMk/>
            <pc:sldMk cId="1769903312" sldId="284"/>
            <ac:spMk id="98" creationId="{00000000-0000-0000-0000-000000000000}"/>
          </ac:spMkLst>
        </pc:spChg>
      </pc:sldChg>
      <pc:sldChg chg="modSp">
        <pc:chgData name="Eva Furrer" userId="S::eva.furrer@uzh.ch::6175e6c1-74f6-45cc-a951-2edb5fd0bf1f" providerId="AD" clId="Web-{40678908-6204-7533-409A-990C771AB431}" dt="2023-09-22T06:12:57.437" v="71" actId="20577"/>
        <pc:sldMkLst>
          <pc:docMk/>
          <pc:sldMk cId="842512286" sldId="285"/>
        </pc:sldMkLst>
        <pc:spChg chg="mod">
          <ac:chgData name="Eva Furrer" userId="S::eva.furrer@uzh.ch::6175e6c1-74f6-45cc-a951-2edb5fd0bf1f" providerId="AD" clId="Web-{40678908-6204-7533-409A-990C771AB431}" dt="2023-09-22T06:12:57.437" v="71" actId="20577"/>
          <ac:spMkLst>
            <pc:docMk/>
            <pc:sldMk cId="842512286" sldId="285"/>
            <ac:spMk id="98" creationId="{00000000-0000-0000-0000-000000000000}"/>
          </ac:spMkLst>
        </pc:spChg>
      </pc:sldChg>
      <pc:sldChg chg="modSp">
        <pc:chgData name="Eva Furrer" userId="S::eva.furrer@uzh.ch::6175e6c1-74f6-45cc-a951-2edb5fd0bf1f" providerId="AD" clId="Web-{40678908-6204-7533-409A-990C771AB431}" dt="2023-09-22T06:13:03.469" v="74" actId="20577"/>
        <pc:sldMkLst>
          <pc:docMk/>
          <pc:sldMk cId="889278460" sldId="287"/>
        </pc:sldMkLst>
        <pc:spChg chg="mod">
          <ac:chgData name="Eva Furrer" userId="S::eva.furrer@uzh.ch::6175e6c1-74f6-45cc-a951-2edb5fd0bf1f" providerId="AD" clId="Web-{40678908-6204-7533-409A-990C771AB431}" dt="2023-09-22T06:13:03.469" v="74" actId="20577"/>
          <ac:spMkLst>
            <pc:docMk/>
            <pc:sldMk cId="889278460" sldId="287"/>
            <ac:spMk id="98" creationId="{00000000-0000-0000-0000-000000000000}"/>
          </ac:spMkLst>
        </pc:spChg>
      </pc:sldChg>
      <pc:sldChg chg="modSp">
        <pc:chgData name="Eva Furrer" userId="S::eva.furrer@uzh.ch::6175e6c1-74f6-45cc-a951-2edb5fd0bf1f" providerId="AD" clId="Web-{40678908-6204-7533-409A-990C771AB431}" dt="2023-09-22T06:10:49.277" v="57" actId="20577"/>
        <pc:sldMkLst>
          <pc:docMk/>
          <pc:sldMk cId="3403971092" sldId="289"/>
        </pc:sldMkLst>
        <pc:spChg chg="mod">
          <ac:chgData name="Eva Furrer" userId="S::eva.furrer@uzh.ch::6175e6c1-74f6-45cc-a951-2edb5fd0bf1f" providerId="AD" clId="Web-{40678908-6204-7533-409A-990C771AB431}" dt="2023-09-22T06:10:49.277" v="57" actId="20577"/>
          <ac:spMkLst>
            <pc:docMk/>
            <pc:sldMk cId="3403971092" sldId="289"/>
            <ac:spMk id="20" creationId="{F7F0A7A0-255E-3130-8FDE-BC2E712F4D56}"/>
          </ac:spMkLst>
        </pc:spChg>
      </pc:sldChg>
      <pc:sldChg chg="modSp">
        <pc:chgData name="Eva Furrer" userId="S::eva.furrer@uzh.ch::6175e6c1-74f6-45cc-a951-2edb5fd0bf1f" providerId="AD" clId="Web-{40678908-6204-7533-409A-990C771AB431}" dt="2023-09-22T06:03:12.827" v="3" actId="20577"/>
        <pc:sldMkLst>
          <pc:docMk/>
          <pc:sldMk cId="1339768780" sldId="291"/>
        </pc:sldMkLst>
        <pc:spChg chg="mod">
          <ac:chgData name="Eva Furrer" userId="S::eva.furrer@uzh.ch::6175e6c1-74f6-45cc-a951-2edb5fd0bf1f" providerId="AD" clId="Web-{40678908-6204-7533-409A-990C771AB431}" dt="2023-09-22T06:03:12.827" v="3" actId="20577"/>
          <ac:spMkLst>
            <pc:docMk/>
            <pc:sldMk cId="1339768780" sldId="291"/>
            <ac:spMk id="3" creationId="{8952D795-3B31-1B22-34B7-90E0FF2A2FF4}"/>
          </ac:spMkLst>
        </pc:spChg>
      </pc:sldChg>
    </pc:docChg>
  </pc:docChgLst>
  <pc:docChgLst>
    <pc:chgData name="Gorka Fraga Gonzalez" userId="S::gorka.fragagonzalez@psychologie.uzh.ch::dd3c13fc-646a-46f0-8ea1-8c9c40e48351" providerId="AD" clId="Web-{0E549323-6E3F-7B91-A5C0-395BFA1EC05A}"/>
    <pc:docChg chg="modSld">
      <pc:chgData name="Gorka Fraga Gonzalez" userId="S::gorka.fragagonzalez@psychologie.uzh.ch::dd3c13fc-646a-46f0-8ea1-8c9c40e48351" providerId="AD" clId="Web-{0E549323-6E3F-7B91-A5C0-395BFA1EC05A}" dt="2023-09-21T12:42:28.462" v="24" actId="20577"/>
      <pc:docMkLst>
        <pc:docMk/>
      </pc:docMkLst>
      <pc:sldChg chg="modSp">
        <pc:chgData name="Gorka Fraga Gonzalez" userId="S::gorka.fragagonzalez@psychologie.uzh.ch::dd3c13fc-646a-46f0-8ea1-8c9c40e48351" providerId="AD" clId="Web-{0E549323-6E3F-7B91-A5C0-395BFA1EC05A}" dt="2023-09-21T12:42:28.462" v="24" actId="20577"/>
        <pc:sldMkLst>
          <pc:docMk/>
          <pc:sldMk cId="889278460" sldId="287"/>
        </pc:sldMkLst>
        <pc:spChg chg="mod">
          <ac:chgData name="Gorka Fraga Gonzalez" userId="S::gorka.fragagonzalez@psychologie.uzh.ch::dd3c13fc-646a-46f0-8ea1-8c9c40e48351" providerId="AD" clId="Web-{0E549323-6E3F-7B91-A5C0-395BFA1EC05A}" dt="2023-09-21T12:42:28.462" v="24" actId="20577"/>
          <ac:spMkLst>
            <pc:docMk/>
            <pc:sldMk cId="889278460" sldId="287"/>
            <ac:spMk id="98" creationId="{00000000-0000-0000-0000-000000000000}"/>
          </ac:spMkLst>
        </pc:spChg>
      </pc:sldChg>
    </pc:docChg>
  </pc:docChgLst>
</pc:chgInfo>
</file>

<file path=ppt/comments/modernComment_11B_288438A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6C8820-DD78-4D32-9647-920331FA07F3}" authorId="{E3D4825A-258D-A8E2-E395-BAD457A351BB}" created="2023-09-21T09:39:03.76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79753902" sldId="283"/>
      <ac:spMk id="98" creationId="{00000000-0000-0000-0000-000000000000}"/>
      <ac:txMk cp="16" len="9">
        <ac:context len="454" hash="3921271934"/>
      </ac:txMk>
    </ac:txMkLst>
    <p188:pos x="8824664" y="273040"/>
    <p188:txBody>
      <a:bodyPr/>
      <a:lstStyle/>
      <a:p>
        <a:r>
          <a:rPr lang="en-CH"/>
          <a:t>EXTEnd a bit on what this is about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00" tIns="43100" rIns="86200" bIns="431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00" tIns="43100" rIns="86200" bIns="431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00" tIns="43100" rIns="86200" bIns="431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00" tIns="43100" rIns="86200" bIns="431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069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3672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6512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0716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18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489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340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3626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8574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91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9682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7115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8675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3682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219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7013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100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474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8764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224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33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682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367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b8248f6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7975" y="652463"/>
            <a:ext cx="5786438" cy="32559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b8248f6c_0_166:notes"/>
          <p:cNvSpPr txBox="1">
            <a:spLocks noGrp="1"/>
          </p:cNvSpPr>
          <p:nvPr>
            <p:ph type="body" idx="1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spcFirstLastPara="1" wrap="square" lIns="86200" tIns="43100" rIns="86200" bIns="431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18b8248f6c_0_166:notes"/>
          <p:cNvSpPr txBox="1">
            <a:spLocks noGrp="1"/>
          </p:cNvSpPr>
          <p:nvPr>
            <p:ph type="sldNum" idx="12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spcFirstLastPara="1" wrap="square" lIns="86200" tIns="43100" rIns="86200" bIns="431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482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0" y="1125538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A3AD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2"/>
          <p:cNvSpPr txBox="1"/>
          <p:nvPr/>
        </p:nvSpPr>
        <p:spPr>
          <a:xfrm>
            <a:off x="911225" y="852488"/>
            <a:ext cx="73326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Center for Reproducible Science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1CA7B979-6352-430F-A4C8-BE4BFDEA26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697"/>
            <a:ext cx="1670893" cy="709373"/>
          </a:xfrm>
          <a:prstGeom prst="rect">
            <a:avLst/>
          </a:prstGeom>
        </p:spPr>
      </p:pic>
      <p:pic>
        <p:nvPicPr>
          <p:cNvPr id="5" name="Picture 4" descr="A green and white circle with black text&#10;&#10;Description automatically generated">
            <a:extLst>
              <a:ext uri="{FF2B5EF4-FFF2-40B4-BE49-F238E27FC236}">
                <a16:creationId xmlns:a16="http://schemas.microsoft.com/office/drawing/2014/main" id="{66CB5E12-5892-F705-629E-DA35E682C6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4738" y="174749"/>
            <a:ext cx="685800" cy="6858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9FCC3B"/>
          </p15:clr>
        </p15:guide>
        <p15:guide id="2" orient="horz" pos="2160">
          <p15:clr>
            <a:srgbClr val="9FCC3B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">
  <p:cSld name="Kapitel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DB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911225" y="312310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/>
            </a:lvl1pPr>
            <a:lvl2pPr lvl="1" rtl="0">
              <a:buNone/>
              <a:defRPr sz="1700"/>
            </a:lvl2pPr>
            <a:lvl3pPr lvl="2" rtl="0">
              <a:buNone/>
              <a:defRPr sz="1700"/>
            </a:lvl3pPr>
            <a:lvl4pPr lvl="3" rtl="0">
              <a:buNone/>
              <a:defRPr sz="1700"/>
            </a:lvl4pPr>
            <a:lvl5pPr lvl="4" rtl="0">
              <a:buNone/>
              <a:defRPr sz="1700"/>
            </a:lvl5pPr>
            <a:lvl6pPr lvl="5" rtl="0">
              <a:buNone/>
              <a:defRPr sz="1700"/>
            </a:lvl6pPr>
            <a:lvl7pPr lvl="6" rtl="0">
              <a:buNone/>
              <a:defRPr sz="1700"/>
            </a:lvl7pPr>
            <a:lvl8pPr lvl="7" rtl="0">
              <a:buNone/>
              <a:defRPr sz="1700"/>
            </a:lvl8pPr>
            <a:lvl9pPr lvl="8" rtl="0">
              <a:buNone/>
              <a:defRPr sz="17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1">
  <p:cSld name="Kapitel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AA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911225" y="312310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911225" y="1125539"/>
            <a:ext cx="10369500" cy="49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2400"/>
            </a:lvl1pPr>
            <a:lvl2pPr marL="914400" lvl="1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2pPr>
            <a:lvl3pPr marL="1371600" lvl="2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3pPr>
            <a:lvl4pPr marL="1828800" lvl="3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5pPr>
            <a:lvl6pPr marL="2743200" lvl="5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7pPr>
            <a:lvl8pPr marL="3657600" lvl="7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892AA1-A386-FF23-8D32-037E8966910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">
  <p:cSld name="2 Spalte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911225" y="1125539"/>
            <a:ext cx="5005200" cy="49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1pPr>
            <a:lvl2pPr marL="914400" lvl="1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2pPr>
            <a:lvl3pPr marL="1371600" lvl="2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3pPr>
            <a:lvl4pPr marL="1828800" lvl="3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5pPr>
            <a:lvl6pPr marL="2743200" lvl="5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7pPr>
            <a:lvl8pPr marL="3657600" lvl="7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6291040" y="1125539"/>
            <a:ext cx="5005200" cy="49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1pPr>
            <a:lvl2pPr marL="914400" lvl="1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2pPr>
            <a:lvl3pPr marL="1371600" lvl="2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3pPr>
            <a:lvl4pPr marL="1828800" lvl="3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5pPr>
            <a:lvl6pPr marL="2743200" lvl="5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7pPr>
            <a:lvl8pPr marL="3657600" lvl="7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ld">
  <p:cSld name="Bild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97C1F9-BD98-3E1C-7DB6-4B19E36D024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1">
          <p15:clr>
            <a:srgbClr val="9FCC3B"/>
          </p15:clr>
        </p15:guide>
        <p15:guide id="2" pos="7559">
          <p15:clr>
            <a:srgbClr val="9FCC3B"/>
          </p15:clr>
        </p15:guide>
        <p15:guide id="3" orient="horz" pos="119">
          <p15:clr>
            <a:srgbClr val="9FCC3B"/>
          </p15:clr>
        </p15:guide>
        <p15:guide id="4" orient="horz" pos="4201">
          <p15:clr>
            <a:srgbClr val="9FCC3B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 rtl="0">
              <a:spcBef>
                <a:spcPts val="700"/>
              </a:spcBef>
              <a:spcAft>
                <a:spcPts val="0"/>
              </a:spcAft>
              <a:buSzPts val="2700"/>
              <a:buChar char="–"/>
              <a:defRPr/>
            </a:lvl1pPr>
            <a:lvl2pPr marL="914400" lvl="1" indent="-400050" rtl="0">
              <a:spcBef>
                <a:spcPts val="700"/>
              </a:spcBef>
              <a:spcAft>
                <a:spcPts val="0"/>
              </a:spcAft>
              <a:buSzPts val="2700"/>
              <a:buChar char="–"/>
              <a:defRPr/>
            </a:lvl2pPr>
            <a:lvl3pPr marL="1371600" lvl="2" indent="-400050" rtl="0">
              <a:spcBef>
                <a:spcPts val="700"/>
              </a:spcBef>
              <a:spcAft>
                <a:spcPts val="0"/>
              </a:spcAft>
              <a:buSzPts val="2700"/>
              <a:buChar char="–"/>
              <a:defRPr/>
            </a:lvl3pPr>
            <a:lvl4pPr marL="1828800" lvl="3" indent="-400050" rtl="0">
              <a:spcBef>
                <a:spcPts val="700"/>
              </a:spcBef>
              <a:spcAft>
                <a:spcPts val="0"/>
              </a:spcAft>
              <a:buSzPts val="2700"/>
              <a:buChar char="–"/>
              <a:defRPr/>
            </a:lvl4pPr>
            <a:lvl5pPr marL="2286000" lvl="4" indent="-400050" rtl="0">
              <a:spcBef>
                <a:spcPts val="700"/>
              </a:spcBef>
              <a:spcAft>
                <a:spcPts val="0"/>
              </a:spcAft>
              <a:buSzPts val="2700"/>
              <a:buChar char="–"/>
              <a:defRPr/>
            </a:lvl5pPr>
            <a:lvl6pPr marL="2743200" lvl="5" indent="-400050" rtl="0">
              <a:spcBef>
                <a:spcPts val="700"/>
              </a:spcBef>
              <a:spcAft>
                <a:spcPts val="0"/>
              </a:spcAft>
              <a:buSzPts val="2700"/>
              <a:buChar char="–"/>
              <a:defRPr/>
            </a:lvl6pPr>
            <a:lvl7pPr marL="3200400" lvl="6" indent="-400050" rtl="0">
              <a:spcBef>
                <a:spcPts val="700"/>
              </a:spcBef>
              <a:spcAft>
                <a:spcPts val="0"/>
              </a:spcAft>
              <a:buSzPts val="2700"/>
              <a:buChar char="–"/>
              <a:defRPr/>
            </a:lvl7pPr>
            <a:lvl8pPr marL="3657600" lvl="7" indent="-400050" rtl="0">
              <a:spcBef>
                <a:spcPts val="700"/>
              </a:spcBef>
              <a:spcAft>
                <a:spcPts val="0"/>
              </a:spcAft>
              <a:buSzPts val="2700"/>
              <a:buChar char="–"/>
              <a:defRPr/>
            </a:lvl8pPr>
            <a:lvl9pPr marL="4114800" lvl="8" indent="-400050" rtl="0">
              <a:spcBef>
                <a:spcPts val="700"/>
              </a:spcBef>
              <a:spcAft>
                <a:spcPts val="0"/>
              </a:spcAft>
              <a:buSzPts val="27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">
  <p:cSld name="Kapitel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DB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EB5251-FF30-DCCB-31FE-6E5423C70E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 smtClean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marL="914400" lvl="1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176963"/>
            <a:ext cx="15525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">
  <p:cSld name="2 Spalte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911225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marL="914400" lvl="1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6291040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marL="914400" lvl="1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176963"/>
            <a:ext cx="15525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ld">
  <p:cSld name="Bild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B0744-2200-648E-2BE2-D9BC4538F5B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 smtClean="0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1">
          <p15:clr>
            <a:srgbClr val="9FCC3B"/>
          </p15:clr>
        </p15:guide>
        <p15:guide id="2" pos="7559">
          <p15:clr>
            <a:srgbClr val="9FCC3B"/>
          </p15:clr>
        </p15:guide>
        <p15:guide id="3" orient="horz" pos="119">
          <p15:clr>
            <a:srgbClr val="9FCC3B"/>
          </p15:clr>
        </p15:guide>
        <p15:guide id="4" orient="horz" pos="4201">
          <p15:clr>
            <a:srgbClr val="9FCC3B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680"/>
              </a:spcBef>
              <a:spcAft>
                <a:spcPts val="0"/>
              </a:spcAft>
              <a:buSzPts val="1700"/>
              <a:buChar char="–"/>
              <a:defRPr/>
            </a:lvl1pPr>
            <a:lvl2pPr marL="914400" lvl="1" indent="-336550" rtl="0">
              <a:spcBef>
                <a:spcPts val="680"/>
              </a:spcBef>
              <a:spcAft>
                <a:spcPts val="0"/>
              </a:spcAft>
              <a:buSzPts val="1700"/>
              <a:buChar char="–"/>
              <a:defRPr/>
            </a:lvl2pPr>
            <a:lvl3pPr marL="1371600" lvl="2" indent="-336550" rtl="0">
              <a:spcBef>
                <a:spcPts val="680"/>
              </a:spcBef>
              <a:spcAft>
                <a:spcPts val="0"/>
              </a:spcAft>
              <a:buSzPts val="1700"/>
              <a:buChar char="–"/>
              <a:defRPr/>
            </a:lvl3pPr>
            <a:lvl4pPr marL="1828800" lvl="3" indent="-336550" rtl="0">
              <a:spcBef>
                <a:spcPts val="680"/>
              </a:spcBef>
              <a:spcAft>
                <a:spcPts val="0"/>
              </a:spcAft>
              <a:buSzPts val="1700"/>
              <a:buChar char="–"/>
              <a:defRPr/>
            </a:lvl4pPr>
            <a:lvl5pPr marL="2286000" lvl="4" indent="-336550" rtl="0">
              <a:spcBef>
                <a:spcPts val="680"/>
              </a:spcBef>
              <a:spcAft>
                <a:spcPts val="0"/>
              </a:spcAft>
              <a:buSzPts val="1700"/>
              <a:buChar char="–"/>
              <a:defRPr/>
            </a:lvl5pPr>
            <a:lvl6pPr marL="2743200" lvl="5" indent="-336550" rtl="0">
              <a:spcBef>
                <a:spcPts val="680"/>
              </a:spcBef>
              <a:spcAft>
                <a:spcPts val="0"/>
              </a:spcAft>
              <a:buSzPts val="1700"/>
              <a:buChar char="–"/>
              <a:defRPr/>
            </a:lvl6pPr>
            <a:lvl7pPr marL="3200400" lvl="6" indent="-336550" rtl="0">
              <a:spcBef>
                <a:spcPts val="680"/>
              </a:spcBef>
              <a:spcAft>
                <a:spcPts val="0"/>
              </a:spcAft>
              <a:buSzPts val="1700"/>
              <a:buChar char="–"/>
              <a:defRPr/>
            </a:lvl7pPr>
            <a:lvl8pPr marL="3657600" lvl="7" indent="-336550" rtl="0">
              <a:spcBef>
                <a:spcPts val="680"/>
              </a:spcBef>
              <a:spcAft>
                <a:spcPts val="0"/>
              </a:spcAft>
              <a:buSzPts val="1700"/>
              <a:buChar char="–"/>
              <a:defRPr/>
            </a:lvl8pPr>
            <a:lvl9pPr marL="4114800" lvl="8" indent="-336550" rtl="0">
              <a:spcBef>
                <a:spcPts val="680"/>
              </a:spcBef>
              <a:spcAft>
                <a:spcPts val="0"/>
              </a:spcAft>
              <a:buSzPts val="1700"/>
              <a:buChar char="–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ctrTitle"/>
          </p:nvPr>
        </p:nvSpPr>
        <p:spPr>
          <a:xfrm>
            <a:off x="911225" y="1989138"/>
            <a:ext cx="103695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911225" y="3429000"/>
            <a:ext cx="103695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2pPr>
            <a:lvl3pPr lvl="2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3pPr>
            <a:lvl4pPr lvl="3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lvl="4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5pPr>
            <a:lvl6pPr lvl="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lvl="6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7pPr>
            <a:lvl8pPr lvl="7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lvl="8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9pPr>
          </a:lstStyle>
          <a:p>
            <a:endParaRPr/>
          </a:p>
        </p:txBody>
      </p:sp>
      <p:cxnSp>
        <p:nvCxnSpPr>
          <p:cNvPr id="50" name="Google Shape;50;p11"/>
          <p:cNvCxnSpPr/>
          <p:nvPr/>
        </p:nvCxnSpPr>
        <p:spPr>
          <a:xfrm>
            <a:off x="0" y="1125538"/>
            <a:ext cx="12192000" cy="0"/>
          </a:xfrm>
          <a:prstGeom prst="straightConnector1">
            <a:avLst/>
          </a:prstGeom>
          <a:noFill/>
          <a:ln w="15875" cap="flat" cmpd="sng">
            <a:solidFill>
              <a:srgbClr val="A3AD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11"/>
          <p:cNvSpPr txBox="1"/>
          <p:nvPr/>
        </p:nvSpPr>
        <p:spPr>
          <a:xfrm>
            <a:off x="911225" y="852488"/>
            <a:ext cx="73329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</a:rPr>
              <a:t>Center for Reproducible Science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1" descr="uzh_logo_e_pos_grau_1m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3344" y="142875"/>
            <a:ext cx="2027239" cy="6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3F906-CBE4-581E-A585-A9B680AA08F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9FCC3B"/>
          </p15:clr>
        </p15:guide>
        <p15:guide id="2" orient="horz" pos="2160">
          <p15:clr>
            <a:srgbClr val="9FCC3B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2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655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4">
          <p15:clr>
            <a:srgbClr val="F26B43"/>
          </p15:clr>
        </p15:guide>
        <p15:guide id="2" pos="7106">
          <p15:clr>
            <a:srgbClr val="F26B43"/>
          </p15:clr>
        </p15:guide>
        <p15:guide id="3" orient="horz" pos="119">
          <p15:clr>
            <a:srgbClr val="F26B43"/>
          </p15:clr>
        </p15:guide>
        <p15:guide id="4" orient="horz" pos="4110">
          <p15:clr>
            <a:srgbClr val="F26B43"/>
          </p15:clr>
        </p15:guide>
        <p15:guide id="5" pos="3840">
          <p15:clr>
            <a:srgbClr val="F26B43"/>
          </p15:clr>
        </p15:guide>
        <p15:guide id="6" pos="3953">
          <p15:clr>
            <a:srgbClr val="5ACBF0"/>
          </p15:clr>
        </p15:guide>
        <p15:guide id="7" pos="3727">
          <p15:clr>
            <a:srgbClr val="5ACBF0"/>
          </p15:clr>
        </p15:guide>
        <p15:guide id="8" pos="2615">
          <p15:clr>
            <a:srgbClr val="5ACBF0"/>
          </p15:clr>
        </p15:guide>
        <p15:guide id="9" pos="2819">
          <p15:clr>
            <a:srgbClr val="5ACBF0"/>
          </p15:clr>
        </p15:guide>
        <p15:guide id="10" pos="4861">
          <p15:clr>
            <a:srgbClr val="5ACBF0"/>
          </p15:clr>
        </p15:guide>
        <p15:guide id="11" pos="5065">
          <p15:clr>
            <a:srgbClr val="5ACBF0"/>
          </p15:clr>
        </p15:guide>
        <p15:guide id="12" orient="horz" pos="709">
          <p15:clr>
            <a:srgbClr val="F26B43"/>
          </p15:clr>
        </p15:guide>
        <p15:guide id="13" orient="horz" pos="383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3200" b="1" i="0" u="none" strike="noStrike" cap="none">
                <a:solidFill>
                  <a:srgbClr val="002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911225" y="1125539"/>
            <a:ext cx="10369500" cy="49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Google Shape;43;p9">
            <a:extLst>
              <a:ext uri="{FF2B5EF4-FFF2-40B4-BE49-F238E27FC236}">
                <a16:creationId xmlns:a16="http://schemas.microsoft.com/office/drawing/2014/main" id="{A0F4D435-5BB1-56C7-F0F9-5A355156426B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4">
          <p15:clr>
            <a:srgbClr val="F26B43"/>
          </p15:clr>
        </p15:guide>
        <p15:guide id="2" pos="7106">
          <p15:clr>
            <a:srgbClr val="F26B43"/>
          </p15:clr>
        </p15:guide>
        <p15:guide id="3" orient="horz" pos="119">
          <p15:clr>
            <a:srgbClr val="F26B43"/>
          </p15:clr>
        </p15:guide>
        <p15:guide id="4" orient="horz" pos="4110">
          <p15:clr>
            <a:srgbClr val="F26B43"/>
          </p15:clr>
        </p15:guide>
        <p15:guide id="5" pos="3840">
          <p15:clr>
            <a:srgbClr val="F26B43"/>
          </p15:clr>
        </p15:guide>
        <p15:guide id="6" pos="3953">
          <p15:clr>
            <a:srgbClr val="5ACBF0"/>
          </p15:clr>
        </p15:guide>
        <p15:guide id="7" pos="3727">
          <p15:clr>
            <a:srgbClr val="5ACBF0"/>
          </p15:clr>
        </p15:guide>
        <p15:guide id="8" pos="2615">
          <p15:clr>
            <a:srgbClr val="5ACBF0"/>
          </p15:clr>
        </p15:guide>
        <p15:guide id="9" pos="2819">
          <p15:clr>
            <a:srgbClr val="5ACBF0"/>
          </p15:clr>
        </p15:guide>
        <p15:guide id="10" pos="4861">
          <p15:clr>
            <a:srgbClr val="5ACBF0"/>
          </p15:clr>
        </p15:guide>
        <p15:guide id="11" pos="5065">
          <p15:clr>
            <a:srgbClr val="5ACBF0"/>
          </p15:clr>
        </p15:guide>
        <p15:guide id="12" orient="horz" pos="709">
          <p15:clr>
            <a:srgbClr val="F26B43"/>
          </p15:clr>
        </p15:guide>
        <p15:guide id="13" orient="horz" pos="38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suzh.pages.uzh.ch/afford_pag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ds.neuroimaging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B_288438AE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ids.neuroimaging.io/get_involved.html#extending-the-bids-specificat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7-023-02242-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handbook.datalad.org/en/latest/basics/101-127-yoda.html" TargetMode="External"/><Relationship Id="rId5" Type="http://schemas.openxmlformats.org/officeDocument/2006/relationships/hyperlink" Target="https://www.datalad.org/" TargetMode="Externa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nins.2022.871228/ful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suzh.pages.uzh.ch/afford_pag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uzh.ch/crsuzh/afford_page/-/wikis/Hom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244951" y="6319461"/>
            <a:ext cx="10369500" cy="46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Gorka Fraga Gonzalez , 22.09.2023</a:t>
            </a:r>
            <a:endParaRPr/>
          </a:p>
        </p:txBody>
      </p:sp>
      <p:sp>
        <p:nvSpPr>
          <p:cNvPr id="83" name="Google Shape;83;p20"/>
          <p:cNvSpPr txBox="1"/>
          <p:nvPr/>
        </p:nvSpPr>
        <p:spPr>
          <a:xfrm>
            <a:off x="3095942" y="4754410"/>
            <a:ext cx="7616562" cy="46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>
                <a:solidFill>
                  <a:schemeClr val="tx1"/>
                </a:solidFill>
                <a:hlinkClick r:id="rId3"/>
              </a:rPr>
              <a:t>https://crsuzh.pages.uzh.ch/afford_page/</a:t>
            </a:r>
            <a:endParaRPr lang="fr-FR" sz="1800">
              <a:solidFill>
                <a:schemeClr val="tx1"/>
              </a:solidFill>
            </a:endParaRPr>
          </a:p>
          <a:p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11" name="Google Shape;84;p20">
            <a:extLst>
              <a:ext uri="{FF2B5EF4-FFF2-40B4-BE49-F238E27FC236}">
                <a16:creationId xmlns:a16="http://schemas.microsoft.com/office/drawing/2014/main" id="{82C1ECC8-DECA-3F43-9F73-E56B97CBBEC3}"/>
              </a:ext>
            </a:extLst>
          </p:cNvPr>
          <p:cNvSpPr txBox="1">
            <a:spLocks/>
          </p:cNvSpPr>
          <p:nvPr/>
        </p:nvSpPr>
        <p:spPr>
          <a:xfrm>
            <a:off x="3095941" y="2803418"/>
            <a:ext cx="7829037" cy="195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00" b="1" i="0" u="none" strike="noStrike" cap="none">
                <a:solidFill>
                  <a:srgbClr val="002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</a:pPr>
            <a:r>
              <a:rPr lang="en-US" sz="4000">
                <a:solidFill>
                  <a:srgbClr val="0EAA82"/>
                </a:solidFill>
              </a:rPr>
              <a:t>AFFORD </a:t>
            </a:r>
            <a:r>
              <a:rPr lang="en-US" sz="4000" b="0">
                <a:solidFill>
                  <a:srgbClr val="0EAA82"/>
                </a:solidFill>
              </a:rPr>
              <a:t>deliverables WP2.3.2</a:t>
            </a:r>
            <a:r>
              <a:rPr lang="en-US" sz="4000">
                <a:solidFill>
                  <a:srgbClr val="0EAA82"/>
                </a:solidFill>
              </a:rPr>
              <a:t>:</a:t>
            </a:r>
            <a:br>
              <a:rPr lang="en-US" sz="4000" b="0">
                <a:solidFill>
                  <a:srgbClr val="0EAA82"/>
                </a:solidFill>
              </a:rPr>
            </a:br>
            <a:r>
              <a:rPr lang="fr-FR" sz="4000" b="0">
                <a:solidFill>
                  <a:srgbClr val="0EAA82"/>
                </a:solidFill>
              </a:rPr>
              <a:t>Open </a:t>
            </a:r>
            <a:r>
              <a:rPr lang="fr-FR" sz="4000" b="0" err="1">
                <a:solidFill>
                  <a:srgbClr val="0EAA82"/>
                </a:solidFill>
              </a:rPr>
              <a:t>Research</a:t>
            </a:r>
            <a:r>
              <a:rPr lang="fr-FR" sz="4000" b="0">
                <a:solidFill>
                  <a:srgbClr val="0EAA82"/>
                </a:solidFill>
              </a:rPr>
              <a:t> Data (ORD) hub in </a:t>
            </a:r>
            <a:r>
              <a:rPr lang="fr-FR" sz="4000" b="0" err="1">
                <a:solidFill>
                  <a:srgbClr val="0EAA82"/>
                </a:solidFill>
              </a:rPr>
              <a:t>Gitlab</a:t>
            </a:r>
            <a:r>
              <a:rPr lang="fr-FR" sz="4000" b="0">
                <a:solidFill>
                  <a:srgbClr val="0EAA82"/>
                </a:solidFill>
              </a:rPr>
              <a:t> pages</a:t>
            </a:r>
            <a:endParaRPr lang="en-US" sz="4000" b="0">
              <a:solidFill>
                <a:srgbClr val="0EAA82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CB96772-E5E9-8FB4-65E0-64ECE672E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78" y="2916902"/>
            <a:ext cx="2316089" cy="22989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60F44C-AD90-11EB-B72D-A5DB18C23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68" y="1183487"/>
            <a:ext cx="6706536" cy="5649113"/>
          </a:xfrm>
          <a:prstGeom prst="rect">
            <a:avLst/>
          </a:prstGeom>
        </p:spPr>
      </p:pic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and metadata flow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90079-9C38-475F-DA38-FFF7AAEE642B}"/>
              </a:ext>
            </a:extLst>
          </p:cNvPr>
          <p:cNvSpPr txBox="1"/>
          <p:nvPr/>
        </p:nvSpPr>
        <p:spPr>
          <a:xfrm>
            <a:off x="7296604" y="1360587"/>
            <a:ext cx="4114801" cy="30469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/>
              <a:t>The recorded </a:t>
            </a:r>
            <a:r>
              <a:rPr lang="en-US" sz="1600" b="1" dirty="0"/>
              <a:t>data</a:t>
            </a:r>
            <a:r>
              <a:rPr lang="en-US" sz="1600" dirty="0"/>
              <a:t> may undergo minimal preprocessing or </a:t>
            </a:r>
            <a:r>
              <a:rPr lang="en-US" sz="1600" b="1" dirty="0"/>
              <a:t>reconstruction</a:t>
            </a:r>
            <a:r>
              <a:rPr lang="en-US" sz="1600" dirty="0"/>
              <a:t> to be useable </a:t>
            </a:r>
            <a:endParaRPr lang="en-US" sz="1600"/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The </a:t>
            </a:r>
            <a:r>
              <a:rPr lang="en-US" sz="1600" b="1" dirty="0"/>
              <a:t>script</a:t>
            </a:r>
            <a:r>
              <a:rPr lang="en-US" sz="1600" dirty="0"/>
              <a:t>  to do this should be provided and documented with all parameters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*</a:t>
            </a:r>
            <a:r>
              <a:rPr lang="en-US" sz="1600" b="1" dirty="0"/>
              <a:t> Metadata</a:t>
            </a:r>
            <a:r>
              <a:rPr lang="en-US" sz="1600" dirty="0"/>
              <a:t> of reconstructed data should contain the relevant reconstruction parameters (see JSON) </a:t>
            </a:r>
          </a:p>
          <a:p>
            <a:endParaRPr lang="en-US" sz="1600" b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FA318-2AC6-4BD7-4EA5-0619EF99129C}"/>
              </a:ext>
            </a:extLst>
          </p:cNvPr>
          <p:cNvSpPr/>
          <p:nvPr/>
        </p:nvSpPr>
        <p:spPr>
          <a:xfrm>
            <a:off x="911225" y="1360587"/>
            <a:ext cx="4108450" cy="1680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5AC1F-4570-C37F-9CFF-F704BA3154F0}"/>
              </a:ext>
            </a:extLst>
          </p:cNvPr>
          <p:cNvSpPr txBox="1"/>
          <p:nvPr/>
        </p:nvSpPr>
        <p:spPr>
          <a:xfrm>
            <a:off x="2571750" y="228391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*</a:t>
            </a:r>
            <a:endParaRPr lang="en-CH" sz="24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42B46-1A46-9980-E399-CD307202DDDD}"/>
              </a:ext>
            </a:extLst>
          </p:cNvPr>
          <p:cNvSpPr txBox="1"/>
          <p:nvPr/>
        </p:nvSpPr>
        <p:spPr>
          <a:xfrm>
            <a:off x="780595" y="74841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/>
              <a:t>Per data package (e.g., Japan-Spring 2023) </a:t>
            </a:r>
            <a:endParaRPr lang="en-CH" sz="1400" b="0" i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D6519-1C09-AE55-9B84-D43C0617D56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9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D210C7-776C-5706-4D20-1A5FF4860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68" y="1183487"/>
            <a:ext cx="6706536" cy="5649113"/>
          </a:xfrm>
          <a:prstGeom prst="rect">
            <a:avLst/>
          </a:prstGeom>
        </p:spPr>
      </p:pic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and metadata flow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90079-9C38-475F-DA38-FFF7AAEE642B}"/>
              </a:ext>
            </a:extLst>
          </p:cNvPr>
          <p:cNvSpPr txBox="1"/>
          <p:nvPr/>
        </p:nvSpPr>
        <p:spPr>
          <a:xfrm>
            <a:off x="7296604" y="1360587"/>
            <a:ext cx="39004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‘Preview data’ </a:t>
            </a:r>
            <a:r>
              <a:rPr lang="en-US" sz="1600" dirty="0"/>
              <a:t>is generated to assess quality, validate, explore results, share with collaborators: that is the data showed in the local HUB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The </a:t>
            </a:r>
            <a:r>
              <a:rPr lang="en-US" sz="1600" b="1" dirty="0"/>
              <a:t>script</a:t>
            </a:r>
            <a:r>
              <a:rPr lang="en-US" sz="1600" dirty="0"/>
              <a:t> to create this data should be provided / documented in the repo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b="1" dirty="0"/>
              <a:t>link</a:t>
            </a:r>
            <a:r>
              <a:rPr lang="en-US" sz="1600" dirty="0"/>
              <a:t> between the preview file and the source data should be </a:t>
            </a:r>
            <a:r>
              <a:rPr lang="en-US" sz="1600" b="1" dirty="0"/>
              <a:t>preserved</a:t>
            </a:r>
            <a:r>
              <a:rPr lang="en-US" sz="1600" dirty="0"/>
              <a:t>  (e.g., in metadata tables) </a:t>
            </a:r>
          </a:p>
          <a:p>
            <a:br>
              <a:rPr lang="en-US" sz="1600" dirty="0"/>
            </a:br>
            <a:r>
              <a:rPr lang="en-US" sz="1600" dirty="0"/>
              <a:t>Metadata should also indicate</a:t>
            </a:r>
            <a:r>
              <a:rPr lang="en-US" sz="1600" b="1" dirty="0"/>
              <a:t> what exactly </a:t>
            </a:r>
            <a:r>
              <a:rPr lang="en-US" sz="1600" dirty="0"/>
              <a:t>the thumbnail shows (e.g., center slice n. xx)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9CB2D-E2FC-1A01-8715-9D5B10666EF9}"/>
              </a:ext>
            </a:extLst>
          </p:cNvPr>
          <p:cNvSpPr/>
          <p:nvPr/>
        </p:nvSpPr>
        <p:spPr>
          <a:xfrm>
            <a:off x="5010969" y="1294684"/>
            <a:ext cx="2038350" cy="1680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BE8BB-9630-C1DD-D589-E534C7A0764D}"/>
              </a:ext>
            </a:extLst>
          </p:cNvPr>
          <p:cNvSpPr txBox="1"/>
          <p:nvPr/>
        </p:nvSpPr>
        <p:spPr>
          <a:xfrm>
            <a:off x="5334000" y="232201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*</a:t>
            </a:r>
            <a:endParaRPr lang="en-CH" sz="24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98C13-ACEC-F973-FB16-279112F8997E}"/>
              </a:ext>
            </a:extLst>
          </p:cNvPr>
          <p:cNvSpPr txBox="1"/>
          <p:nvPr/>
        </p:nvSpPr>
        <p:spPr>
          <a:xfrm>
            <a:off x="780595" y="74841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/>
              <a:t>Per data package (e.g., Japan-Spring 2023) </a:t>
            </a:r>
            <a:endParaRPr lang="en-CH" sz="1400" b="0" i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3B023-3C2F-E48A-83AE-E1CE38A0B7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A2DF5A-5E96-A263-D09B-EC243D126F6B}"/>
              </a:ext>
            </a:extLst>
          </p:cNvPr>
          <p:cNvGrpSpPr/>
          <p:nvPr/>
        </p:nvGrpSpPr>
        <p:grpSpPr>
          <a:xfrm>
            <a:off x="5486446" y="5319674"/>
            <a:ext cx="4301435" cy="501874"/>
            <a:chOff x="6518853" y="5289664"/>
            <a:chExt cx="4301435" cy="50187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54BC335-6259-4440-A13C-EB0384DBF55D}"/>
                </a:ext>
              </a:extLst>
            </p:cNvPr>
            <p:cNvSpPr/>
            <p:nvPr/>
          </p:nvSpPr>
          <p:spPr>
            <a:xfrm>
              <a:off x="6518853" y="5300538"/>
              <a:ext cx="518984" cy="49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?</a:t>
              </a:r>
              <a:r>
                <a:rPr lang="en-US" dirty="0"/>
                <a:t> </a:t>
              </a:r>
              <a:endParaRPr lang="en-CH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EFE03C-D61D-8396-2A04-5D3D834D97DE}"/>
                </a:ext>
              </a:extLst>
            </p:cNvPr>
            <p:cNvSpPr txBox="1"/>
            <p:nvPr/>
          </p:nvSpPr>
          <p:spPr>
            <a:xfrm>
              <a:off x="7062551" y="5289664"/>
              <a:ext cx="3757737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e.g., Slice 749 or slice 750 of the reconstructed image? Wiki info vs power shell </a:t>
              </a:r>
              <a:endParaRPr lang="en-CH" sz="105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38A803-82F8-F8AC-BF5B-6BB411EAC481}"/>
              </a:ext>
            </a:extLst>
          </p:cNvPr>
          <p:cNvGrpSpPr/>
          <p:nvPr/>
        </p:nvGrpSpPr>
        <p:grpSpPr>
          <a:xfrm>
            <a:off x="5486446" y="5865961"/>
            <a:ext cx="6186887" cy="900246"/>
            <a:chOff x="5486446" y="5865961"/>
            <a:chExt cx="6186887" cy="9002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6D4975-6FB8-C0A8-E9ED-C62C5983DA0F}"/>
                </a:ext>
              </a:extLst>
            </p:cNvPr>
            <p:cNvSpPr/>
            <p:nvPr/>
          </p:nvSpPr>
          <p:spPr>
            <a:xfrm>
              <a:off x="5486446" y="5876828"/>
              <a:ext cx="518984" cy="52552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! </a:t>
              </a:r>
              <a:endParaRPr lang="en-CH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BD845C-1C91-B75A-2C21-89EA3F92AC2A}"/>
                </a:ext>
              </a:extLst>
            </p:cNvPr>
            <p:cNvSpPr txBox="1"/>
            <p:nvPr/>
          </p:nvSpPr>
          <p:spPr>
            <a:xfrm>
              <a:off x="6036382" y="5865961"/>
              <a:ext cx="5636951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Now we have 3 scripts to go from reconstructed to preview data: one </a:t>
              </a:r>
              <a:r>
                <a:rPr lang="en-US" sz="1050" dirty="0" err="1">
                  <a:solidFill>
                    <a:srgbClr val="FF0000"/>
                  </a:solidFill>
                </a:rPr>
                <a:t>powershell</a:t>
              </a:r>
              <a:r>
                <a:rPr lang="en-US" sz="1050" dirty="0">
                  <a:solidFill>
                    <a:srgbClr val="FF0000"/>
                  </a:solidFill>
                </a:rPr>
                <a:t> script to rename(?) some images and then two R scripts to compress them to jpg and extract filename metadata for the hub table. </a:t>
              </a:r>
            </a:p>
            <a:p>
              <a:endParaRPr lang="en-US" sz="1050" dirty="0">
                <a:solidFill>
                  <a:srgbClr val="FF0000"/>
                </a:solidFill>
              </a:endParaRPr>
            </a:p>
            <a:p>
              <a:r>
                <a:rPr lang="en-US" sz="1050" dirty="0">
                  <a:solidFill>
                    <a:srgbClr val="FF0000"/>
                  </a:solidFill>
                </a:rPr>
                <a:t>This could be simplified to a single script-</a:t>
              </a:r>
              <a:r>
                <a:rPr lang="en-US" sz="1050" dirty="0">
                  <a:solidFill>
                    <a:srgbClr val="FF0000"/>
                  </a:solidFill>
                  <a:sym typeface="Wingdings" panose="05000000000000000000" pitchFamily="2" charset="2"/>
                </a:rPr>
                <a:t> store in </a:t>
              </a:r>
              <a:r>
                <a:rPr lang="en-US" sz="1050" i="1" dirty="0">
                  <a:solidFill>
                    <a:srgbClr val="FF0000"/>
                  </a:solidFill>
                  <a:sym typeface="Wingdings" panose="05000000000000000000" pitchFamily="2" charset="2"/>
                </a:rPr>
                <a:t>utilities</a:t>
              </a:r>
              <a:endParaRPr lang="en-CH" sz="105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316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A5F39F-74ED-22C1-65E5-4ABFBD953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68" y="1183487"/>
            <a:ext cx="6706536" cy="5649113"/>
          </a:xfrm>
          <a:prstGeom prst="rect">
            <a:avLst/>
          </a:prstGeom>
        </p:spPr>
      </p:pic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and metadata flow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90079-9C38-475F-DA38-FFF7AAEE642B}"/>
              </a:ext>
            </a:extLst>
          </p:cNvPr>
          <p:cNvSpPr txBox="1"/>
          <p:nvPr/>
        </p:nvSpPr>
        <p:spPr>
          <a:xfrm>
            <a:off x="7296604" y="1360587"/>
            <a:ext cx="41148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JSON metadata</a:t>
            </a:r>
            <a:r>
              <a:rPr lang="en-US" sz="1600"/>
              <a:t> files to accompany each data file</a:t>
            </a:r>
          </a:p>
          <a:p>
            <a:endParaRPr lang="en-US" sz="1600"/>
          </a:p>
          <a:p>
            <a:r>
              <a:rPr lang="en-US" sz="1600"/>
              <a:t>- Basic data </a:t>
            </a:r>
            <a:r>
              <a:rPr lang="en-US" sz="1600" b="1"/>
              <a:t>provenance</a:t>
            </a:r>
            <a:r>
              <a:rPr lang="en-US" sz="1600"/>
              <a:t> information (e.g., where, by who, when it was collected)</a:t>
            </a:r>
          </a:p>
          <a:p>
            <a:endParaRPr lang="en-US" sz="1600"/>
          </a:p>
          <a:p>
            <a:r>
              <a:rPr lang="en-US" sz="1600"/>
              <a:t>- More advanced provenance info:</a:t>
            </a:r>
          </a:p>
          <a:p>
            <a:r>
              <a:rPr lang="en-US" sz="1600"/>
              <a:t>Recording parameters, software, hardware, and anything that happened to the file from recording</a:t>
            </a:r>
          </a:p>
          <a:p>
            <a:endParaRPr lang="en-US" sz="1600" b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FA318-2AC6-4BD7-4EA5-0619EF99129C}"/>
              </a:ext>
            </a:extLst>
          </p:cNvPr>
          <p:cNvSpPr/>
          <p:nvPr/>
        </p:nvSpPr>
        <p:spPr>
          <a:xfrm>
            <a:off x="911226" y="3105150"/>
            <a:ext cx="3403599" cy="1419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A56DC-A126-33AA-0FE3-4BC9DCD5C9BA}"/>
              </a:ext>
            </a:extLst>
          </p:cNvPr>
          <p:cNvSpPr txBox="1"/>
          <p:nvPr/>
        </p:nvSpPr>
        <p:spPr>
          <a:xfrm>
            <a:off x="6178353" y="5189636"/>
            <a:ext cx="28667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See JSON format proposals later in this presentation</a:t>
            </a:r>
            <a:endParaRPr lang="en-CH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5501A-713E-2A6E-E3C1-E601F4C0C8DD}"/>
              </a:ext>
            </a:extLst>
          </p:cNvPr>
          <p:cNvSpPr txBox="1"/>
          <p:nvPr/>
        </p:nvSpPr>
        <p:spPr>
          <a:xfrm>
            <a:off x="780595" y="74841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/>
              <a:t>Per data package (e.g., Japan-Spring 2023) </a:t>
            </a:r>
            <a:endParaRPr lang="en-CH" sz="1400" b="0" i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061A0-E2BE-7C3A-CAB4-72489EF546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E1409C-2298-1F44-0C10-3BAD5FC90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68" y="1183487"/>
            <a:ext cx="6706536" cy="5649113"/>
          </a:xfrm>
          <a:prstGeom prst="rect">
            <a:avLst/>
          </a:prstGeom>
        </p:spPr>
      </p:pic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and metadata flow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90079-9C38-475F-DA38-FFF7AAEE642B}"/>
              </a:ext>
            </a:extLst>
          </p:cNvPr>
          <p:cNvSpPr txBox="1"/>
          <p:nvPr/>
        </p:nvSpPr>
        <p:spPr>
          <a:xfrm>
            <a:off x="7296604" y="1360587"/>
            <a:ext cx="459059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Metadata tables</a:t>
            </a:r>
          </a:p>
          <a:p>
            <a:r>
              <a:rPr lang="en-US" sz="1600" i="1"/>
              <a:t>Wide-formatted tables </a:t>
            </a:r>
          </a:p>
          <a:p>
            <a:r>
              <a:rPr lang="en-US" sz="1600"/>
              <a:t>Summarizing the relevant files of the data package 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err="1"/>
              <a:t>Scanlist</a:t>
            </a:r>
            <a:r>
              <a:rPr lang="en-US" sz="1600" i="1"/>
              <a:t> </a:t>
            </a:r>
            <a:r>
              <a:rPr lang="en-US" sz="1600"/>
              <a:t>files describing source recordings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/>
              <a:t>Previews metadata </a:t>
            </a:r>
            <a:r>
              <a:rPr lang="en-US" sz="1600"/>
              <a:t>that</a:t>
            </a:r>
            <a:r>
              <a:rPr lang="en-US" sz="1600" b="1"/>
              <a:t> </a:t>
            </a:r>
            <a:r>
              <a:rPr lang="en-US" sz="1600"/>
              <a:t>can be rendered interactive linking to preview images (HUB)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err="1"/>
              <a:t>Mice_info</a:t>
            </a:r>
            <a:r>
              <a:rPr lang="en-US" sz="1600" i="1"/>
              <a:t> </a:t>
            </a:r>
            <a:r>
              <a:rPr lang="en-US" sz="1600"/>
              <a:t>specimen information (wide format, one specimen per 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/>
              <a:t>Additional </a:t>
            </a:r>
            <a:r>
              <a:rPr lang="en-US" sz="1600"/>
              <a:t> tables may be necessary for lab tests, control measurements,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/>
          </a:p>
          <a:p>
            <a:r>
              <a:rPr lang="en-US" sz="1600"/>
              <a:t>A </a:t>
            </a:r>
            <a:r>
              <a:rPr lang="en-US" sz="1600" b="1"/>
              <a:t>codebook </a:t>
            </a:r>
            <a:r>
              <a:rPr lang="en-US" sz="1600"/>
              <a:t>should clarify variable names for each table</a:t>
            </a:r>
          </a:p>
          <a:p>
            <a:endParaRPr lang="en-US" sz="1600"/>
          </a:p>
          <a:p>
            <a:r>
              <a:rPr lang="en-US" sz="1600"/>
              <a:t>Located at Gitlab repository: </a:t>
            </a:r>
            <a:r>
              <a:rPr lang="en-US" sz="1600" b="1"/>
              <a:t>no duplicates </a:t>
            </a:r>
            <a:r>
              <a:rPr lang="en-US" sz="1600"/>
              <a:t>should exist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9CB2D-E2FC-1A01-8715-9D5B10666EF9}"/>
              </a:ext>
            </a:extLst>
          </p:cNvPr>
          <p:cNvSpPr/>
          <p:nvPr/>
        </p:nvSpPr>
        <p:spPr>
          <a:xfrm>
            <a:off x="4895397" y="3086100"/>
            <a:ext cx="2219778" cy="1469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E561C-70F8-88FA-FB08-2912FA3F7314}"/>
              </a:ext>
            </a:extLst>
          </p:cNvPr>
          <p:cNvSpPr txBox="1"/>
          <p:nvPr/>
        </p:nvSpPr>
        <p:spPr>
          <a:xfrm>
            <a:off x="780595" y="74841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/>
              <a:t>Per data package (e.g., Japan-Spring 2023) </a:t>
            </a:r>
            <a:endParaRPr lang="en-CH" sz="1400" b="0" i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193B-8A9D-2A98-B7EF-C0C806CEA72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A6FE00-13C3-2F0D-94AB-A75A57823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68" y="1183487"/>
            <a:ext cx="6706536" cy="5649113"/>
          </a:xfrm>
          <a:prstGeom prst="rect">
            <a:avLst/>
          </a:prstGeom>
        </p:spPr>
      </p:pic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and metadata flow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90079-9C38-475F-DA38-FFF7AAEE642B}"/>
              </a:ext>
            </a:extLst>
          </p:cNvPr>
          <p:cNvSpPr txBox="1"/>
          <p:nvPr/>
        </p:nvSpPr>
        <p:spPr>
          <a:xfrm>
            <a:off x="7296604" y="1360587"/>
            <a:ext cx="39004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Documentation</a:t>
            </a:r>
          </a:p>
          <a:p>
            <a:r>
              <a:rPr lang="en-US" sz="1600"/>
              <a:t>Lab procedures, file naming convention and metadata specifications to clarify how data, metadata and scripts are organized  </a:t>
            </a:r>
          </a:p>
          <a:p>
            <a:endParaRPr lang="en-US" sz="1600"/>
          </a:p>
          <a:p>
            <a:r>
              <a:rPr lang="en-US" sz="1600"/>
              <a:t>Also in the Gitlab repository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9CB2D-E2FC-1A01-8715-9D5B10666EF9}"/>
              </a:ext>
            </a:extLst>
          </p:cNvPr>
          <p:cNvSpPr/>
          <p:nvPr/>
        </p:nvSpPr>
        <p:spPr>
          <a:xfrm>
            <a:off x="2818947" y="4705350"/>
            <a:ext cx="2219778" cy="1308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0AC54-8419-E1C5-B71A-CDDCE5BC3158}"/>
              </a:ext>
            </a:extLst>
          </p:cNvPr>
          <p:cNvSpPr txBox="1"/>
          <p:nvPr/>
        </p:nvSpPr>
        <p:spPr>
          <a:xfrm>
            <a:off x="780595" y="74841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/>
              <a:t>Per data package (e.g., Japan-Spring 2023) </a:t>
            </a:r>
            <a:endParaRPr lang="en-CH" sz="1400" b="0" i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4EBA6-68A2-0313-5E1E-7C65C91220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847C5F-2513-3216-4DBD-1C42F578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68" y="1183487"/>
            <a:ext cx="6706536" cy="5649113"/>
          </a:xfrm>
          <a:prstGeom prst="rect">
            <a:avLst/>
          </a:prstGeom>
        </p:spPr>
      </p:pic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and metadata flow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90079-9C38-475F-DA38-FFF7AAEE642B}"/>
              </a:ext>
            </a:extLst>
          </p:cNvPr>
          <p:cNvSpPr txBox="1"/>
          <p:nvPr/>
        </p:nvSpPr>
        <p:spPr>
          <a:xfrm>
            <a:off x="7296604" y="1360587"/>
            <a:ext cx="3900491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 dirty="0"/>
              <a:t>Scripts </a:t>
            </a:r>
            <a:endParaRPr lang="en-US" sz="1600" b="1"/>
          </a:p>
          <a:p>
            <a:endParaRPr lang="en-US" sz="1600"/>
          </a:p>
          <a:p>
            <a:r>
              <a:rPr lang="en-US" sz="1600" dirty="0"/>
              <a:t>All code to: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organize the data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metadata </a:t>
            </a:r>
            <a:r>
              <a:rPr lang="en-US" sz="1600" dirty="0" err="1"/>
              <a:t>json</a:t>
            </a:r>
            <a:r>
              <a:rPr lang="en-US" sz="1600" dirty="0"/>
              <a:t> and tables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thumbnails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Rename or do other file edits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render the Hub</a:t>
            </a:r>
          </a:p>
          <a:p>
            <a:endParaRPr lang="en-US" sz="1600"/>
          </a:p>
          <a:p>
            <a:r>
              <a:rPr lang="en-US" sz="1600" dirty="0"/>
              <a:t>It can be stored in the same Gitlab repository as the website with the Hub</a:t>
            </a:r>
          </a:p>
          <a:p>
            <a:endParaRPr lang="en-US" sz="1600"/>
          </a:p>
          <a:p>
            <a:r>
              <a:rPr lang="en-US" sz="1600" dirty="0"/>
              <a:t>Code snippets or small scripts can also be written in the wiki as part of the documentation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9CB2D-E2FC-1A01-8715-9D5B10666EF9}"/>
              </a:ext>
            </a:extLst>
          </p:cNvPr>
          <p:cNvSpPr/>
          <p:nvPr/>
        </p:nvSpPr>
        <p:spPr>
          <a:xfrm>
            <a:off x="999573" y="6108569"/>
            <a:ext cx="4166315" cy="742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F05E9-E6BB-41AD-8B29-A898BA534765}"/>
              </a:ext>
            </a:extLst>
          </p:cNvPr>
          <p:cNvSpPr txBox="1"/>
          <p:nvPr/>
        </p:nvSpPr>
        <p:spPr>
          <a:xfrm>
            <a:off x="780595" y="74841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/>
              <a:t>Per data package (e.g., Japan-Spring 2023) </a:t>
            </a:r>
            <a:endParaRPr lang="en-CH" sz="1400" b="0" i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A482-845D-BA8E-AE78-DC79EA08346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EB876E-8D63-10A6-E7E5-A2A6F148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68" y="1183487"/>
            <a:ext cx="6706536" cy="5649113"/>
          </a:xfrm>
          <a:prstGeom prst="rect">
            <a:avLst/>
          </a:prstGeom>
        </p:spPr>
      </p:pic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and metadata flow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90079-9C38-475F-DA38-FFF7AAEE642B}"/>
              </a:ext>
            </a:extLst>
          </p:cNvPr>
          <p:cNvSpPr txBox="1"/>
          <p:nvPr/>
        </p:nvSpPr>
        <p:spPr>
          <a:xfrm>
            <a:off x="7296604" y="1360587"/>
            <a:ext cx="3900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In Gitlab Repo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9CB2D-E2FC-1A01-8715-9D5B10666EF9}"/>
              </a:ext>
            </a:extLst>
          </p:cNvPr>
          <p:cNvSpPr/>
          <p:nvPr/>
        </p:nvSpPr>
        <p:spPr>
          <a:xfrm>
            <a:off x="999573" y="6137144"/>
            <a:ext cx="4166315" cy="742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F05E9-E6BB-41AD-8B29-A898BA534765}"/>
              </a:ext>
            </a:extLst>
          </p:cNvPr>
          <p:cNvSpPr txBox="1"/>
          <p:nvPr/>
        </p:nvSpPr>
        <p:spPr>
          <a:xfrm>
            <a:off x="780595" y="74841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/>
              <a:t>Per data package (e.g., Japan-Spring 2023) </a:t>
            </a:r>
            <a:endParaRPr lang="en-CH" sz="1400" b="0" i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A6A3D-AE91-449F-702B-0DC5F418F2CE}"/>
              </a:ext>
            </a:extLst>
          </p:cNvPr>
          <p:cNvSpPr/>
          <p:nvPr/>
        </p:nvSpPr>
        <p:spPr>
          <a:xfrm>
            <a:off x="1012539" y="4717918"/>
            <a:ext cx="4166315" cy="1419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9CB71-3247-7585-E0E3-3E4DD0C26D72}"/>
              </a:ext>
            </a:extLst>
          </p:cNvPr>
          <p:cNvSpPr/>
          <p:nvPr/>
        </p:nvSpPr>
        <p:spPr>
          <a:xfrm>
            <a:off x="4985284" y="1255963"/>
            <a:ext cx="2034641" cy="3108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43E2A-F73A-E861-0A87-6719A62AFC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3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a data package content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555957A-4110-AED1-5AEB-EAFCF8A7A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10470"/>
              </p:ext>
            </p:extLst>
          </p:nvPr>
        </p:nvGraphicFramePr>
        <p:xfrm>
          <a:off x="708454" y="880204"/>
          <a:ext cx="10247870" cy="5709214"/>
        </p:xfrm>
        <a:graphic>
          <a:graphicData uri="http://schemas.openxmlformats.org/drawingml/2006/table">
            <a:tbl>
              <a:tblPr firstRow="1" bandRow="1">
                <a:tableStyleId>{74A0CA71-72D7-4A70-B6BB-D274F61CBFD0}</a:tableStyleId>
              </a:tblPr>
              <a:tblGrid>
                <a:gridCol w="2518169">
                  <a:extLst>
                    <a:ext uri="{9D8B030D-6E8A-4147-A177-3AD203B41FA5}">
                      <a16:colId xmlns:a16="http://schemas.microsoft.com/office/drawing/2014/main" val="422860299"/>
                    </a:ext>
                  </a:extLst>
                </a:gridCol>
                <a:gridCol w="4212144">
                  <a:extLst>
                    <a:ext uri="{9D8B030D-6E8A-4147-A177-3AD203B41FA5}">
                      <a16:colId xmlns:a16="http://schemas.microsoft.com/office/drawing/2014/main" val="824979606"/>
                    </a:ext>
                  </a:extLst>
                </a:gridCol>
                <a:gridCol w="3517557">
                  <a:extLst>
                    <a:ext uri="{9D8B030D-6E8A-4147-A177-3AD203B41FA5}">
                      <a16:colId xmlns:a16="http://schemas.microsoft.com/office/drawing/2014/main" val="3487229997"/>
                    </a:ext>
                  </a:extLst>
                </a:gridCol>
              </a:tblGrid>
              <a:tr h="264568"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b="0" i="0"/>
                        <a:t>Per data package (e.g., Japan-Spring 2023) </a:t>
                      </a:r>
                      <a:endParaRPr lang="en-CH" sz="1200" b="0" i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H" sz="1200" i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H" sz="1200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52641"/>
                  </a:ext>
                </a:extLst>
              </a:tr>
              <a:tr h="264568">
                <a:tc>
                  <a:txBody>
                    <a:bodyPr/>
                    <a:lstStyle/>
                    <a:p>
                      <a:pPr algn="ctr"/>
                      <a:r>
                        <a:rPr lang="en-US" sz="1200" i="0"/>
                        <a:t>File</a:t>
                      </a:r>
                      <a:endParaRPr lang="en-CH" sz="120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/>
                        <a:t>Content</a:t>
                      </a:r>
                      <a:endParaRPr lang="en-CH" sz="120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/>
                        <a:t>Formatting Issues</a:t>
                      </a:r>
                      <a:endParaRPr lang="en-CH" sz="1200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9896"/>
                  </a:ext>
                </a:extLst>
              </a:tr>
              <a:tr h="264568">
                <a:tc>
                  <a:txBody>
                    <a:bodyPr/>
                    <a:lstStyle/>
                    <a:p>
                      <a:r>
                        <a:rPr lang="en-US" sz="1200" b="1"/>
                        <a:t>Data </a:t>
                      </a:r>
                      <a:endParaRPr lang="en-CH" sz="1200" b="1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96011"/>
                  </a:ext>
                </a:extLst>
              </a:tr>
              <a:tr h="264568">
                <a:tc>
                  <a:txBody>
                    <a:bodyPr/>
                    <a:lstStyle/>
                    <a:p>
                      <a:pPr marL="252000" lvl="4" indent="0">
                        <a:buFont typeface="Arial" panose="020B0604020202020204" pitchFamily="34" charset="0"/>
                        <a:buNone/>
                      </a:pPr>
                      <a:r>
                        <a:rPr lang="en-US" sz="1200"/>
                        <a:t>Raw </a:t>
                      </a:r>
                      <a:endParaRPr lang="en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/>
                        <a:t>Directly measured from instruments</a:t>
                      </a:r>
                      <a:endParaRPr lang="en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CH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039933"/>
                  </a:ext>
                </a:extLst>
              </a:tr>
              <a:tr h="264568">
                <a:tc>
                  <a:txBody>
                    <a:bodyPr/>
                    <a:lstStyle/>
                    <a:p>
                      <a:pPr marL="252000" lvl="4" indent="0">
                        <a:buFont typeface="Arial" panose="020B0604020202020204" pitchFamily="34" charset="0"/>
                        <a:buNone/>
                      </a:pPr>
                      <a:r>
                        <a:rPr lang="en-US" sz="1200"/>
                        <a:t>Reconstructed</a:t>
                      </a:r>
                      <a:endParaRPr lang="en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/>
                        <a:t>Minimally preprocessed so that it can be interpreted</a:t>
                      </a:r>
                      <a:endParaRPr lang="en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CH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492280"/>
                  </a:ext>
                </a:extLst>
              </a:tr>
              <a:tr h="264568">
                <a:tc>
                  <a:txBody>
                    <a:bodyPr/>
                    <a:lstStyle/>
                    <a:p>
                      <a:pPr marL="252000" lvl="4" indent="0">
                        <a:buFont typeface="Arial" panose="020B0604020202020204" pitchFamily="34" charset="0"/>
                        <a:buNone/>
                      </a:pPr>
                      <a:r>
                        <a:rPr lang="en-US" sz="1200"/>
                        <a:t>Thumbnails</a:t>
                      </a:r>
                      <a:endParaRPr lang="en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/>
                        <a:t>Preview images for sharing, inspection, QA, </a:t>
                      </a:r>
                      <a:r>
                        <a:rPr lang="en-US" sz="1200" err="1"/>
                        <a:t>etc</a:t>
                      </a:r>
                      <a:endParaRPr lang="en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CH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60392"/>
                  </a:ext>
                </a:extLst>
              </a:tr>
              <a:tr h="264568">
                <a:tc>
                  <a:txBody>
                    <a:bodyPr/>
                    <a:lstStyle/>
                    <a:p>
                      <a:r>
                        <a:rPr lang="en-US" sz="1200" b="1"/>
                        <a:t>Documentation</a:t>
                      </a:r>
                      <a:endParaRPr lang="en-CH" sz="1200" b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2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Markdown recommended (e.g., in wiki)</a:t>
                      </a:r>
                      <a:endParaRPr lang="en-CH" sz="1200" i="1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61380"/>
                  </a:ext>
                </a:extLst>
              </a:tr>
              <a:tr h="264568">
                <a:tc>
                  <a:txBody>
                    <a:bodyPr/>
                    <a:lstStyle/>
                    <a:p>
                      <a:pPr marL="25200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Procedures</a:t>
                      </a:r>
                      <a:endParaRPr lang="en-CH"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How the data was collected and reconstructed</a:t>
                      </a:r>
                      <a:endParaRPr lang="en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1"/>
                        <a:t>"</a:t>
                      </a:r>
                      <a:endParaRPr lang="en-CH" sz="12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68526"/>
                  </a:ext>
                </a:extLst>
              </a:tr>
              <a:tr h="264568">
                <a:tc>
                  <a:txBody>
                    <a:bodyPr/>
                    <a:lstStyle/>
                    <a:p>
                      <a:pPr marL="25200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FNC</a:t>
                      </a:r>
                      <a:endParaRPr lang="en-CH"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Filename convention</a:t>
                      </a:r>
                      <a:endParaRPr lang="en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1"/>
                        <a:t>"</a:t>
                      </a:r>
                      <a:endParaRPr lang="en-CH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26926"/>
                  </a:ext>
                </a:extLst>
              </a:tr>
              <a:tr h="440946">
                <a:tc>
                  <a:txBody>
                    <a:bodyPr/>
                    <a:lstStyle/>
                    <a:p>
                      <a:pPr marL="25200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MS</a:t>
                      </a:r>
                      <a:endParaRPr lang="en-CH"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Metadata specifications: </a:t>
                      </a:r>
                    </a:p>
                    <a:p>
                      <a:r>
                        <a:rPr lang="en-US" sz="1200"/>
                        <a:t>fields descriptions, how tables were generated </a:t>
                      </a:r>
                      <a:endParaRPr lang="en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1"/>
                        <a:t>"</a:t>
                      </a:r>
                      <a:endParaRPr lang="en-CH" sz="12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25073"/>
                  </a:ext>
                </a:extLst>
              </a:tr>
              <a:tr h="588574">
                <a:tc>
                  <a:txBody>
                    <a:bodyPr/>
                    <a:lstStyle/>
                    <a:p>
                      <a:r>
                        <a:rPr lang="en-US" sz="1200" b="1"/>
                        <a:t>Metadata tables</a:t>
                      </a:r>
                      <a:endParaRPr lang="en-CH" sz="1200" b="1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Incl. codebook sheet (variable dictionary)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No color coding for interoperability. Wide-format</a:t>
                      </a:r>
                      <a:endParaRPr lang="en-CH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367044"/>
                  </a:ext>
                </a:extLst>
              </a:tr>
              <a:tr h="440946">
                <a:tc>
                  <a:txBody>
                    <a:bodyPr/>
                    <a:lstStyle/>
                    <a:p>
                      <a:pPr marL="25200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cap="none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Scanlist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*.xlsx</a:t>
                      </a:r>
                      <a:endParaRPr lang="en-CH"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List of available files and their recording parameters. If applicable, the corresponding thumbnail files </a:t>
                      </a:r>
                      <a:endParaRPr lang="en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1"/>
                        <a:t> -- rendered interactive for navigation in the hub</a:t>
                      </a:r>
                      <a:endParaRPr lang="en-CH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780852"/>
                  </a:ext>
                </a:extLst>
              </a:tr>
              <a:tr h="264568">
                <a:tc>
                  <a:txBody>
                    <a:bodyPr/>
                    <a:lstStyle/>
                    <a:p>
                      <a:pPr marL="25200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Mice info *.xlsx</a:t>
                      </a:r>
                      <a:endParaRPr lang="en-CH"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Additional info per specimen</a:t>
                      </a:r>
                      <a:endParaRPr lang="en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CH" sz="12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955905"/>
                  </a:ext>
                </a:extLst>
              </a:tr>
              <a:tr h="264568">
                <a:tc>
                  <a:txBody>
                    <a:bodyPr/>
                    <a:lstStyle/>
                    <a:p>
                      <a:pPr marL="25200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Lab control *.xlsx</a:t>
                      </a:r>
                      <a:endParaRPr lang="en-CH"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Additional info on lab calibration, tests, </a:t>
                      </a:r>
                      <a:r>
                        <a:rPr lang="en-US" sz="1200" err="1"/>
                        <a:t>etc</a:t>
                      </a:r>
                      <a:endParaRPr lang="en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CH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395221"/>
                  </a:ext>
                </a:extLst>
              </a:tr>
              <a:tr h="264568">
                <a:tc>
                  <a:txBody>
                    <a:bodyPr/>
                    <a:lstStyle/>
                    <a:p>
                      <a:pPr marL="25200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hash tables </a:t>
                      </a:r>
                      <a:endParaRPr lang="en-CH"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Archived files and hashes for verification </a:t>
                      </a:r>
                      <a:endParaRPr lang="en-CH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CH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80884"/>
                  </a:ext>
                </a:extLst>
              </a:tr>
              <a:tr h="264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/>
                        <a:t>Metadata </a:t>
                      </a:r>
                      <a:r>
                        <a:rPr lang="en-US" sz="1200" b="1" err="1"/>
                        <a:t>json</a:t>
                      </a:r>
                      <a:r>
                        <a:rPr lang="en-US" sz="1200" b="1"/>
                        <a:t>  </a:t>
                      </a:r>
                      <a:r>
                        <a:rPr lang="en-US" sz="1200" b="0"/>
                        <a:t>(per data file)</a:t>
                      </a:r>
                      <a:endParaRPr lang="en-CH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045739"/>
                  </a:ext>
                </a:extLst>
              </a:tr>
              <a:tr h="617324">
                <a:tc>
                  <a:txBody>
                    <a:bodyPr/>
                    <a:lstStyle/>
                    <a:p>
                      <a:pPr marL="25200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&lt;</a:t>
                      </a:r>
                      <a:r>
                        <a:rPr lang="en-US" sz="1200" b="0" i="0" u="none" strike="noStrike" cap="none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datafilename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&gt;.</a:t>
                      </a:r>
                      <a:r>
                        <a:rPr lang="en-US" sz="1200" b="0" i="0" u="none" strike="noStrike" cap="none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json</a:t>
                      </a:r>
                      <a:endParaRPr lang="en-CH"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  <a:p>
                      <a:endParaRPr lang="en-CH" sz="12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/>
                        <a:t>To be stored together with each individual data file, basic data provenance tracking (e.g., where, what equipment, who collected, basic rec parameters) </a:t>
                      </a:r>
                      <a:endParaRPr lang="en-CH" sz="120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Script-generated: Common info hardcoded, file-specific info derived from data</a:t>
                      </a:r>
                      <a:endParaRPr lang="en-CH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80054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6F7B6F-31B3-A067-E801-A1A2976966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4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Metadata standards and JSON files</a:t>
            </a:r>
            <a:endParaRPr/>
          </a:p>
        </p:txBody>
      </p:sp>
      <p:sp>
        <p:nvSpPr>
          <p:cNvPr id="20" name="Google Shape;98;p22">
            <a:extLst>
              <a:ext uri="{FF2B5EF4-FFF2-40B4-BE49-F238E27FC236}">
                <a16:creationId xmlns:a16="http://schemas.microsoft.com/office/drawing/2014/main" id="{F7F0A7A0-255E-3130-8FDE-BC2E712F4D56}"/>
              </a:ext>
            </a:extLst>
          </p:cNvPr>
          <p:cNvSpPr txBox="1">
            <a:spLocks/>
          </p:cNvSpPr>
          <p:nvPr/>
        </p:nvSpPr>
        <p:spPr>
          <a:xfrm>
            <a:off x="882650" y="977254"/>
            <a:ext cx="10369500" cy="583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950" indent="0">
              <a:buNone/>
            </a:pPr>
            <a:r>
              <a:rPr lang="en-US" dirty="0">
                <a:solidFill>
                  <a:srgbClr val="0EAA82"/>
                </a:solidFill>
              </a:rPr>
              <a:t>What? </a:t>
            </a:r>
            <a:endParaRPr lang="en-US">
              <a:solidFill>
                <a:schemeClr val="tx1"/>
              </a:solidFill>
            </a:endParaRPr>
          </a:p>
          <a:p>
            <a:pPr marL="10795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- Metadata files stored together with recorded datasets</a:t>
            </a:r>
          </a:p>
          <a:p>
            <a:pPr marL="107950" indent="0">
              <a:buFont typeface="Arial"/>
              <a:buNone/>
            </a:pPr>
            <a:endParaRPr lang="en-US">
              <a:solidFill>
                <a:srgbClr val="0EAA82"/>
              </a:solidFill>
            </a:endParaRPr>
          </a:p>
          <a:p>
            <a:pPr marL="107950" indent="0">
              <a:buNone/>
            </a:pPr>
            <a:r>
              <a:rPr lang="en-US" dirty="0">
                <a:solidFill>
                  <a:srgbClr val="0EAA82"/>
                </a:solidFill>
              </a:rPr>
              <a:t>Why? </a:t>
            </a:r>
          </a:p>
          <a:p>
            <a:pPr marL="285750" indent="-177800">
              <a:buNone/>
            </a:pPr>
            <a:r>
              <a:rPr lang="en-US" dirty="0">
                <a:solidFill>
                  <a:schemeClr val="tx1"/>
                </a:solidFill>
              </a:rPr>
              <a:t>- Metadata tables are not stored with each data record (e.g., spec-01 folder) and do not contain all info per data object or file </a:t>
            </a:r>
          </a:p>
          <a:p>
            <a:pPr marL="107950" indent="0">
              <a:buNone/>
            </a:pPr>
            <a:r>
              <a:rPr lang="en-US" i="1" dirty="0">
                <a:solidFill>
                  <a:schemeClr val="tx1"/>
                </a:solidFill>
              </a:rPr>
              <a:t>- Why .JSON? </a:t>
            </a:r>
            <a:r>
              <a:rPr lang="en-US" dirty="0">
                <a:solidFill>
                  <a:schemeClr val="tx1"/>
                </a:solidFill>
              </a:rPr>
              <a:t>Concise, compact, and easy to parse and generate </a:t>
            </a:r>
          </a:p>
          <a:p>
            <a:pPr marL="107950" indent="0">
              <a:buFont typeface="Arial"/>
              <a:buNone/>
            </a:pPr>
            <a:endParaRPr lang="en-US">
              <a:solidFill>
                <a:srgbClr val="0EAA82"/>
              </a:solidFill>
            </a:endParaRPr>
          </a:p>
          <a:p>
            <a:pPr marL="107950" indent="0">
              <a:buFont typeface="Arial"/>
              <a:buNone/>
            </a:pPr>
            <a:r>
              <a:rPr lang="en-US" dirty="0">
                <a:solidFill>
                  <a:srgbClr val="0EAA82"/>
                </a:solidFill>
              </a:rPr>
              <a:t>How?</a:t>
            </a:r>
            <a:endParaRPr lang="en-US" dirty="0">
              <a:solidFill>
                <a:schemeClr val="tx1"/>
              </a:solidFill>
            </a:endParaRPr>
          </a:p>
          <a:p>
            <a:pPr marL="107950" indent="0">
              <a:buNone/>
            </a:pPr>
            <a:r>
              <a:rPr lang="en-US" dirty="0">
                <a:solidFill>
                  <a:schemeClr val="tx1"/>
                </a:solidFill>
              </a:rPr>
              <a:t>- Manual generation is not recommended (scriptable with any language) :</a:t>
            </a:r>
          </a:p>
          <a:p>
            <a:pPr marL="107950" indent="0">
              <a:buNone/>
            </a:pPr>
            <a:r>
              <a:rPr lang="en-US" dirty="0">
                <a:solidFill>
                  <a:schemeClr val="tx1"/>
                </a:solidFill>
              </a:rPr>
              <a:t>- Hardcoded info (e.g., project title) + data-derived info (e.g., duration)</a:t>
            </a:r>
          </a:p>
          <a:p>
            <a:pPr marL="107950" lvl="0" indent="0" algn="l" rtl="0">
              <a:spcBef>
                <a:spcPts val="700"/>
              </a:spcBef>
              <a:spcAft>
                <a:spcPts val="0"/>
              </a:spcAft>
              <a:buSzPts val="1900"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2EFEC-9B4E-C41E-926C-EA3AEC79C7D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lvl="0"/>
            <a:r>
              <a:rPr lang="en-US"/>
              <a:t>Metadata standards and JSON files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FCB83-F1B2-CE3D-892F-76B7EAFF0CCA}"/>
              </a:ext>
            </a:extLst>
          </p:cNvPr>
          <p:cNvSpPr txBox="1"/>
          <p:nvPr/>
        </p:nvSpPr>
        <p:spPr>
          <a:xfrm>
            <a:off x="293388" y="1921571"/>
            <a:ext cx="3940861" cy="2677656"/>
          </a:xfrm>
          <a:prstGeom prst="rect">
            <a:avLst/>
          </a:prstGeom>
          <a:solidFill>
            <a:srgbClr val="FFFCE7"/>
          </a:solidFill>
        </p:spPr>
        <p:txBody>
          <a:bodyPr wrap="square">
            <a:spAutoFit/>
          </a:bodyPr>
          <a:lstStyle/>
          <a:p>
            <a:endParaRPr lang="en-CH" sz="800"/>
          </a:p>
          <a:p>
            <a:r>
              <a:rPr lang="en-CH" sz="800" err="1"/>
              <a:t>rawdata</a:t>
            </a:r>
            <a:endParaRPr lang="en-CH" sz="800"/>
          </a:p>
          <a:p>
            <a:r>
              <a:rPr lang="en-CH" sz="800"/>
              <a:t>├── s001</a:t>
            </a:r>
          </a:p>
          <a:p>
            <a:r>
              <a:rPr lang="en-CH" sz="800"/>
              <a:t>│   ├── task-rest</a:t>
            </a:r>
          </a:p>
          <a:p>
            <a:r>
              <a:rPr lang="en-CH" sz="800"/>
              <a:t>│   │   └── </a:t>
            </a:r>
            <a:r>
              <a:rPr lang="en-CH" sz="800" err="1"/>
              <a:t>eeg</a:t>
            </a:r>
            <a:endParaRPr lang="en-CH" sz="800"/>
          </a:p>
          <a:p>
            <a:r>
              <a:rPr lang="en-CH" sz="800"/>
              <a:t>│   │       ├── s001_coordsystem.json</a:t>
            </a:r>
          </a:p>
          <a:p>
            <a:r>
              <a:rPr lang="en-CH" sz="800"/>
              <a:t>│   │       ├── s001_electrodes.tsv</a:t>
            </a:r>
          </a:p>
          <a:p>
            <a:r>
              <a:rPr lang="en-CH" sz="800"/>
              <a:t>│   │       ├── s001_task-rest-pre.set</a:t>
            </a:r>
          </a:p>
          <a:p>
            <a:r>
              <a:rPr lang="en-CH" sz="800"/>
              <a:t>│   │       └── s001_task-rest-pre.json</a:t>
            </a:r>
          </a:p>
          <a:p>
            <a:r>
              <a:rPr lang="en-CH" sz="800"/>
              <a:t>│   └── task-sin</a:t>
            </a:r>
          </a:p>
          <a:p>
            <a:r>
              <a:rPr lang="en-CH" sz="800"/>
              <a:t>│       ├── </a:t>
            </a:r>
            <a:r>
              <a:rPr lang="en-CH" sz="800" err="1"/>
              <a:t>beh</a:t>
            </a:r>
            <a:endParaRPr lang="en-CH" sz="800"/>
          </a:p>
          <a:p>
            <a:r>
              <a:rPr lang="en-CH" sz="800"/>
              <a:t>│       │   ├── s001_SentenceInNoise_2023-07-26_11h22.53.612.csv</a:t>
            </a:r>
          </a:p>
          <a:p>
            <a:r>
              <a:rPr lang="en-CH" sz="800"/>
              <a:t>│       │   └── summary</a:t>
            </a:r>
          </a:p>
          <a:p>
            <a:r>
              <a:rPr lang="en-CH" sz="800"/>
              <a:t>│       │       ├── s001_task-sin_beh_summary.csv</a:t>
            </a:r>
          </a:p>
          <a:p>
            <a:r>
              <a:rPr lang="en-CH" sz="800"/>
              <a:t>│       │       └── s001_task-sin_plot.png</a:t>
            </a:r>
          </a:p>
          <a:p>
            <a:r>
              <a:rPr lang="en-CH" sz="800"/>
              <a:t>│       └── </a:t>
            </a:r>
            <a:r>
              <a:rPr lang="en-CH" sz="800" err="1"/>
              <a:t>eeg</a:t>
            </a:r>
            <a:endParaRPr lang="en-CH" sz="800"/>
          </a:p>
          <a:p>
            <a:r>
              <a:rPr lang="en-CH" sz="800"/>
              <a:t>│           ├── s001_coordsystem.json</a:t>
            </a:r>
          </a:p>
          <a:p>
            <a:r>
              <a:rPr lang="en-CH" sz="800"/>
              <a:t>│           ├── s001_electrodes.tsv</a:t>
            </a:r>
          </a:p>
          <a:p>
            <a:r>
              <a:rPr lang="en-CH" sz="800"/>
              <a:t>│           ├── s001_task-sin.set</a:t>
            </a:r>
          </a:p>
          <a:p>
            <a:r>
              <a:rPr lang="en-CH" sz="800"/>
              <a:t>│           ├── s001_task-sin.json</a:t>
            </a:r>
          </a:p>
          <a:p>
            <a:r>
              <a:rPr lang="en-CH" sz="800"/>
              <a:t>│           └── s001_task-sin_events_accu.tsv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20A94F-DA7F-50D3-F7D3-58B2C355079F}"/>
              </a:ext>
            </a:extLst>
          </p:cNvPr>
          <p:cNvGrpSpPr/>
          <p:nvPr/>
        </p:nvGrpSpPr>
        <p:grpSpPr>
          <a:xfrm>
            <a:off x="293387" y="1011531"/>
            <a:ext cx="7866971" cy="3834135"/>
            <a:chOff x="293387" y="2738731"/>
            <a:chExt cx="7866971" cy="383413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E934A6-C0CC-5CEE-78E3-3FD4732A6F2A}"/>
                </a:ext>
              </a:extLst>
            </p:cNvPr>
            <p:cNvSpPr/>
            <p:nvPr/>
          </p:nvSpPr>
          <p:spPr>
            <a:xfrm>
              <a:off x="293387" y="5853968"/>
              <a:ext cx="3940861" cy="2883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91C794-B62C-285E-D957-998DC24745F3}"/>
                </a:ext>
              </a:extLst>
            </p:cNvPr>
            <p:cNvSpPr/>
            <p:nvPr/>
          </p:nvSpPr>
          <p:spPr>
            <a:xfrm>
              <a:off x="293388" y="4539047"/>
              <a:ext cx="3940861" cy="2883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BC2683-BB06-40D5-2E29-CD797B7EA3AA}"/>
                </a:ext>
              </a:extLst>
            </p:cNvPr>
            <p:cNvSpPr txBox="1"/>
            <p:nvPr/>
          </p:nvSpPr>
          <p:spPr>
            <a:xfrm>
              <a:off x="293387" y="2738731"/>
              <a:ext cx="736674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/>
                <a:t>Example of an EEG project following BIDS guidelines</a:t>
              </a:r>
            </a:p>
            <a:p>
              <a:r>
                <a:rPr lang="en-US" sz="1600"/>
                <a:t>Each EEG dataset (.set) comes with a .</a:t>
              </a:r>
              <a:r>
                <a:rPr lang="en-US" sz="1600" err="1"/>
                <a:t>json</a:t>
              </a:r>
              <a:r>
                <a:rPr lang="en-US" sz="1600"/>
                <a:t> file (with same name). Provides common info to all project files as well as file-specific info (e.g., duration)</a:t>
              </a:r>
            </a:p>
            <a:p>
              <a:endParaRPr lang="en-US" sz="160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36E2351-FBD3-37CB-E989-6B3C79E37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6658" y="3895210"/>
              <a:ext cx="3293700" cy="2677656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7F052-8BCE-5B80-C9C5-1CBFB056C6D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2E09A3-1EBE-5BE4-23CE-A6502843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1428786"/>
            <a:ext cx="5088262" cy="4000428"/>
          </a:xfrm>
          <a:prstGeom prst="rect">
            <a:avLst/>
          </a:prstGeom>
        </p:spPr>
      </p:pic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911225" y="1049339"/>
            <a:ext cx="9490075" cy="49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7950" indent="0">
              <a:lnSpc>
                <a:spcPct val="150000"/>
              </a:lnSpc>
              <a:buNone/>
            </a:pPr>
            <a:r>
              <a:rPr lang="en-US">
                <a:solidFill>
                  <a:srgbClr val="0EAA82"/>
                </a:solidFill>
              </a:rPr>
              <a:t>Overview</a:t>
            </a:r>
            <a:endParaRPr lang="en-US"/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 b="1" i="1">
                <a:solidFill>
                  <a:schemeClr val="tx1"/>
                </a:solidFill>
              </a:rPr>
              <a:t>‘Front-end’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Char char="●"/>
            </a:pPr>
            <a:r>
              <a:rPr lang="en-US">
                <a:solidFill>
                  <a:srgbClr val="0EAA82"/>
                </a:solidFill>
              </a:rPr>
              <a:t>Hub </a:t>
            </a:r>
            <a:r>
              <a:rPr lang="en-US"/>
              <a:t> - for ORD sharing 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Char char="●"/>
            </a:pPr>
            <a:r>
              <a:rPr lang="en-US">
                <a:solidFill>
                  <a:srgbClr val="0EAA82"/>
                </a:solidFill>
              </a:rPr>
              <a:t>Wiki </a:t>
            </a:r>
            <a:r>
              <a:rPr lang="en-US"/>
              <a:t>- collaborative documentation</a:t>
            </a:r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 b="1" i="1"/>
              <a:t>‘Back-end’</a:t>
            </a:r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>
                <a:solidFill>
                  <a:srgbClr val="0EAA82"/>
                </a:solidFill>
              </a:rPr>
              <a:t>Data flow</a:t>
            </a:r>
            <a:r>
              <a:rPr lang="en-US"/>
              <a:t> – link preview data to sources </a:t>
            </a:r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>
                <a:solidFill>
                  <a:srgbClr val="0EAA82"/>
                </a:solidFill>
              </a:rPr>
              <a:t>Metadata</a:t>
            </a:r>
            <a:r>
              <a:rPr lang="en-US"/>
              <a:t> - create standards </a:t>
            </a:r>
          </a:p>
          <a:p>
            <a:pPr marL="10795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b="1" i="1"/>
              <a:t>Summary &amp; Next steps …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endParaRPr lang="en-US"/>
          </a:p>
          <a:p>
            <a:pPr marL="10795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909327-26B3-DD3C-1060-14DE091E30C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2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lvl="0"/>
            <a:r>
              <a:rPr lang="en-US"/>
              <a:t>Metadata standards and JSON files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FCB83-F1B2-CE3D-892F-76B7EAFF0CCA}"/>
              </a:ext>
            </a:extLst>
          </p:cNvPr>
          <p:cNvSpPr txBox="1"/>
          <p:nvPr/>
        </p:nvSpPr>
        <p:spPr>
          <a:xfrm>
            <a:off x="293388" y="2010471"/>
            <a:ext cx="3940861" cy="2677656"/>
          </a:xfrm>
          <a:prstGeom prst="rect">
            <a:avLst/>
          </a:prstGeom>
          <a:solidFill>
            <a:srgbClr val="FFFCE7"/>
          </a:solidFill>
        </p:spPr>
        <p:txBody>
          <a:bodyPr wrap="square">
            <a:spAutoFit/>
          </a:bodyPr>
          <a:lstStyle/>
          <a:p>
            <a:endParaRPr lang="en-CH" sz="800"/>
          </a:p>
          <a:p>
            <a:r>
              <a:rPr lang="en-CH" sz="800" err="1"/>
              <a:t>rawdata</a:t>
            </a:r>
            <a:endParaRPr lang="en-CH" sz="800"/>
          </a:p>
          <a:p>
            <a:r>
              <a:rPr lang="en-CH" sz="800"/>
              <a:t>├── s001</a:t>
            </a:r>
          </a:p>
          <a:p>
            <a:r>
              <a:rPr lang="en-CH" sz="800"/>
              <a:t>│   ├── task-rest</a:t>
            </a:r>
          </a:p>
          <a:p>
            <a:r>
              <a:rPr lang="en-CH" sz="800"/>
              <a:t>│   │   └── </a:t>
            </a:r>
            <a:r>
              <a:rPr lang="en-CH" sz="800" err="1"/>
              <a:t>eeg</a:t>
            </a:r>
            <a:endParaRPr lang="en-CH" sz="800"/>
          </a:p>
          <a:p>
            <a:r>
              <a:rPr lang="en-CH" sz="800"/>
              <a:t>│   │       ├── s001_coordsystem.json</a:t>
            </a:r>
          </a:p>
          <a:p>
            <a:r>
              <a:rPr lang="en-CH" sz="800"/>
              <a:t>│   │       ├── s001_electrodes.tsv</a:t>
            </a:r>
          </a:p>
          <a:p>
            <a:r>
              <a:rPr lang="en-CH" sz="800"/>
              <a:t>│   │       ├── s001_task-rest-pre.set</a:t>
            </a:r>
          </a:p>
          <a:p>
            <a:r>
              <a:rPr lang="en-CH" sz="800"/>
              <a:t>│   │       └── s001_task-rest-pre.json</a:t>
            </a:r>
          </a:p>
          <a:p>
            <a:r>
              <a:rPr lang="en-CH" sz="800"/>
              <a:t>│   └── task-sin</a:t>
            </a:r>
          </a:p>
          <a:p>
            <a:r>
              <a:rPr lang="en-CH" sz="800"/>
              <a:t>│       ├── </a:t>
            </a:r>
            <a:r>
              <a:rPr lang="en-CH" sz="800" err="1"/>
              <a:t>beh</a:t>
            </a:r>
            <a:endParaRPr lang="en-CH" sz="800"/>
          </a:p>
          <a:p>
            <a:r>
              <a:rPr lang="en-CH" sz="800"/>
              <a:t>│       │   ├── s001_SentenceInNoise_2023-07-26_11h22.53.612.csv</a:t>
            </a:r>
          </a:p>
          <a:p>
            <a:r>
              <a:rPr lang="en-CH" sz="800"/>
              <a:t>│       │   └── summary</a:t>
            </a:r>
          </a:p>
          <a:p>
            <a:r>
              <a:rPr lang="en-CH" sz="800"/>
              <a:t>│       │       ├── s001_task-sin_beh_summary.csv</a:t>
            </a:r>
          </a:p>
          <a:p>
            <a:r>
              <a:rPr lang="en-CH" sz="800"/>
              <a:t>│       │       └── s001_task-sin_plot.png</a:t>
            </a:r>
          </a:p>
          <a:p>
            <a:r>
              <a:rPr lang="en-CH" sz="800"/>
              <a:t>│       └── </a:t>
            </a:r>
            <a:r>
              <a:rPr lang="en-CH" sz="800" err="1"/>
              <a:t>eeg</a:t>
            </a:r>
            <a:endParaRPr lang="en-CH" sz="800"/>
          </a:p>
          <a:p>
            <a:r>
              <a:rPr lang="en-CH" sz="800"/>
              <a:t>│           ├── s001_coordsystem.json</a:t>
            </a:r>
          </a:p>
          <a:p>
            <a:r>
              <a:rPr lang="en-CH" sz="800"/>
              <a:t>│           ├── s001_electrodes.tsv</a:t>
            </a:r>
          </a:p>
          <a:p>
            <a:r>
              <a:rPr lang="en-CH" sz="800"/>
              <a:t>│           ├── s001_task-sin.set</a:t>
            </a:r>
          </a:p>
          <a:p>
            <a:r>
              <a:rPr lang="en-CH" sz="800"/>
              <a:t>│           ├── s001_task-sin.json</a:t>
            </a:r>
          </a:p>
          <a:p>
            <a:r>
              <a:rPr lang="en-CH" sz="800"/>
              <a:t>│           └── s001_task-sin_events_accu.tsv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BF073B-BF42-E76A-600D-2DCB71B0150D}"/>
              </a:ext>
            </a:extLst>
          </p:cNvPr>
          <p:cNvGrpSpPr/>
          <p:nvPr/>
        </p:nvGrpSpPr>
        <p:grpSpPr>
          <a:xfrm>
            <a:off x="293388" y="1070938"/>
            <a:ext cx="11472202" cy="3133525"/>
            <a:chOff x="293388" y="2709238"/>
            <a:chExt cx="11472202" cy="31335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420A94F-DA7F-50D3-F7D3-58B2C355079F}"/>
                </a:ext>
              </a:extLst>
            </p:cNvPr>
            <p:cNvGrpSpPr/>
            <p:nvPr/>
          </p:nvGrpSpPr>
          <p:grpSpPr>
            <a:xfrm>
              <a:off x="293388" y="2709238"/>
              <a:ext cx="11301712" cy="3075865"/>
              <a:chOff x="293387" y="3066428"/>
              <a:chExt cx="11301712" cy="307586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9E934A6-C0CC-5CEE-78E3-3FD4732A6F2A}"/>
                  </a:ext>
                </a:extLst>
              </p:cNvPr>
              <p:cNvSpPr/>
              <p:nvPr/>
            </p:nvSpPr>
            <p:spPr>
              <a:xfrm>
                <a:off x="293387" y="5983633"/>
                <a:ext cx="3940861" cy="1586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ln>
                    <a:solidFill>
                      <a:srgbClr val="FF0000"/>
                    </a:solidFill>
                  </a:ln>
                  <a:noFill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91C794-B62C-285E-D957-998DC24745F3}"/>
                  </a:ext>
                </a:extLst>
              </p:cNvPr>
              <p:cNvSpPr/>
              <p:nvPr/>
            </p:nvSpPr>
            <p:spPr>
              <a:xfrm>
                <a:off x="293387" y="4619285"/>
                <a:ext cx="3940861" cy="1586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ln>
                    <a:solidFill>
                      <a:srgbClr val="FF0000"/>
                    </a:solidFill>
                  </a:ln>
                  <a:noFill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BC2683-BB06-40D5-2E29-CD797B7EA3AA}"/>
                  </a:ext>
                </a:extLst>
              </p:cNvPr>
              <p:cNvSpPr txBox="1"/>
              <p:nvPr/>
            </p:nvSpPr>
            <p:spPr>
              <a:xfrm>
                <a:off x="293387" y="3066428"/>
                <a:ext cx="11301712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/>
                  <a:t>Example of an EEG project following BIDS guidelines</a:t>
                </a:r>
              </a:p>
              <a:p>
                <a:r>
                  <a:rPr lang="en-US" sz="1600"/>
                  <a:t>Additional </a:t>
                </a:r>
                <a:r>
                  <a:rPr lang="en-US" sz="1600" err="1"/>
                  <a:t>json</a:t>
                </a:r>
                <a:r>
                  <a:rPr lang="en-US" sz="1600"/>
                  <a:t> files containing details on the recording system</a:t>
                </a:r>
              </a:p>
              <a:p>
                <a:r>
                  <a:rPr lang="en-US" sz="1600"/>
                  <a:t>E.g., coordinate system, to interpret the coordinates provided in metadata file </a:t>
                </a:r>
                <a:r>
                  <a:rPr lang="en-US" sz="1600" i="1"/>
                  <a:t>‘s001_electrodes.tsv’ </a:t>
                </a:r>
              </a:p>
              <a:p>
                <a:endParaRPr lang="en-US" sz="1600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C62F70B-727C-0B38-A247-470D5777B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267" b="14124"/>
            <a:stretch/>
          </p:blipFill>
          <p:spPr>
            <a:xfrm>
              <a:off x="4398842" y="4672900"/>
              <a:ext cx="7366748" cy="1169863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E1103-3F5D-CC10-3E77-31BC6E67D60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90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Metadata standards</a:t>
            </a:r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20326" y="800613"/>
            <a:ext cx="10369500" cy="53844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7950" indent="0">
              <a:lnSpc>
                <a:spcPct val="150000"/>
              </a:lnSpc>
              <a:buNone/>
            </a:pPr>
            <a:r>
              <a:rPr lang="en-US">
                <a:solidFill>
                  <a:schemeClr val="tx1"/>
                </a:solidFill>
              </a:rPr>
              <a:t>- Are there existing standards in the field? 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Brain Imaging Data Structure </a:t>
            </a:r>
            <a:r>
              <a:rPr lang="en-US">
                <a:solidFill>
                  <a:schemeClr val="tx1"/>
                </a:solidFill>
                <a:hlinkClick r:id="rId3"/>
              </a:rPr>
              <a:t>https://bids.neuroimaging.io/</a:t>
            </a:r>
            <a:endParaRPr lang="en-US">
              <a:solidFill>
                <a:schemeClr val="tx1"/>
              </a:solidFill>
            </a:endParaRPr>
          </a:p>
          <a:p>
            <a:pPr marL="107950" indent="0">
              <a:buNone/>
            </a:pPr>
            <a:r>
              <a:rPr lang="en-US" b="0" i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“Most advanced and widely used option for structuring files according to MRI sequences and including standardized metadata</a:t>
            </a:r>
            <a:r>
              <a:rPr lang="en-US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Kalantari et al, 2023</a:t>
            </a:r>
            <a:r>
              <a:rPr lang="en-US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CH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7950" indent="0">
              <a:lnSpc>
                <a:spcPct val="150000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 marL="107950" indent="0">
              <a:lnSpc>
                <a:spcPct val="150000"/>
              </a:lnSpc>
              <a:buNone/>
            </a:pPr>
            <a:r>
              <a:rPr lang="en-US" b="1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96069-EB51-F66B-3D15-8DC7DD4BE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911" y="2937114"/>
            <a:ext cx="5558910" cy="35802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EE4196-FA7F-136F-2E79-6F24562B9D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0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Metadata standards</a:t>
            </a:r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39376" y="892820"/>
            <a:ext cx="10369500" cy="53844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795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BIDS Extensions Proposals (BEP) </a:t>
            </a:r>
            <a:r>
              <a:rPr lang="en-US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https://bids.neuroimaging.io/get_involved.html#extending-the-bids-specification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You can propose a BIDS extension to your data </a:t>
            </a:r>
            <a:r>
              <a:rPr lang="en-US" b="1" dirty="0">
                <a:solidFill>
                  <a:schemeClr val="tx1"/>
                </a:solidFill>
              </a:rPr>
              <a:t>modality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Each proposal is an </a:t>
            </a:r>
            <a:r>
              <a:rPr lang="en-US" b="1" dirty="0">
                <a:solidFill>
                  <a:schemeClr val="tx1"/>
                </a:solidFill>
              </a:rPr>
              <a:t>open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google doc </a:t>
            </a:r>
            <a:r>
              <a:rPr lang="en-US" dirty="0">
                <a:solidFill>
                  <a:schemeClr val="tx1"/>
                </a:solidFill>
              </a:rPr>
              <a:t>where experts can give comments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Once accepted it will be </a:t>
            </a:r>
            <a:r>
              <a:rPr lang="en-US" b="1" dirty="0">
                <a:solidFill>
                  <a:schemeClr val="tx1"/>
                </a:solidFill>
              </a:rPr>
              <a:t>integrated</a:t>
            </a:r>
            <a:r>
              <a:rPr lang="en-US" dirty="0">
                <a:solidFill>
                  <a:schemeClr val="tx1"/>
                </a:solidFill>
              </a:rPr>
              <a:t> in the BIDS 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Currently active BEPs:  </a:t>
            </a:r>
            <a:r>
              <a:rPr lang="en-US" b="1" dirty="0">
                <a:solidFill>
                  <a:schemeClr val="tx1"/>
                </a:solidFill>
              </a:rPr>
              <a:t>CT, computational models, microscopy, animal electrophysiology, …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Integration with BIDS will facilitate visibility, adoption and version tracking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77385-8657-6F01-E8C7-0C05908F124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539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Metadata standards</a:t>
            </a:r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420301" y="800613"/>
            <a:ext cx="10369500" cy="53844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79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- Publications related to BIDS extensions  </a:t>
            </a:r>
          </a:p>
          <a:p>
            <a:pPr marL="10795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Kalantari, A., Szczepanik, M., </a:t>
            </a:r>
            <a:r>
              <a:rPr lang="en-US" sz="1600" dirty="0" err="1">
                <a:solidFill>
                  <a:schemeClr val="tx1"/>
                </a:solidFill>
              </a:rPr>
              <a:t>Heunis</a:t>
            </a:r>
            <a:r>
              <a:rPr lang="en-US" sz="1600" dirty="0">
                <a:solidFill>
                  <a:schemeClr val="tx1"/>
                </a:solidFill>
              </a:rPr>
              <a:t>, S., Mönch, C., Hanke, M., Wachtler, T., &amp; </a:t>
            </a:r>
            <a:r>
              <a:rPr lang="en-US" sz="1600" dirty="0" err="1">
                <a:solidFill>
                  <a:schemeClr val="tx1"/>
                </a:solidFill>
              </a:rPr>
              <a:t>Aswendt</a:t>
            </a:r>
            <a:r>
              <a:rPr lang="en-US" sz="1600" dirty="0">
                <a:solidFill>
                  <a:schemeClr val="tx1"/>
                </a:solidFill>
              </a:rPr>
              <a:t>, M. (2023). How to establish and maintain a multimodal animal research dataset using </a:t>
            </a:r>
            <a:r>
              <a:rPr lang="en-US" sz="1600" dirty="0" err="1">
                <a:solidFill>
                  <a:schemeClr val="tx1"/>
                </a:solidFill>
              </a:rPr>
              <a:t>DataLad</a:t>
            </a:r>
            <a:r>
              <a:rPr lang="en-US" sz="1600" b="1" dirty="0">
                <a:solidFill>
                  <a:schemeClr val="tx1"/>
                </a:solidFill>
              </a:rPr>
              <a:t>. </a:t>
            </a:r>
            <a:r>
              <a:rPr lang="en-US" sz="1600" dirty="0">
                <a:solidFill>
                  <a:schemeClr val="tx1"/>
                </a:solidFill>
              </a:rPr>
              <a:t>Scientific data, 10(1), 357. </a:t>
            </a:r>
            <a:r>
              <a:rPr lang="en-US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https://www.nature.com/articles/s41597-023-02242-8</a:t>
            </a:r>
            <a:r>
              <a:rPr lang="en-US" sz="1600" dirty="0">
                <a:solidFill>
                  <a:schemeClr val="tx1"/>
                </a:solidFill>
              </a:rPr>
              <a:t> </a:t>
            </a:r>
          </a:p>
        </p:txBody>
      </p:sp>
      <p:pic>
        <p:nvPicPr>
          <p:cNvPr id="2050" name="Picture 2" descr="figure 1">
            <a:extLst>
              <a:ext uri="{FF2B5EF4-FFF2-40B4-BE49-F238E27FC236}">
                <a16:creationId xmlns:a16="http://schemas.microsoft.com/office/drawing/2014/main" id="{1FC1F093-FB55-30F3-566F-71A4886F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6" y="3379731"/>
            <a:ext cx="4646899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37F8BA-376D-8F22-3751-2D01B3ECEBD7}"/>
              </a:ext>
            </a:extLst>
          </p:cNvPr>
          <p:cNvSpPr txBox="1"/>
          <p:nvPr/>
        </p:nvSpPr>
        <p:spPr>
          <a:xfrm>
            <a:off x="6007050" y="3379731"/>
            <a:ext cx="47827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chemeClr val="tx1"/>
                </a:solidFill>
              </a:rPr>
              <a:t>DataLad</a:t>
            </a:r>
            <a:r>
              <a:rPr lang="en-US" b="1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chemeClr val="tx1"/>
                </a:solidFill>
              </a:rPr>
              <a:t>opensource software for research data management </a:t>
            </a:r>
            <a:r>
              <a:rPr lang="en-US">
                <a:solidFill>
                  <a:schemeClr val="tx1"/>
                </a:solidFill>
                <a:hlinkClick r:id="rId5"/>
              </a:rPr>
              <a:t>https://www.datalad.org/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YODA</a:t>
            </a:r>
            <a:r>
              <a:rPr lang="en-US">
                <a:solidFill>
                  <a:schemeClr val="tx1"/>
                </a:solidFill>
              </a:rPr>
              <a:t> principles for data analysis </a:t>
            </a:r>
            <a:r>
              <a:rPr lang="en-US">
                <a:solidFill>
                  <a:schemeClr val="tx1"/>
                </a:solidFill>
                <a:hlinkClick r:id="rId6"/>
              </a:rPr>
              <a:t>https://handbook.datalad.org/en/latest/basics/101-127-yoda.html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 BIDS </a:t>
            </a:r>
            <a:r>
              <a:rPr lang="en-US">
                <a:solidFill>
                  <a:schemeClr val="tx1"/>
                </a:solidFill>
              </a:rPr>
              <a:t>compatibility of structure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2A901-F120-E7D7-E3D5-AE101C6EDD4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3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Metadata standards</a:t>
            </a:r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39376" y="892820"/>
            <a:ext cx="10369500" cy="53844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79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- There are other publications related to BIDS extensions  </a:t>
            </a:r>
            <a:endParaRPr lang="en-US" sz="16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7950" indent="0">
              <a:buNone/>
            </a:pPr>
            <a:r>
              <a:rPr lang="en-US" sz="1600" b="0" i="0" dirty="0">
                <a:solidFill>
                  <a:srgbClr val="222222"/>
                </a:solidFill>
                <a:effectLst/>
              </a:rPr>
              <a:t>Bourget, M. H., </a:t>
            </a:r>
            <a:r>
              <a:rPr lang="en-US" sz="1600" b="0" i="0" dirty="0" err="1">
                <a:solidFill>
                  <a:srgbClr val="222222"/>
                </a:solidFill>
                <a:effectLst/>
              </a:rPr>
              <a:t>Kamentsky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, L., Ghosh, S. S., Mazzamuto, G., Lazari, A., Markiewicz, C. J., ... &amp; Salo, T. (2022). Microscopy-BIDS: An extension to the Brain Imaging Data Structure for microscopy data. </a:t>
            </a:r>
            <a:r>
              <a:rPr lang="en-US" sz="1600" b="0" i="1" dirty="0">
                <a:solidFill>
                  <a:srgbClr val="222222"/>
                </a:solidFill>
                <a:effectLst/>
              </a:rPr>
              <a:t>Frontiers in Neuroscience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</a:rPr>
              <a:t>16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, 871228. </a:t>
            </a:r>
            <a:r>
              <a:rPr lang="en-US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https://www.frontiersin.org/articles/10.3389/fnins.2022.871228/full</a:t>
            </a:r>
            <a:endParaRPr lang="en-US" sz="1600">
              <a:solidFill>
                <a:schemeClr val="tx1"/>
              </a:solidFill>
            </a:endParaRPr>
          </a:p>
          <a:p>
            <a:pPr marL="107950" indent="0">
              <a:lnSpc>
                <a:spcPct val="150000"/>
              </a:lnSpc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B759C7-1F36-A41C-0A76-268C5837A7D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12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 on WP2</a:t>
            </a:r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39376" y="736793"/>
            <a:ext cx="10369500" cy="59322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EAA8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CRS</a:t>
            </a:r>
          </a:p>
          <a:p>
            <a:pPr marL="107950" marR="0" lvl="0" indent="0" algn="l" defTabSz="914400" rtl="0" eaLnBrk="1" fontAlgn="auto" latinLnBrk="0" hangingPunct="1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Hub table code generalizable (troubleshoot, streamline, documentation)</a:t>
            </a:r>
            <a:endParaRPr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07950" indent="0">
              <a:lnSpc>
                <a:spcPct val="150000"/>
              </a:lnSpc>
              <a:buClr>
                <a:srgbClr val="000000"/>
              </a:buClr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Beginner Tutorials (currently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collection for beginners)</a:t>
            </a:r>
            <a:r>
              <a:rPr lang="en-US" dirty="0">
                <a:solidFill>
                  <a:srgbClr val="000000"/>
                </a:solidFill>
              </a:rPr>
              <a:t> </a:t>
            </a:r>
          </a:p>
          <a:p>
            <a:pPr marL="107950" indent="0">
              <a:lnSpc>
                <a:spcPct val="150000"/>
              </a:lnSpc>
              <a:buClr>
                <a:srgbClr val="000000"/>
              </a:buClr>
              <a:buNone/>
              <a:defRPr/>
            </a:pPr>
            <a:r>
              <a:rPr lang="en-US" sz="4000" dirty="0">
                <a:solidFill>
                  <a:srgbClr val="0EAA82"/>
                </a:solidFill>
              </a:rPr>
              <a:t>Interface group (+ CRS) 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Defining JSON fields based on BIDs proposals and own data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Clarifying workflow from source data to preview files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Search if other standards (besides BIDS) exist for data types in FDCNS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Share hub with FDCNS collaborator to attempt a set up from scratch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714D67-4644-457F-5234-78FF6656691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8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1C13-CEE2-0CFF-666E-94BD05E2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50" y="5027613"/>
            <a:ext cx="10369500" cy="6117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Thank you</a:t>
            </a:r>
            <a:endParaRPr lang="en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8D667-06ED-1E28-AE3A-92F21A653F4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54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BB91-170F-E3B3-A990-29E7F7B4B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7D103-62B1-B736-F31D-BC02E37DF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514C3-74C7-C02A-31B1-ED102C62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591"/>
            <a:ext cx="12192000" cy="6202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7E29FE-8318-8A0D-72E7-ECAB45D7C860}"/>
              </a:ext>
            </a:extLst>
          </p:cNvPr>
          <p:cNvSpPr txBox="1"/>
          <p:nvPr/>
        </p:nvSpPr>
        <p:spPr>
          <a:xfrm>
            <a:off x="95250" y="327591"/>
            <a:ext cx="6877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/>
              <a:t>“SCANLIST” metadata</a:t>
            </a:r>
            <a:endParaRPr lang="en-CH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3ED5B-8280-A1AB-BC58-BC1A12940DCC}"/>
              </a:ext>
            </a:extLst>
          </p:cNvPr>
          <p:cNvSpPr txBox="1"/>
          <p:nvPr/>
        </p:nvSpPr>
        <p:spPr>
          <a:xfrm>
            <a:off x="7067550" y="327591"/>
            <a:ext cx="51244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/>
              <a:t>“Preview” files metadata (</a:t>
            </a:r>
            <a:r>
              <a:rPr lang="en-US"/>
              <a:t>showed in HUB)</a:t>
            </a:r>
            <a:endParaRPr lang="en-CH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184C8E-90A9-A3CD-A97C-607A48F7D533}"/>
              </a:ext>
            </a:extLst>
          </p:cNvPr>
          <p:cNvSpPr/>
          <p:nvPr/>
        </p:nvSpPr>
        <p:spPr>
          <a:xfrm>
            <a:off x="7210425" y="4735502"/>
            <a:ext cx="3924300" cy="1655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5F0AE7-45C1-B1AF-ADD5-D37E5142F47F}"/>
              </a:ext>
            </a:extLst>
          </p:cNvPr>
          <p:cNvSpPr/>
          <p:nvPr/>
        </p:nvSpPr>
        <p:spPr>
          <a:xfrm>
            <a:off x="3695700" y="2912761"/>
            <a:ext cx="1085850" cy="218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AE3606-2550-D782-AB97-EA7FA12E133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781550" y="3022016"/>
            <a:ext cx="2428875" cy="2541367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A387D-1311-4F1B-3F73-AAB4958BF9E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79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CF859B-B86D-AC13-F434-AF03FF479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35" y="0"/>
            <a:ext cx="1166292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C032A7-168B-FEB2-E1AE-0E192F7A0768}"/>
              </a:ext>
            </a:extLst>
          </p:cNvPr>
          <p:cNvSpPr txBox="1"/>
          <p:nvPr/>
        </p:nvSpPr>
        <p:spPr>
          <a:xfrm>
            <a:off x="137584" y="127480"/>
            <a:ext cx="60769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/>
              <a:t>“SCANLIST” metadata</a:t>
            </a:r>
            <a:endParaRPr lang="en-CH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C34C8-4E55-04AC-F2F4-53368387A468}"/>
              </a:ext>
            </a:extLst>
          </p:cNvPr>
          <p:cNvSpPr txBox="1"/>
          <p:nvPr/>
        </p:nvSpPr>
        <p:spPr>
          <a:xfrm>
            <a:off x="6415617" y="127480"/>
            <a:ext cx="51244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/>
              <a:t>“Preview” files metadata (</a:t>
            </a:r>
            <a:r>
              <a:rPr lang="en-US"/>
              <a:t>showed in HUB)</a:t>
            </a:r>
            <a:endParaRPr lang="en-CH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34B039-11B6-5330-1A52-1D7356A6921D}"/>
              </a:ext>
            </a:extLst>
          </p:cNvPr>
          <p:cNvSpPr/>
          <p:nvPr/>
        </p:nvSpPr>
        <p:spPr>
          <a:xfrm>
            <a:off x="6214535" y="2254770"/>
            <a:ext cx="2510366" cy="3269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D0F7E-2D9D-DCC1-C44D-13BCFB5F7B04}"/>
              </a:ext>
            </a:extLst>
          </p:cNvPr>
          <p:cNvSpPr/>
          <p:nvPr/>
        </p:nvSpPr>
        <p:spPr>
          <a:xfrm>
            <a:off x="264535" y="3032760"/>
            <a:ext cx="4696932" cy="709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66B5B9-E809-FDB2-7F61-3DA7DA57AFB0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961467" y="3387514"/>
            <a:ext cx="1253068" cy="502121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EEE95C-64B4-01E0-3C74-E61D2110C0CC}"/>
              </a:ext>
            </a:extLst>
          </p:cNvPr>
          <p:cNvSpPr txBox="1"/>
          <p:nvPr/>
        </p:nvSpPr>
        <p:spPr>
          <a:xfrm>
            <a:off x="264535" y="3885605"/>
            <a:ext cx="3048000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 files available for JP16 </a:t>
            </a:r>
            <a:r>
              <a:rPr lang="en-US" err="1">
                <a:solidFill>
                  <a:srgbClr val="FF0000"/>
                </a:solidFill>
              </a:rPr>
              <a:t>invivo</a:t>
            </a:r>
            <a:r>
              <a:rPr lang="en-US">
                <a:solidFill>
                  <a:srgbClr val="FF0000"/>
                </a:solidFill>
              </a:rPr>
              <a:t> 50 scan. Notes in </a:t>
            </a:r>
            <a:r>
              <a:rPr lang="en-US" err="1">
                <a:solidFill>
                  <a:srgbClr val="FF0000"/>
                </a:solidFill>
              </a:rPr>
              <a:t>scanlist</a:t>
            </a:r>
            <a:r>
              <a:rPr lang="en-US">
                <a:solidFill>
                  <a:srgbClr val="FF0000"/>
                </a:solidFill>
              </a:rPr>
              <a:t> file says file is incomplete</a:t>
            </a:r>
            <a:endParaRPr lang="en-CH">
              <a:solidFill>
                <a:srgbClr val="FF000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B1C6C01-F82F-26E1-A032-693A2B504AE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Gitlab workflow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BB589-75F6-93C1-9EBB-D8AFE03D5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800613"/>
            <a:ext cx="5143500" cy="6047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0D33FD-13E6-A166-344D-505C5CE8B235}"/>
              </a:ext>
            </a:extLst>
          </p:cNvPr>
          <p:cNvSpPr txBox="1"/>
          <p:nvPr/>
        </p:nvSpPr>
        <p:spPr>
          <a:xfrm>
            <a:off x="6618108" y="3429000"/>
            <a:ext cx="5143501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Owner - </a:t>
            </a:r>
            <a:r>
              <a:rPr lang="en-US" sz="1600" dirty="0">
                <a:solidFill>
                  <a:schemeClr val="tx1"/>
                </a:solidFill>
              </a:rPr>
              <a:t> A lab or researcher managing a project or a series of data packages. They could have a </a:t>
            </a:r>
            <a:r>
              <a:rPr lang="en-US" sz="1600" b="1" dirty="0">
                <a:solidFill>
                  <a:schemeClr val="tx1"/>
                </a:solidFill>
              </a:rPr>
              <a:t>Gitlab group </a:t>
            </a:r>
            <a:r>
              <a:rPr lang="en-US" sz="1600" dirty="0">
                <a:solidFill>
                  <a:schemeClr val="tx1"/>
                </a:solidFill>
              </a:rPr>
              <a:t>set up e.g.,  </a:t>
            </a:r>
            <a:r>
              <a:rPr lang="en-US" sz="1600" i="1" dirty="0">
                <a:solidFill>
                  <a:schemeClr val="tx1"/>
                </a:solidFill>
              </a:rPr>
              <a:t>gitlab.uzh.ch/</a:t>
            </a:r>
            <a:r>
              <a:rPr lang="en-US" sz="1600" i="1" dirty="0" err="1">
                <a:solidFill>
                  <a:schemeClr val="tx1"/>
                </a:solidFill>
              </a:rPr>
              <a:t>interfacegroup</a:t>
            </a:r>
            <a:endParaRPr lang="en-US" sz="1600" i="1" dirty="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Repository scope - </a:t>
            </a:r>
            <a:r>
              <a:rPr lang="en-US" sz="1600" dirty="0">
                <a:solidFill>
                  <a:schemeClr val="tx1"/>
                </a:solidFill>
              </a:rPr>
              <a:t>e.g., Data from Interface group for the Fluid Dynamics CNS Sinergia project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will include several synchrotron data packages from Japan, France, etc. 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e.g., gitlab.uzh.ch/</a:t>
            </a:r>
            <a:r>
              <a:rPr lang="en-US" sz="1600" i="1" dirty="0" err="1">
                <a:solidFill>
                  <a:schemeClr val="tx1"/>
                </a:solidFill>
              </a:rPr>
              <a:t>interfacegroup</a:t>
            </a:r>
            <a:r>
              <a:rPr lang="en-US" sz="1600" i="1" dirty="0">
                <a:solidFill>
                  <a:schemeClr val="tx1"/>
                </a:solidFill>
              </a:rPr>
              <a:t>/</a:t>
            </a:r>
            <a:r>
              <a:rPr lang="en-US" sz="1600" i="1" dirty="0" err="1">
                <a:solidFill>
                  <a:schemeClr val="tx1"/>
                </a:solidFill>
              </a:rPr>
              <a:t>FluDynCNS</a:t>
            </a:r>
            <a:endParaRPr lang="en-CH" sz="1600" b="1" i="1" dirty="0">
              <a:solidFill>
                <a:schemeClr val="tx1"/>
              </a:solidFill>
            </a:endParaRPr>
          </a:p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91FB02-42E6-876E-761F-844B1FCCFE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Gitlab workflow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7E3C09-EFBF-1C7F-B99C-D789ED47E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1154973"/>
            <a:ext cx="7404100" cy="4874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52D795-3B31-1B22-34B7-90E0FF2A2FF4}"/>
              </a:ext>
            </a:extLst>
          </p:cNvPr>
          <p:cNvSpPr txBox="1"/>
          <p:nvPr/>
        </p:nvSpPr>
        <p:spPr>
          <a:xfrm>
            <a:off x="476201" y="5591869"/>
            <a:ext cx="5705524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Collaborator - </a:t>
            </a:r>
            <a:r>
              <a:rPr lang="en-US" sz="1600" dirty="0">
                <a:solidFill>
                  <a:schemeClr val="tx1"/>
                </a:solidFill>
              </a:rPr>
              <a:t> A lab or researcher in direct collaboration with the owner e.g., other members of the Fluid Dynamics CNS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C2D8E-406F-AC7F-B4E1-DB073903DD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Hub</a:t>
            </a:r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911225" y="1049339"/>
            <a:ext cx="10369500" cy="49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795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EAA82"/>
                </a:solidFill>
              </a:rPr>
              <a:t>What? </a:t>
            </a:r>
            <a:endParaRPr lang="en-US">
              <a:solidFill>
                <a:schemeClr val="tx1"/>
              </a:solidFill>
            </a:endParaRPr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b="1" dirty="0">
                <a:solidFill>
                  <a:schemeClr val="tx1"/>
                </a:solidFill>
              </a:rPr>
              <a:t>Central hub </a:t>
            </a:r>
            <a:r>
              <a:rPr lang="en-US" sz="2400" dirty="0">
                <a:solidFill>
                  <a:schemeClr val="tx1"/>
                </a:solidFill>
              </a:rPr>
              <a:t>to metadata, documents, preview data and source data links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EAA82"/>
                </a:solidFill>
              </a:rPr>
              <a:t>Why? 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sz="2400" dirty="0">
                <a:solidFill>
                  <a:schemeClr val="tx1"/>
                </a:solidFill>
              </a:rPr>
              <a:t>Improve </a:t>
            </a:r>
            <a:r>
              <a:rPr lang="en-US" sz="2400" b="1" dirty="0">
                <a:solidFill>
                  <a:schemeClr val="tx1"/>
                </a:solidFill>
              </a:rPr>
              <a:t>findability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accessibility</a:t>
            </a:r>
            <a:r>
              <a:rPr lang="en-US" b="1" dirty="0">
                <a:solidFill>
                  <a:schemeClr val="tx1"/>
                </a:solidFill>
              </a:rPr>
              <a:t>, interoperability, showcasing data</a:t>
            </a:r>
            <a:endParaRPr lang="en-US" sz="2400" b="1" dirty="0">
              <a:solidFill>
                <a:schemeClr val="tx1"/>
              </a:solidFill>
            </a:endParaRPr>
          </a:p>
          <a:p>
            <a:pPr marL="10795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b="1" dirty="0">
                <a:solidFill>
                  <a:schemeClr val="tx1"/>
                </a:solidFill>
              </a:rPr>
              <a:t>Version control </a:t>
            </a:r>
            <a:r>
              <a:rPr lang="en-US" sz="2400" dirty="0">
                <a:solidFill>
                  <a:schemeClr val="tx1"/>
                </a:solidFill>
              </a:rPr>
              <a:t>and avoid duplicate files and data transfer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sz="2400" dirty="0">
              <a:solidFill>
                <a:schemeClr val="tx1"/>
              </a:solidFill>
            </a:endParaRPr>
          </a:p>
          <a:p>
            <a:pPr marL="10795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EAA82"/>
                </a:solidFill>
              </a:rPr>
              <a:t>How?</a:t>
            </a:r>
            <a:endParaRPr lang="en-US" dirty="0">
              <a:solidFill>
                <a:schemeClr val="tx1"/>
              </a:solidFill>
            </a:endParaRPr>
          </a:p>
          <a:p>
            <a:pPr marL="10795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- Gitlab repository </a:t>
            </a:r>
            <a:r>
              <a:rPr lang="en-US" sz="2400" dirty="0">
                <a:solidFill>
                  <a:schemeClr val="tx1"/>
                </a:solidFill>
              </a:rPr>
              <a:t>with </a:t>
            </a:r>
            <a:r>
              <a:rPr lang="en-US" dirty="0">
                <a:solidFill>
                  <a:schemeClr val="tx1"/>
                </a:solidFill>
              </a:rPr>
              <a:t>access </a:t>
            </a:r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restricted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</a:t>
            </a:r>
            <a:r>
              <a:rPr lang="en-US" sz="2400" dirty="0">
                <a:solidFill>
                  <a:schemeClr val="tx1"/>
                </a:solidFill>
              </a:rPr>
              <a:t> collaborators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2" descr="Smart Home Icon 3549327">
            <a:extLst>
              <a:ext uri="{FF2B5EF4-FFF2-40B4-BE49-F238E27FC236}">
                <a16:creationId xmlns:a16="http://schemas.microsoft.com/office/drawing/2014/main" id="{06E70A79-5687-19ED-E46C-0A7682110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4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4538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89" t="29166" r="26388" b="28889"/>
          <a:stretch/>
        </p:blipFill>
        <p:spPr bwMode="auto">
          <a:xfrm>
            <a:off x="10417482" y="5049837"/>
            <a:ext cx="172648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027C4-DDDE-433A-D3AA-3DDBFAF6B5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5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Hub</a:t>
            </a:r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911225" y="1049339"/>
            <a:ext cx="10369500" cy="49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 sz="2400" dirty="0">
                <a:solidFill>
                  <a:schemeClr val="tx1"/>
                </a:solidFill>
              </a:rPr>
              <a:t>In-browser Hub Demo: </a:t>
            </a:r>
            <a:r>
              <a:rPr lang="en-US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https://crsuzh.pages.uzh.ch/afford_page/</a:t>
            </a:r>
            <a:endParaRPr lang="en-US" sz="2400">
              <a:solidFill>
                <a:schemeClr val="tx1"/>
              </a:solidFill>
            </a:endParaRPr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endParaRPr lang="en-US" sz="2400" i="1">
              <a:solidFill>
                <a:schemeClr val="tx1"/>
              </a:solidFill>
            </a:endParaRPr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 sz="2400" i="1" dirty="0">
                <a:solidFill>
                  <a:schemeClr val="tx1"/>
                </a:solidFill>
              </a:rPr>
              <a:t>Highlight: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- Arrangement by tab </a:t>
            </a:r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 dirty="0">
                <a:solidFill>
                  <a:schemeClr val="tx1"/>
                </a:solidFill>
              </a:rPr>
              <a:t>- Selection and copying of multiple rows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- Simple coding (R Markdown streamlining in progress) </a:t>
            </a:r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 dirty="0">
                <a:solidFill>
                  <a:schemeClr val="tx1"/>
                </a:solidFill>
              </a:rPr>
              <a:t>- Data table additional extensions</a:t>
            </a:r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 dirty="0">
                <a:solidFill>
                  <a:schemeClr val="tx1"/>
                </a:solidFill>
              </a:rPr>
              <a:t>- Continuous integration (show repo)</a:t>
            </a:r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endParaRPr lang="en-US" sz="2400">
              <a:solidFill>
                <a:schemeClr val="tx1"/>
              </a:solidFill>
            </a:endParaRPr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endParaRPr lang="en-US"/>
          </a:p>
        </p:txBody>
      </p:sp>
      <p:pic>
        <p:nvPicPr>
          <p:cNvPr id="2" name="Picture 2" descr="Smart Home Icon 3549327">
            <a:extLst>
              <a:ext uri="{FF2B5EF4-FFF2-40B4-BE49-F238E27FC236}">
                <a16:creationId xmlns:a16="http://schemas.microsoft.com/office/drawing/2014/main" id="{34CF8937-67C9-2DD7-C93A-37865765F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48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4538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89" t="29166" r="26388" b="28889"/>
          <a:stretch/>
        </p:blipFill>
        <p:spPr bwMode="auto">
          <a:xfrm>
            <a:off x="10417482" y="5049837"/>
            <a:ext cx="172648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D89E1-0EEF-C971-9D70-50443C9C9A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2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Wiki</a:t>
            </a:r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911225" y="1049339"/>
            <a:ext cx="10369500" cy="49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795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EAA82"/>
                </a:solidFill>
              </a:rPr>
              <a:t>What? </a:t>
            </a:r>
            <a:endParaRPr lang="en-US">
              <a:solidFill>
                <a:schemeClr val="tx1"/>
              </a:solidFill>
            </a:endParaRPr>
          </a:p>
          <a:p>
            <a:pPr marL="10795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b="1" dirty="0">
                <a:solidFill>
                  <a:schemeClr val="tx1"/>
                </a:solidFill>
              </a:rPr>
              <a:t>Central documentation </a:t>
            </a:r>
            <a:r>
              <a:rPr lang="en-US" sz="2400" dirty="0">
                <a:solidFill>
                  <a:schemeClr val="tx1"/>
                </a:solidFill>
              </a:rPr>
              <a:t>site (e.g., Fluid dynamics – Interface)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sz="2400" dirty="0">
              <a:solidFill>
                <a:schemeClr val="tx1"/>
              </a:solidFill>
            </a:endParaRPr>
          </a:p>
          <a:p>
            <a:pPr marL="10795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EAA82"/>
                </a:solidFill>
              </a:rPr>
              <a:t>Why? 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- Same as hub: version control, findability, accessibility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sz="2400" dirty="0">
              <a:solidFill>
                <a:schemeClr val="tx1"/>
              </a:solidFill>
            </a:endParaRPr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sz="2400" i="1" dirty="0">
                <a:solidFill>
                  <a:schemeClr val="tx1"/>
                </a:solidFill>
              </a:rPr>
              <a:t>Wiki</a:t>
            </a:r>
            <a:r>
              <a:rPr lang="en-US" sz="2400" dirty="0">
                <a:solidFill>
                  <a:schemeClr val="tx1"/>
                </a:solidFill>
              </a:rPr>
              <a:t> is </a:t>
            </a:r>
            <a:r>
              <a:rPr lang="en-US" sz="2400" b="1" dirty="0">
                <a:solidFill>
                  <a:schemeClr val="tx1"/>
                </a:solidFill>
              </a:rPr>
              <a:t>easy to edit</a:t>
            </a:r>
            <a:r>
              <a:rPr lang="en-US" sz="2400" dirty="0">
                <a:solidFill>
                  <a:schemeClr val="tx1"/>
                </a:solidFill>
              </a:rPr>
              <a:t> by collaborators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i="1" dirty="0">
                <a:solidFill>
                  <a:schemeClr val="tx1"/>
                </a:solidFill>
              </a:rPr>
              <a:t>Markdown </a:t>
            </a:r>
            <a:r>
              <a:rPr lang="en-US" sz="2400" dirty="0">
                <a:solidFill>
                  <a:schemeClr val="tx1"/>
                </a:solidFill>
              </a:rPr>
              <a:t>keeps formatting simple and with high compatibility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EAA82"/>
                </a:solidFill>
              </a:rPr>
              <a:t>How?</a:t>
            </a:r>
            <a:endParaRPr lang="en-US" dirty="0">
              <a:solidFill>
                <a:schemeClr val="tx1"/>
              </a:solidFill>
            </a:endParaRPr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 sz="2400" b="1" dirty="0">
                <a:solidFill>
                  <a:schemeClr val="tx1"/>
                </a:solidFill>
              </a:rPr>
              <a:t>- Markdown files </a:t>
            </a: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b="1" dirty="0">
                <a:solidFill>
                  <a:schemeClr val="tx1"/>
                </a:solidFill>
              </a:rPr>
              <a:t>Wiki </a:t>
            </a:r>
            <a:r>
              <a:rPr lang="en-US" dirty="0">
                <a:solidFill>
                  <a:schemeClr val="tx1"/>
                </a:solidFill>
              </a:rPr>
              <a:t>through</a:t>
            </a:r>
            <a:r>
              <a:rPr lang="en-US" sz="2400" b="1" dirty="0">
                <a:solidFill>
                  <a:schemeClr val="tx1"/>
                </a:solidFill>
              </a:rPr>
              <a:t> Gitlab repository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4FB46C-14ED-DD88-74F1-B69E6C54F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22000"/>
          </a:blip>
          <a:srcRect l="2636" b="14201"/>
          <a:stretch/>
        </p:blipFill>
        <p:spPr>
          <a:xfrm>
            <a:off x="9886462" y="4833257"/>
            <a:ext cx="2083285" cy="18358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269F2C-21A4-AA87-E2DC-7FB802DDEC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Wiki</a:t>
            </a:r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911225" y="1049339"/>
            <a:ext cx="10369500" cy="49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795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In-browser Wiki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 Demo: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sz="2400">
              <a:solidFill>
                <a:schemeClr val="tx1"/>
              </a:solidFill>
            </a:endParaRPr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https://gitlab.uzh.ch/crsuzh/afford_page/-/wikis/Home</a:t>
            </a:r>
            <a:endParaRPr lang="en-US" sz="2400">
              <a:solidFill>
                <a:schemeClr val="tx1"/>
              </a:solidFill>
            </a:endParaRPr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endParaRPr lang="en-US" sz="2400">
              <a:solidFill>
                <a:schemeClr val="tx1"/>
              </a:solidFill>
            </a:endParaRPr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 sz="2400" i="1" dirty="0">
                <a:solidFill>
                  <a:schemeClr val="tx1"/>
                </a:solidFill>
              </a:rPr>
              <a:t>Highlights:</a:t>
            </a:r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 dirty="0">
                <a:solidFill>
                  <a:schemeClr val="tx1"/>
                </a:solidFill>
              </a:rPr>
              <a:t>- Track versions history, ‘last-edited-by’ info</a:t>
            </a:r>
          </a:p>
          <a:p>
            <a:pPr marL="10795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 dirty="0">
                <a:solidFill>
                  <a:schemeClr val="tx1"/>
                </a:solidFill>
              </a:rPr>
              <a:t>- Rich text editor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- Note: it is a ‘hidden’ repository separate from Gitlab pages 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7D5DB1-CA26-F93D-2B34-7BF10673D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22000"/>
          </a:blip>
          <a:srcRect l="2636" b="14201"/>
          <a:stretch/>
        </p:blipFill>
        <p:spPr>
          <a:xfrm>
            <a:off x="9886462" y="4833257"/>
            <a:ext cx="2083285" cy="18358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79985-B33E-D3B1-17F3-B27E1A13E9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9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and metadata flow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DE76D-F2A0-70DC-FB28-57A2A29AC694}"/>
              </a:ext>
            </a:extLst>
          </p:cNvPr>
          <p:cNvSpPr txBox="1"/>
          <p:nvPr/>
        </p:nvSpPr>
        <p:spPr>
          <a:xfrm>
            <a:off x="780595" y="74841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/>
              <a:t>Per data package (e.g., Japan-Spring 2023) </a:t>
            </a:r>
            <a:endParaRPr lang="en-CH" sz="1400" b="1" i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3E7FC-AF75-DA9A-B083-C839F9BE1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68" y="1145387"/>
            <a:ext cx="6706536" cy="564911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9DA9E-288B-ADC0-63E3-3E78C1821A8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96203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64F0AE2C186C44950451D6B2FCFD90" ma:contentTypeVersion="12" ma:contentTypeDescription="Create a new document." ma:contentTypeScope="" ma:versionID="7bf390230cd1d85c9325d5ebfdb2777a">
  <xsd:schema xmlns:xsd="http://www.w3.org/2001/XMLSchema" xmlns:xs="http://www.w3.org/2001/XMLSchema" xmlns:p="http://schemas.microsoft.com/office/2006/metadata/properties" xmlns:ns2="9d9b0c84-7cda-43f5-82ea-d89174ab4332" xmlns:ns3="9c28947b-f303-4fb8-90de-68ffd00672c3" targetNamespace="http://schemas.microsoft.com/office/2006/metadata/properties" ma:root="true" ma:fieldsID="ce99e608b80a18cc184b6873f598b6ac" ns2:_="" ns3:_="">
    <xsd:import namespace="9d9b0c84-7cda-43f5-82ea-d89174ab4332"/>
    <xsd:import namespace="9c28947b-f303-4fb8-90de-68ffd00672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9b0c84-7cda-43f5-82ea-d89174ab43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c938953-97e4-410d-a323-cf9a87d86f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28947b-f303-4fb8-90de-68ffd00672c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9e4032e6-4e38-44dd-bb31-6707cc3ec676}" ma:internalName="TaxCatchAll" ma:showField="CatchAllData" ma:web="9c28947b-f303-4fb8-90de-68ffd00672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28947b-f303-4fb8-90de-68ffd00672c3" xsi:nil="true"/>
    <lcf76f155ced4ddcb4097134ff3c332f xmlns="9d9b0c84-7cda-43f5-82ea-d89174ab433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1BA3DFC-EF4C-4461-BA6B-2A3160AED7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BD5EE6-0334-4461-A712-A44F6BEF1D50}">
  <ds:schemaRefs>
    <ds:schemaRef ds:uri="9c28947b-f303-4fb8-90de-68ffd00672c3"/>
    <ds:schemaRef ds:uri="9d9b0c84-7cda-43f5-82ea-d89174ab43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67F8C53-F02D-4882-95B8-95ABF2D11478}">
  <ds:schemaRefs>
    <ds:schemaRef ds:uri="9c28947b-f303-4fb8-90de-68ffd00672c3"/>
    <ds:schemaRef ds:uri="9d9b0c84-7cda-43f5-82ea-d89174ab43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2090</Words>
  <Application>Microsoft Office PowerPoint</Application>
  <PresentationFormat>Widescreen</PresentationFormat>
  <Paragraphs>319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UZH</vt:lpstr>
      <vt:lpstr>UZH</vt:lpstr>
      <vt:lpstr>PowerPoint Presentation</vt:lpstr>
      <vt:lpstr>Content</vt:lpstr>
      <vt:lpstr>Overview of Gitlab workflow</vt:lpstr>
      <vt:lpstr>Overview of Gitlab workflow</vt:lpstr>
      <vt:lpstr>Hub</vt:lpstr>
      <vt:lpstr>Hub</vt:lpstr>
      <vt:lpstr>Wiki</vt:lpstr>
      <vt:lpstr>Wiki</vt:lpstr>
      <vt:lpstr>Data and metadata flow</vt:lpstr>
      <vt:lpstr>Data and metadata flow</vt:lpstr>
      <vt:lpstr>Data and metadata flow</vt:lpstr>
      <vt:lpstr>Data and metadata flow</vt:lpstr>
      <vt:lpstr>Data and metadata flow</vt:lpstr>
      <vt:lpstr>Data and metadata flow</vt:lpstr>
      <vt:lpstr>Data and metadata flow</vt:lpstr>
      <vt:lpstr>Data and metadata flow</vt:lpstr>
      <vt:lpstr>Summary of a data package content</vt:lpstr>
      <vt:lpstr>Metadata standards and JSON files</vt:lpstr>
      <vt:lpstr>Metadata standards and JSON files</vt:lpstr>
      <vt:lpstr>Metadata standards and JSON files</vt:lpstr>
      <vt:lpstr>Metadata standards</vt:lpstr>
      <vt:lpstr>Metadata standards</vt:lpstr>
      <vt:lpstr>Metadata standards</vt:lpstr>
      <vt:lpstr>Metadata standards</vt:lpstr>
      <vt:lpstr>Next steps on WP2</vt:lpstr>
      <vt:lpstr>Thank 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at the CRS </dc:title>
  <cp:lastModifiedBy>Gorka Fraga Gonzalez</cp:lastModifiedBy>
  <cp:revision>39</cp:revision>
  <dcterms:modified xsi:type="dcterms:W3CDTF">2023-09-22T11:52:53Z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0x0101008564F0AE2C186C44950451D6B2FCFD90</vt:lpwstr>
  </property>
  <property fmtid="{D5CDD505-2E9C-101B-9397-08002B2CF9AE}" pid="3" name="MediaServiceImageTags">
    <vt:lpwstr/>
  </property>
</Properties>
</file>