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G.Fraga Gonzalez &amp; E. Furrer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Progress report 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G.Fraga Gonzalez &amp; E. Furrer</dc:creator>
  <cp:keywords/>
  <dcterms:created xsi:type="dcterms:W3CDTF">2023-10-04T11:38:39Z</dcterms:created>
  <dcterms:modified xsi:type="dcterms:W3CDTF">2023-10-04T11:38:39Z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2023-10-04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