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5143500" type="screen16x9"/>
  <p:notesSz cx="6858000" cy="9144000"/>
  <p:embeddedFontLst>
    <p:embeddedFont>
      <p:font typeface="Lexend Deca" pitchFamily="2" charset="-78"/>
      <p:regular r:id="rId39"/>
    </p:embeddedFont>
    <p:embeddedFont>
      <p:font typeface="Muli" panose="02000503000000000000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11.png"/><Relationship Id="rId5" Type="http://schemas.openxmlformats.org/officeDocument/2006/relationships/image" Target="../media/image29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Gloves</a:t>
            </a:r>
            <a:br>
              <a:rPr lang="en" dirty="0"/>
            </a:br>
            <a:br>
              <a:rPr lang="en" dirty="0"/>
            </a:br>
            <a:r>
              <a:rPr lang="en" sz="3200" dirty="0"/>
              <a:t>IoT and 3D Intelligent System Project</a:t>
            </a:r>
            <a:br>
              <a:rPr lang="en" sz="3200" dirty="0"/>
            </a:br>
            <a:br>
              <a:rPr lang="en" sz="3200" dirty="0"/>
            </a:br>
            <a:r>
              <a:rPr lang="en" sz="2000" dirty="0"/>
              <a:t>Andrea Grandi</a:t>
            </a:r>
            <a:br>
              <a:rPr lang="en" sz="2000" dirty="0"/>
            </a:br>
            <a:r>
              <a:rPr lang="en" sz="2000" dirty="0"/>
              <a:t>Daniele </a:t>
            </a:r>
            <a:r>
              <a:rPr lang="en" sz="2000" dirty="0" err="1"/>
              <a:t>Vellani</a:t>
            </a:r>
            <a:br>
              <a:rPr lang="en" sz="2000" dirty="0"/>
            </a:br>
            <a:r>
              <a:rPr lang="en" sz="2000" dirty="0"/>
              <a:t>Luca </a:t>
            </a:r>
            <a:r>
              <a:rPr lang="en" sz="2000" dirty="0" err="1"/>
              <a:t>Montagnani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1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2612355" y="1353378"/>
            <a:ext cx="230747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2. Components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2.1. Hardware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2.2. Bridge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2.3. Cloud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2.4. Web Application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2.5. Smartphone 	Application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09800" y="1353378"/>
            <a:ext cx="2307471" cy="3154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1. Project presentation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1.1.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1.2. Objectives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1.3. Goals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1.4. Demo</a:t>
            </a:r>
            <a:endParaRPr sz="16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0EDEF0DE-F111-A248-9A97-D3C381B301EA}"/>
              </a:ext>
            </a:extLst>
          </p:cNvPr>
          <p:cNvSpPr txBox="1">
            <a:spLocks/>
          </p:cNvSpPr>
          <p:nvPr/>
        </p:nvSpPr>
        <p:spPr>
          <a:xfrm>
            <a:off x="4919825" y="1352550"/>
            <a:ext cx="230747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3. Machine Learning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3.1. Predictions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3.2. Model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3.3. Tests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3.4.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C1C65-B19A-D7A4-D736-CB86865BAEAA}"/>
              </a:ext>
            </a:extLst>
          </p:cNvPr>
          <p:cNvSpPr txBox="1"/>
          <p:nvPr/>
        </p:nvSpPr>
        <p:spPr>
          <a:xfrm>
            <a:off x="7227295" y="1352550"/>
            <a:ext cx="1801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uli" panose="02000503000000000000" pitchFamily="2" charset="77"/>
              </a:rPr>
              <a:t>4. Conclusion</a:t>
            </a:r>
            <a:endParaRPr lang="en-IT" sz="1600" dirty="0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92" name="Google Shape;492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93" name="Google Shape;493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94" name="Google Shape;494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5" name="Google Shape;515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9" name="Google Shape;519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3" name="Google Shape;523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9" name="Google Shape;529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41" name="Google Shape;541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42" name="Google Shape;542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49" name="Google Shape;549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Introduction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0" name="Google Shape;580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2" name="Google Shape;582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8" name="Google Shape;62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0" name="Google Shape;630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2" name="Google Shape;652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54" name="Google Shape;654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{40286F9A-8295-4760-8310-7838FB866F30}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78" name="Google Shape;6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99" name="Google Shape;69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0" name="Google Shape;70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7" name="Google Shape;70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0" name="Google Shape;71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5" name="Google Shape;71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9" name="Google Shape;71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5" name="Google Shape;72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6" name="Google Shape;74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9" name="Google Shape;74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3" name="Google Shape;75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7" name="Google Shape;75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6" name="Google Shape;76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9" name="Google Shape;76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2" name="Google Shape;77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5" name="Google Shape;77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8" name="Google Shape;77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3" name="Google Shape;78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6" name="Google Shape;78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1" name="Google Shape;79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4" name="Google Shape;79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0" name="Google Shape;80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3" name="Google Shape;80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9" name="Google Shape;80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5" name="Google Shape;81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3" name="Google Shape;82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6" name="Google Shape;82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9" name="Google Shape;82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3" name="Google Shape;83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6" name="Google Shape;83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2" name="Google Shape;84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7" name="Google Shape;84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0" name="Google Shape;85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4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7" name="Google Shape;85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3" name="Google Shape;86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6" name="Google Shape;86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1" name="Google Shape;87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5" name="Google Shape;87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8" name="Google Shape;87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2" name="Google Shape;88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8" name="Google Shape;88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1" name="Google Shape;89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8" name="Google Shape;89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1" name="Google Shape;90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7" name="Google Shape;90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1" name="Google Shape;91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8" name="Google Shape;91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3" name="Google Shape;92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8" name="Google Shape;92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4" name="Google Shape;93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8" name="Google Shape;93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2" name="Google Shape;94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8" name="Google Shape;94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4" name="Google Shape;95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7" name="Google Shape;95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5" name="Google Shape;96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71" name="Google Shape;97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3" name="Google Shape;973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75" name="Google Shape;97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79" name="Google Shape;97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83" name="Google Shape;983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9" name="Google Shape;98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6" name="Google Shape;99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1" name="Google Shape;100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5" name="Google Shape;100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1" name="Google Shape;101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5" name="Google Shape;101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0" name="Google Shape;102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6" name="Google Shape;102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3" name="Google Shape;103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6" name="Google Shape;103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0" name="Google Shape;104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7" name="Google Shape;104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3" name="Google Shape;105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7" name="Google Shape;105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8" name="Google Shape;105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5" name="Google Shape;107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0" name="Google Shape;108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6" name="Google Shape;108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3" name="Google Shape;109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8" name="Google Shape;109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0" name="Google Shape;112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4" name="Google Shape;1134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5" name="Google Shape;113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9" name="Google Shape;115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4" name="Google Shape;116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9" name="Google Shape;116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5" name="Google Shape;117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2" name="Google Shape;118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6" name="Google Shape;118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2" name="Google Shape;119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9" name="Google Shape;119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3" name="Google Shape;120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8" name="Google Shape;120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5" name="Google Shape;121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3" name="Google Shape;122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8" name="Google Shape;122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2" name="Google Shape;123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6" name="Google Shape;123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1" name="Google Shape;124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6" name="Google Shape;124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2" name="Google Shape;125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9" name="Google Shape;125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7" name="Google Shape;126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0" name="Google Shape;128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5" name="Google Shape;128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9" name="Google Shape;128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6" name="Google Shape;129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5" name="Google Shape;130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8" name="Google Shape;131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1" name="Google Shape;133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4" name="Google Shape;134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1" name="Google Shape;135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8" name="Google Shape;1428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29" name="Google Shape;1429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0" name="Google Shape;1430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9" name="Google Shape;1439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440" name="Google Shape;1440;p51"/>
          <p:cNvSpPr txBox="1">
            <a:spLocks noGrp="1"/>
          </p:cNvSpPr>
          <p:nvPr>
            <p:ph type="body" idx="4294967295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4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4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4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4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4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4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4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1544</Words>
  <Application>Microsoft Macintosh PowerPoint</Application>
  <PresentationFormat>On-screen Show (16:9)</PresentationFormat>
  <Paragraphs>394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Muli</vt:lpstr>
      <vt:lpstr>Lexend Deca</vt:lpstr>
      <vt:lpstr>Aliena template</vt:lpstr>
      <vt:lpstr>Sign Gloves  IoT and 3D Intelligent System Project  Andrea Grandi Daniele Vellani Luca Montagnani</vt:lpstr>
      <vt:lpstr>Index</vt:lpstr>
      <vt:lpstr>1.1 Introduction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Gloves  IoT and 3D Intelligent System Project  Andrea Grandi Daniele Vellani Luca Montagnani</dc:title>
  <cp:lastModifiedBy>ANDREA GRANDI</cp:lastModifiedBy>
  <cp:revision>21</cp:revision>
  <dcterms:modified xsi:type="dcterms:W3CDTF">2024-03-21T11:48:20Z</dcterms:modified>
</cp:coreProperties>
</file>