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9" r:id="rId1"/>
  </p:sldMasterIdLst>
  <p:notesMasterIdLst>
    <p:notesMasterId r:id="rId4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</p:sldIdLst>
  <p:sldSz cx="9144000" cy="5143500" type="screen16x9"/>
  <p:notesSz cx="6858000" cy="9144000"/>
  <p:embeddedFontLst>
    <p:embeddedFont>
      <p:font typeface="Lexend Deca" pitchFamily="2" charset="-78"/>
      <p:regular r:id="rId43"/>
    </p:embeddedFont>
    <p:embeddedFont>
      <p:font typeface="Montserrat" pitchFamily="2" charset="77"/>
      <p:regular r:id="rId44"/>
      <p:bold r:id="rId45"/>
      <p:italic r:id="rId46"/>
      <p:boldItalic r:id="rId47"/>
    </p:embeddedFont>
    <p:embeddedFont>
      <p:font typeface="Muli" panose="02000503000000000000" pitchFamily="2" charset="77"/>
      <p:regular r:id="rId48"/>
      <p:bold r:id="rId49"/>
      <p:italic r:id="rId50"/>
      <p:boldItalic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A138BE6-E374-4A1A-BE6D-9E52B14417BE}">
  <a:tblStyle styleId="{1A138BE6-E374-4A1A-BE6D-9E52B14417B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0286F9A-8295-4760-8310-7838FB866F3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04"/>
  </p:normalViewPr>
  <p:slideViewPr>
    <p:cSldViewPr snapToGrid="0">
      <p:cViewPr varScale="1">
        <p:scale>
          <a:sx n="181" d="100"/>
          <a:sy n="181" d="100"/>
        </p:scale>
        <p:origin x="184" y="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font" Target="fonts/font5.fntdata"/><Relationship Id="rId50" Type="http://schemas.openxmlformats.org/officeDocument/2006/relationships/font" Target="fonts/font8.fntdata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3.fntdata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2.fntdata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1.fntdata"/><Relationship Id="rId48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font" Target="fonts/font9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4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5f391192_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5f391192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5f391192_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5f391192_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ed75ccf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ed75ccf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ed75ccf_0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ed75ccf_0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5ed75ccf_0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5ed75ccf_0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ed75ccf_0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5ed75ccf_0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ed75ccf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ed75ccf_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5ed75ccf_0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35ed75ccf_0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5ed75ccf_0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35ed75ccf_0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5ed75ccf_0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35ed75ccf_0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35ed75ccf_0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35ed75ccf_0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35ed75ccf_01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35ed75ccf_01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bc98855ff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bc98855ff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bc98855ff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bc98855ff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bc98855ff3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bc98855ff3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bc98855ff3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bc98855ff3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gbc98855ff3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9" name="Google Shape;479;gbc98855ff3_0_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bc98855ff3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bc98855ff3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bc98855ff3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bc98855ff3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bc98855ff3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bc98855ff3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gbc98855ff3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7" name="Google Shape;577;gbc98855ff3_0_1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gbc98855ff3_0_2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7" name="Google Shape;667;gbc98855ff3_0_2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g638f85e620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4" name="Google Shape;674;g638f85e620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35694cd56_0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35694cd56_0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77a513c981_1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77a513c981_1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g134fb1cf8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6" name="Google Shape;1436;g134fb1cf8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f391192_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41a98d525d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41a98d525d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25"/>
            <a:ext cx="9143957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Big circuit">
  <p:cSld name="BLANK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_1_1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/>
          <p:nvPr/>
        </p:nvSpPr>
        <p:spPr>
          <a:xfrm>
            <a:off x="42525" y="42525"/>
            <a:ext cx="2000100" cy="2000100"/>
          </a:xfrm>
          <a:prstGeom prst="ellipse">
            <a:avLst/>
          </a:prstGeom>
          <a:gradFill>
            <a:gsLst>
              <a:gs pos="0">
                <a:srgbClr val="00FFFF">
                  <a:alpha val="54117"/>
                </a:srgbClr>
              </a:gs>
              <a:gs pos="73000">
                <a:srgbClr val="00FFFF">
                  <a:alpha val="0"/>
                </a:srgbClr>
              </a:gs>
              <a:gs pos="100000">
                <a:srgbClr val="00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SzPts val="3000"/>
              <a:buFont typeface="Lexend Deca"/>
              <a:buChar char="⬡"/>
              <a:defRPr sz="3000">
                <a:latin typeface="Lexend Deca"/>
                <a:ea typeface="Lexend Deca"/>
                <a:cs typeface="Lexend Deca"/>
                <a:sym typeface="Lexend Deca"/>
              </a:defRPr>
            </a:lvl1pPr>
            <a:lvl2pPr marL="914400" lvl="1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2pPr>
            <a:lvl3pPr marL="1371600" lvl="2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∙"/>
              <a:defRPr sz="3000">
                <a:latin typeface="Lexend Deca"/>
                <a:ea typeface="Lexend Deca"/>
                <a:cs typeface="Lexend Deca"/>
                <a:sym typeface="Lexend Deca"/>
              </a:defRPr>
            </a:lvl3pPr>
            <a:lvl4pPr marL="1828800" lvl="3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4pPr>
            <a:lvl5pPr marL="2286000" lvl="4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5pPr>
            <a:lvl6pPr marL="2743200" lvl="5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6pPr>
            <a:lvl7pPr marL="3200400" lvl="6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●"/>
              <a:defRPr sz="3000">
                <a:latin typeface="Lexend Deca"/>
                <a:ea typeface="Lexend Deca"/>
                <a:cs typeface="Lexend Deca"/>
                <a:sym typeface="Lexend Deca"/>
              </a:defRPr>
            </a:lvl7pPr>
            <a:lvl8pPr marL="3657600" lvl="7" indent="-419100" rtl="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○"/>
              <a:defRPr sz="3000">
                <a:latin typeface="Lexend Deca"/>
                <a:ea typeface="Lexend Deca"/>
                <a:cs typeface="Lexend Deca"/>
                <a:sym typeface="Lexend Deca"/>
              </a:defRPr>
            </a:lvl8pPr>
            <a:lvl9pPr marL="4114800" lvl="8" indent="-419100">
              <a:spcBef>
                <a:spcPts val="0"/>
              </a:spcBef>
              <a:spcAft>
                <a:spcPts val="0"/>
              </a:spcAft>
              <a:buSzPts val="3000"/>
              <a:buFont typeface="Lexend Deca"/>
              <a:buChar char="■"/>
              <a:defRPr sz="3000"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826414" y="656117"/>
            <a:ext cx="6138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“</a:t>
            </a:r>
            <a:endParaRPr sz="72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⬡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∙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⬡"/>
              <a:defRPr sz="2000"/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Char char="∙"/>
              <a:defRPr sz="2000"/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600"/>
              </a:spcBef>
              <a:spcAft>
                <a:spcPts val="0"/>
              </a:spcAft>
              <a:buSzPts val="1600"/>
              <a:buChar char="⬡"/>
              <a:defRPr sz="1600"/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SzPts val="1600"/>
              <a:buChar char="∙"/>
              <a:defRPr sz="1600"/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9"/>
          <p:cNvSpPr txBox="1">
            <a:spLocks noGrp="1"/>
          </p:cNvSpPr>
          <p:nvPr>
            <p:ph type="body" idx="1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>
              <a:spcBef>
                <a:spcPts val="360"/>
              </a:spcBef>
              <a:spcAft>
                <a:spcPts val="0"/>
              </a:spcAft>
              <a:buSzPts val="1400"/>
              <a:buNone/>
              <a:defRPr sz="1400"/>
            </a:lvl1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· Small circuit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rgbClr val="A458FF"/>
            </a:gs>
            <a:gs pos="39000">
              <a:srgbClr val="3544FF"/>
            </a:gs>
            <a:gs pos="100000">
              <a:srgbClr val="0A2F9E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Lexend Deca"/>
              <a:buNone/>
              <a:defRPr sz="3200" b="1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1800"/>
              <a:buFont typeface="Muli"/>
              <a:buChar char="⬡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Muli"/>
              <a:buChar char="∙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●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○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Muli"/>
              <a:buChar char="■"/>
              <a:defRPr sz="24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1pPr>
            <a:lvl2pPr lvl="1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2pPr>
            <a:lvl3pPr lvl="2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3pPr>
            <a:lvl4pPr lvl="3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4pPr>
            <a:lvl5pPr lvl="4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5pPr>
            <a:lvl6pPr lvl="5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6pPr>
            <a:lvl7pPr lvl="6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7pPr>
            <a:lvl8pPr lvl="7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8pPr>
            <a:lvl9pPr lvl="8" algn="r">
              <a:buNone/>
              <a:defRPr sz="1300">
                <a:solidFill>
                  <a:schemeClr val="lt1"/>
                </a:solidFill>
                <a:latin typeface="Lexend Deca"/>
                <a:ea typeface="Lexend Deca"/>
                <a:cs typeface="Lexend Deca"/>
                <a:sym typeface="Lexend De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8.png"/><Relationship Id="rId4" Type="http://schemas.openxmlformats.org/officeDocument/2006/relationships/image" Target="../media/image1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lidescarnival.com/?utm_source=templat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://unsplash.com/&amp;utm_source=slidescarniva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exend.com/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fontsquirrel.com/fonts/muli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jpg"/><Relationship Id="rId5" Type="http://schemas.openxmlformats.org/officeDocument/2006/relationships/image" Target="../media/image30.jpg"/><Relationship Id="rId4" Type="http://schemas.openxmlformats.org/officeDocument/2006/relationships/image" Target="../media/image29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6.png"/><Relationship Id="rId18" Type="http://schemas.openxmlformats.org/officeDocument/2006/relationships/image" Target="../media/image17.png"/><Relationship Id="rId3" Type="http://schemas.openxmlformats.org/officeDocument/2006/relationships/image" Target="../media/image27.png"/><Relationship Id="rId7" Type="http://schemas.openxmlformats.org/officeDocument/2006/relationships/image" Target="../media/image11.png"/><Relationship Id="rId12" Type="http://schemas.openxmlformats.org/officeDocument/2006/relationships/image" Target="../media/image20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2.png"/><Relationship Id="rId11" Type="http://schemas.openxmlformats.org/officeDocument/2006/relationships/image" Target="../media/image15.png"/><Relationship Id="rId5" Type="http://schemas.openxmlformats.org/officeDocument/2006/relationships/image" Target="../media/image32.png"/><Relationship Id="rId15" Type="http://schemas.openxmlformats.org/officeDocument/2006/relationships/image" Target="../media/image8.png"/><Relationship Id="rId10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9.png"/><Relationship Id="rId1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extra-free-resources-icons-and-maps/?utm_source=template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twitter.com/googledocs/status/730087240156643328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carnival.com/?utm_source=template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7.png"/><Relationship Id="rId11" Type="http://schemas.openxmlformats.org/officeDocument/2006/relationships/image" Target="../media/image9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3"/>
          <p:cNvSpPr txBox="1">
            <a:spLocks noGrp="1"/>
          </p:cNvSpPr>
          <p:nvPr>
            <p:ph type="ctrTitle"/>
          </p:nvPr>
        </p:nvSpPr>
        <p:spPr>
          <a:xfrm>
            <a:off x="685800" y="1991825"/>
            <a:ext cx="45390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Sign Gloves</a:t>
            </a:r>
            <a:br>
              <a:rPr lang="en" dirty="0"/>
            </a:br>
            <a:br>
              <a:rPr lang="en" dirty="0"/>
            </a:br>
            <a:r>
              <a:rPr lang="en" sz="3200" dirty="0"/>
              <a:t>IoT and 3D Intelligent System Project</a:t>
            </a:r>
            <a:br>
              <a:rPr lang="en" sz="3200" dirty="0"/>
            </a:br>
            <a:br>
              <a:rPr lang="en" sz="3200" dirty="0"/>
            </a:br>
            <a:r>
              <a:rPr lang="en" sz="2000" dirty="0"/>
              <a:t>Andrea Grandi</a:t>
            </a:r>
            <a:br>
              <a:rPr lang="en" sz="2000" dirty="0"/>
            </a:br>
            <a:r>
              <a:rPr lang="en" sz="2000" dirty="0"/>
              <a:t>Daniele </a:t>
            </a:r>
            <a:r>
              <a:rPr lang="en" sz="2000" dirty="0" err="1"/>
              <a:t>Vellani</a:t>
            </a:r>
            <a:br>
              <a:rPr lang="en" sz="2000" dirty="0"/>
            </a:br>
            <a:r>
              <a:rPr lang="en" sz="2000" dirty="0"/>
              <a:t>Luca </a:t>
            </a:r>
            <a:r>
              <a:rPr lang="en" sz="2000" dirty="0" err="1"/>
              <a:t>Montagnani</a:t>
            </a:r>
            <a:endParaRPr dirty="0"/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94475" y="1050906"/>
            <a:ext cx="1782850" cy="203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20814" y="378324"/>
            <a:ext cx="662500" cy="72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93770" y="884611"/>
            <a:ext cx="482075" cy="525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21692" y="4034576"/>
            <a:ext cx="586165" cy="68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404399" y="3624439"/>
            <a:ext cx="321850" cy="44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664593" y="3757882"/>
            <a:ext cx="321850" cy="448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580550" y="975713"/>
            <a:ext cx="4021800" cy="94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580550" y="2018286"/>
            <a:ext cx="4021800" cy="2149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A complex idea can be conveyed with just a single still image, namely making it possible to absorb large amounts of data quickly.</a:t>
            </a:r>
            <a:endParaRPr/>
          </a:p>
        </p:txBody>
      </p:sp>
      <p:sp>
        <p:nvSpPr>
          <p:cNvPr id="152" name="Google Shape;152;p2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53" name="Google Shape;153;p22"/>
          <p:cNvPicPr preferRelativeResize="0"/>
          <p:nvPr/>
        </p:nvPicPr>
        <p:blipFill rotWithShape="1">
          <a:blip r:embed="rId3">
            <a:alphaModFix/>
          </a:blip>
          <a:srcRect r="9958"/>
          <a:stretch/>
        </p:blipFill>
        <p:spPr>
          <a:xfrm>
            <a:off x="4803775" y="1040850"/>
            <a:ext cx="3676800" cy="30618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  <a:effectLst>
            <a:outerShdw blurRad="257175" dist="57150" dir="5400000" algn="bl" rotWithShape="0">
              <a:schemeClr val="dk1">
                <a:alpha val="50000"/>
              </a:schemeClr>
            </a:outerShdw>
          </a:effec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>
            <a:spLocks noGrp="1"/>
          </p:cNvSpPr>
          <p:nvPr>
            <p:ph type="title"/>
          </p:nvPr>
        </p:nvSpPr>
        <p:spPr>
          <a:xfrm>
            <a:off x="533400" y="533400"/>
            <a:ext cx="3020100" cy="1380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/>
              <a:t>Want big impact?</a:t>
            </a:r>
            <a:endParaRPr sz="2400" b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Use big image.</a:t>
            </a:r>
            <a:endParaRPr sz="2400"/>
          </a:p>
        </p:txBody>
      </p:sp>
      <p:sp>
        <p:nvSpPr>
          <p:cNvPr id="159" name="Google Shape;159;p2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79890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diagrams to explain your ideas</a:t>
            </a:r>
            <a:endParaRPr/>
          </a:p>
        </p:txBody>
      </p:sp>
      <p:sp>
        <p:nvSpPr>
          <p:cNvPr id="165" name="Google Shape;165;p2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5070938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7" name="Google Shape;167;p24"/>
          <p:cNvSpPr/>
          <p:nvPr/>
        </p:nvSpPr>
        <p:spPr>
          <a:xfrm>
            <a:off x="6819981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1570768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69" name="Google Shape;169;p24"/>
          <p:cNvSpPr/>
          <p:nvPr/>
        </p:nvSpPr>
        <p:spPr>
          <a:xfrm>
            <a:off x="1569579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0" name="Google Shape;170;p24"/>
          <p:cNvSpPr/>
          <p:nvPr/>
        </p:nvSpPr>
        <p:spPr>
          <a:xfrm>
            <a:off x="1569579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   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1" name="Google Shape;171;p24"/>
          <p:cNvSpPr/>
          <p:nvPr/>
        </p:nvSpPr>
        <p:spPr>
          <a:xfrm>
            <a:off x="1569579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2" name="Google Shape;172;p24"/>
          <p:cNvSpPr/>
          <p:nvPr/>
        </p:nvSpPr>
        <p:spPr>
          <a:xfrm>
            <a:off x="1569579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3" name="Google Shape;173;p24"/>
          <p:cNvSpPr/>
          <p:nvPr/>
        </p:nvSpPr>
        <p:spPr>
          <a:xfrm>
            <a:off x="3320625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4" name="Google Shape;174;p24"/>
          <p:cNvSpPr/>
          <p:nvPr/>
        </p:nvSpPr>
        <p:spPr>
          <a:xfrm>
            <a:off x="3319436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5" name="Google Shape;175;p24"/>
          <p:cNvSpPr/>
          <p:nvPr/>
        </p:nvSpPr>
        <p:spPr>
          <a:xfrm>
            <a:off x="3319436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6" name="Google Shape;176;p24"/>
          <p:cNvSpPr/>
          <p:nvPr/>
        </p:nvSpPr>
        <p:spPr>
          <a:xfrm>
            <a:off x="3319436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7" name="Google Shape;177;p24"/>
          <p:cNvSpPr/>
          <p:nvPr/>
        </p:nvSpPr>
        <p:spPr>
          <a:xfrm>
            <a:off x="3320753" y="389232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8" name="Google Shape;178;p24"/>
          <p:cNvSpPr/>
          <p:nvPr/>
        </p:nvSpPr>
        <p:spPr>
          <a:xfrm>
            <a:off x="1571766" y="1427625"/>
            <a:ext cx="17487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Q1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1571766" y="17351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0" name="Google Shape;180;p24"/>
          <p:cNvSpPr/>
          <p:nvPr/>
        </p:nvSpPr>
        <p:spPr>
          <a:xfrm>
            <a:off x="2154670" y="17351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1" name="Google Shape;181;p24"/>
          <p:cNvSpPr/>
          <p:nvPr/>
        </p:nvSpPr>
        <p:spPr>
          <a:xfrm>
            <a:off x="2737574" y="1735103"/>
            <a:ext cx="582300" cy="307500"/>
          </a:xfrm>
          <a:prstGeom prst="rect">
            <a:avLst/>
          </a:prstGeom>
          <a:solidFill>
            <a:srgbClr val="1C4587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2" name="Google Shape;182;p24"/>
          <p:cNvSpPr/>
          <p:nvPr/>
        </p:nvSpPr>
        <p:spPr>
          <a:xfrm>
            <a:off x="3321627" y="1427625"/>
            <a:ext cx="17487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Q2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3" name="Google Shape;183;p24"/>
          <p:cNvSpPr/>
          <p:nvPr/>
        </p:nvSpPr>
        <p:spPr>
          <a:xfrm>
            <a:off x="3321627" y="17351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4" name="Google Shape;184;p24"/>
          <p:cNvSpPr/>
          <p:nvPr/>
        </p:nvSpPr>
        <p:spPr>
          <a:xfrm>
            <a:off x="3904531" y="17351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5" name="Google Shape;185;p24"/>
          <p:cNvSpPr/>
          <p:nvPr/>
        </p:nvSpPr>
        <p:spPr>
          <a:xfrm>
            <a:off x="4487435" y="1735103"/>
            <a:ext cx="582300" cy="307500"/>
          </a:xfrm>
          <a:prstGeom prst="rect">
            <a:avLst/>
          </a:prstGeom>
          <a:solidFill>
            <a:srgbClr val="1155CC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6" name="Google Shape;186;p24"/>
          <p:cNvSpPr/>
          <p:nvPr/>
        </p:nvSpPr>
        <p:spPr>
          <a:xfrm>
            <a:off x="5070810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7" name="Google Shape;187;p24"/>
          <p:cNvSpPr/>
          <p:nvPr/>
        </p:nvSpPr>
        <p:spPr>
          <a:xfrm>
            <a:off x="5070938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8" name="Google Shape;188;p24"/>
          <p:cNvSpPr/>
          <p:nvPr/>
        </p:nvSpPr>
        <p:spPr>
          <a:xfrm>
            <a:off x="5070938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89" name="Google Shape;189;p24"/>
          <p:cNvSpPr/>
          <p:nvPr/>
        </p:nvSpPr>
        <p:spPr>
          <a:xfrm>
            <a:off x="5070938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0" name="Google Shape;190;p24"/>
          <p:cNvSpPr/>
          <p:nvPr/>
        </p:nvSpPr>
        <p:spPr>
          <a:xfrm>
            <a:off x="5071812" y="1427625"/>
            <a:ext cx="17487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Q3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1" name="Google Shape;191;p24"/>
          <p:cNvSpPr/>
          <p:nvPr/>
        </p:nvSpPr>
        <p:spPr>
          <a:xfrm>
            <a:off x="5071812" y="17351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2" name="Google Shape;192;p24"/>
          <p:cNvSpPr/>
          <p:nvPr/>
        </p:nvSpPr>
        <p:spPr>
          <a:xfrm>
            <a:off x="5654716" y="17351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3" name="Google Shape;193;p24"/>
          <p:cNvSpPr/>
          <p:nvPr/>
        </p:nvSpPr>
        <p:spPr>
          <a:xfrm>
            <a:off x="6237620" y="1735103"/>
            <a:ext cx="582300" cy="307500"/>
          </a:xfrm>
          <a:prstGeom prst="rect">
            <a:avLst/>
          </a:prstGeom>
          <a:solidFill>
            <a:srgbClr val="3C78D8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4" name="Google Shape;194;p24"/>
          <p:cNvSpPr/>
          <p:nvPr/>
        </p:nvSpPr>
        <p:spPr>
          <a:xfrm>
            <a:off x="6819981" y="2042588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5" name="Google Shape;195;p24"/>
          <p:cNvSpPr/>
          <p:nvPr/>
        </p:nvSpPr>
        <p:spPr>
          <a:xfrm>
            <a:off x="6820110" y="2504943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6" name="Google Shape;196;p24"/>
          <p:cNvSpPr/>
          <p:nvPr/>
        </p:nvSpPr>
        <p:spPr>
          <a:xfrm>
            <a:off x="6819981" y="2967467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7" name="Google Shape;197;p24"/>
          <p:cNvSpPr/>
          <p:nvPr/>
        </p:nvSpPr>
        <p:spPr>
          <a:xfrm>
            <a:off x="6819981" y="3429821"/>
            <a:ext cx="1748700" cy="462900"/>
          </a:xfrm>
          <a:prstGeom prst="rect">
            <a:avLst/>
          </a:prstGeom>
          <a:solidFill>
            <a:srgbClr val="FFFFFF">
              <a:alpha val="37990"/>
            </a:srgbClr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8" name="Google Shape;198;p24"/>
          <p:cNvSpPr/>
          <p:nvPr/>
        </p:nvSpPr>
        <p:spPr>
          <a:xfrm>
            <a:off x="6820983" y="1427625"/>
            <a:ext cx="17487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Q4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99" name="Google Shape;199;p24"/>
          <p:cNvSpPr/>
          <p:nvPr/>
        </p:nvSpPr>
        <p:spPr>
          <a:xfrm>
            <a:off x="6820983" y="17351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0" name="Google Shape;200;p24"/>
          <p:cNvSpPr/>
          <p:nvPr/>
        </p:nvSpPr>
        <p:spPr>
          <a:xfrm>
            <a:off x="7403887" y="17351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IPS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1" name="Google Shape;201;p24"/>
          <p:cNvSpPr/>
          <p:nvPr/>
        </p:nvSpPr>
        <p:spPr>
          <a:xfrm>
            <a:off x="7986791" y="1735103"/>
            <a:ext cx="582300" cy="307500"/>
          </a:xfrm>
          <a:prstGeom prst="rect">
            <a:avLst/>
          </a:prstGeom>
          <a:solidFill>
            <a:srgbClr val="6D9EEB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DOL</a:t>
            </a:r>
            <a:endParaRPr sz="6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2" name="Google Shape;202;p24"/>
          <p:cNvSpPr/>
          <p:nvPr/>
        </p:nvSpPr>
        <p:spPr>
          <a:xfrm rot="5400000" flipH="1">
            <a:off x="4119824" y="2334727"/>
            <a:ext cx="145800" cy="17322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3" name="Google Shape;203;p24"/>
          <p:cNvSpPr/>
          <p:nvPr/>
        </p:nvSpPr>
        <p:spPr>
          <a:xfrm rot="5400000" flipH="1">
            <a:off x="3326930" y="3131136"/>
            <a:ext cx="141300" cy="13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4" name="Google Shape;204;p24"/>
          <p:cNvSpPr/>
          <p:nvPr/>
        </p:nvSpPr>
        <p:spPr>
          <a:xfrm rot="5400000" flipH="1">
            <a:off x="3552038" y="1299302"/>
            <a:ext cx="140700" cy="2873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5" name="Google Shape;205;p24"/>
          <p:cNvSpPr/>
          <p:nvPr/>
        </p:nvSpPr>
        <p:spPr>
          <a:xfrm rot="5400000" flipH="1">
            <a:off x="2440478" y="2410392"/>
            <a:ext cx="141900" cy="6522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6" name="Google Shape;206;p24"/>
          <p:cNvSpPr/>
          <p:nvPr/>
        </p:nvSpPr>
        <p:spPr>
          <a:xfrm>
            <a:off x="580550" y="2504950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7" name="Google Shape;207;p24"/>
          <p:cNvSpPr/>
          <p:nvPr/>
        </p:nvSpPr>
        <p:spPr>
          <a:xfrm>
            <a:off x="580550" y="2967472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   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8" name="Google Shape;208;p24"/>
          <p:cNvSpPr/>
          <p:nvPr/>
        </p:nvSpPr>
        <p:spPr>
          <a:xfrm>
            <a:off x="580550" y="3429824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09" name="Google Shape;209;p24"/>
          <p:cNvSpPr/>
          <p:nvPr/>
        </p:nvSpPr>
        <p:spPr>
          <a:xfrm>
            <a:off x="580550" y="3892328"/>
            <a:ext cx="989700" cy="462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0" name="Google Shape;210;p24"/>
          <p:cNvSpPr/>
          <p:nvPr/>
        </p:nvSpPr>
        <p:spPr>
          <a:xfrm>
            <a:off x="580550" y="1427625"/>
            <a:ext cx="989700" cy="10779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 ipsum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1" name="Google Shape;211;p24"/>
          <p:cNvSpPr/>
          <p:nvPr/>
        </p:nvSpPr>
        <p:spPr>
          <a:xfrm rot="5400000" flipH="1">
            <a:off x="2945818" y="1116676"/>
            <a:ext cx="141600" cy="23142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2" name="Google Shape;212;p24"/>
          <p:cNvSpPr/>
          <p:nvPr/>
        </p:nvSpPr>
        <p:spPr>
          <a:xfrm rot="5400000" flipH="1">
            <a:off x="1975138" y="1947376"/>
            <a:ext cx="141900" cy="6528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3" name="Google Shape;213;p24"/>
          <p:cNvSpPr/>
          <p:nvPr/>
        </p:nvSpPr>
        <p:spPr>
          <a:xfrm>
            <a:off x="2141006" y="2251126"/>
            <a:ext cx="43500" cy="45300"/>
          </a:xfrm>
          <a:prstGeom prst="triangle">
            <a:avLst>
              <a:gd name="adj" fmla="val 5000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4" name="Google Shape;214;p24"/>
          <p:cNvSpPr/>
          <p:nvPr/>
        </p:nvSpPr>
        <p:spPr>
          <a:xfrm>
            <a:off x="2994826" y="2251125"/>
            <a:ext cx="43500" cy="45300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5" name="Google Shape;215;p24"/>
          <p:cNvSpPr/>
          <p:nvPr/>
        </p:nvSpPr>
        <p:spPr>
          <a:xfrm rot="5400000" flipH="1">
            <a:off x="6459216" y="2792753"/>
            <a:ext cx="137400" cy="17385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6" name="Google Shape;216;p24"/>
          <p:cNvSpPr/>
          <p:nvPr/>
        </p:nvSpPr>
        <p:spPr>
          <a:xfrm rot="5400000" flipH="1">
            <a:off x="5656954" y="3592503"/>
            <a:ext cx="141300" cy="13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7" name="Google Shape;217;p24"/>
          <p:cNvSpPr txBox="1"/>
          <p:nvPr/>
        </p:nvSpPr>
        <p:spPr>
          <a:xfrm>
            <a:off x="8049019" y="4387225"/>
            <a:ext cx="513900" cy="9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LOREM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8" name="Google Shape;218;p24"/>
          <p:cNvSpPr/>
          <p:nvPr/>
        </p:nvSpPr>
        <p:spPr>
          <a:xfrm>
            <a:off x="8046546" y="4403327"/>
            <a:ext cx="64500" cy="57600"/>
          </a:xfrm>
          <a:prstGeom prst="triangle">
            <a:avLst>
              <a:gd name="adj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19" name="Google Shape;219;p24"/>
          <p:cNvSpPr/>
          <p:nvPr/>
        </p:nvSpPr>
        <p:spPr>
          <a:xfrm rot="5400000" flipH="1">
            <a:off x="7332110" y="2964653"/>
            <a:ext cx="141600" cy="2319000"/>
          </a:xfrm>
          <a:prstGeom prst="round2SameRect">
            <a:avLst>
              <a:gd name="adj1" fmla="val 0"/>
              <a:gd name="adj2" fmla="val 5000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20" name="Google Shape;220;p24"/>
          <p:cNvSpPr/>
          <p:nvPr/>
        </p:nvSpPr>
        <p:spPr>
          <a:xfrm rot="5400000" flipH="1">
            <a:off x="6241601" y="4055278"/>
            <a:ext cx="141300" cy="137700"/>
          </a:xfrm>
          <a:prstGeom prst="round2SameRect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And tables to compare data</a:t>
            </a:r>
            <a:endParaRPr/>
          </a:p>
        </p:txBody>
      </p:sp>
      <p:graphicFrame>
        <p:nvGraphicFramePr>
          <p:cNvPr id="226" name="Google Shape;226;p25"/>
          <p:cNvGraphicFramePr/>
          <p:nvPr/>
        </p:nvGraphicFramePr>
        <p:xfrm>
          <a:off x="580500" y="15644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{1A138BE6-E374-4A1A-BE6D-9E52B14417BE}</a:tableStyleId>
              </a:tblPr>
              <a:tblGrid>
                <a:gridCol w="150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446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A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C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Yellow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20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Blue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30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460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>
                          <a:solidFill>
                            <a:schemeClr val="accent3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Orange</a:t>
                      </a:r>
                      <a:endParaRPr sz="1100">
                        <a:solidFill>
                          <a:schemeClr val="accent3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24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16</a:t>
                      </a:r>
                      <a:endParaRPr sz="1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68575" marB="68575" anchor="ctr">
                    <a:lnL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7" name="Google Shape;227;p2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6"/>
          <p:cNvSpPr/>
          <p:nvPr/>
        </p:nvSpPr>
        <p:spPr>
          <a:xfrm>
            <a:off x="590925" y="1018776"/>
            <a:ext cx="7361634" cy="3506920"/>
          </a:xfrm>
          <a:custGeom>
            <a:avLst/>
            <a:gdLst/>
            <a:ahLst/>
            <a:cxnLst/>
            <a:rect l="l" t="t" r="r" b="b"/>
            <a:pathLst>
              <a:path w="285750" h="136125" extrusionOk="0">
                <a:moveTo>
                  <a:pt x="74830" y="1313"/>
                </a:moveTo>
                <a:lnTo>
                  <a:pt x="74352" y="1330"/>
                </a:lnTo>
                <a:lnTo>
                  <a:pt x="74864" y="1330"/>
                </a:lnTo>
                <a:lnTo>
                  <a:pt x="74830" y="1313"/>
                </a:lnTo>
                <a:close/>
                <a:moveTo>
                  <a:pt x="77830" y="1739"/>
                </a:moveTo>
                <a:lnTo>
                  <a:pt x="77830" y="1739"/>
                </a:lnTo>
                <a:lnTo>
                  <a:pt x="77830" y="1739"/>
                </a:lnTo>
                <a:close/>
                <a:moveTo>
                  <a:pt x="176011" y="1432"/>
                </a:moveTo>
                <a:lnTo>
                  <a:pt x="176114" y="1636"/>
                </a:lnTo>
                <a:lnTo>
                  <a:pt x="175500" y="1841"/>
                </a:lnTo>
                <a:lnTo>
                  <a:pt x="175807" y="1943"/>
                </a:lnTo>
                <a:lnTo>
                  <a:pt x="178875" y="1943"/>
                </a:lnTo>
                <a:lnTo>
                  <a:pt x="178773" y="1636"/>
                </a:lnTo>
                <a:lnTo>
                  <a:pt x="176011" y="1432"/>
                </a:lnTo>
                <a:close/>
                <a:moveTo>
                  <a:pt x="135102" y="1841"/>
                </a:moveTo>
                <a:lnTo>
                  <a:pt x="134898" y="1943"/>
                </a:lnTo>
                <a:lnTo>
                  <a:pt x="135102" y="2045"/>
                </a:lnTo>
                <a:lnTo>
                  <a:pt x="134489" y="2045"/>
                </a:lnTo>
                <a:lnTo>
                  <a:pt x="134795" y="2148"/>
                </a:lnTo>
                <a:lnTo>
                  <a:pt x="134489" y="2148"/>
                </a:lnTo>
                <a:lnTo>
                  <a:pt x="135920" y="2352"/>
                </a:lnTo>
                <a:lnTo>
                  <a:pt x="135307" y="2455"/>
                </a:lnTo>
                <a:lnTo>
                  <a:pt x="137148" y="2557"/>
                </a:lnTo>
                <a:lnTo>
                  <a:pt x="137148" y="2659"/>
                </a:lnTo>
                <a:lnTo>
                  <a:pt x="139500" y="2148"/>
                </a:lnTo>
                <a:lnTo>
                  <a:pt x="137148" y="2045"/>
                </a:lnTo>
                <a:lnTo>
                  <a:pt x="137250" y="1841"/>
                </a:lnTo>
                <a:lnTo>
                  <a:pt x="136739" y="1841"/>
                </a:lnTo>
                <a:lnTo>
                  <a:pt x="136739" y="2045"/>
                </a:lnTo>
                <a:lnTo>
                  <a:pt x="135102" y="1841"/>
                </a:lnTo>
                <a:close/>
                <a:moveTo>
                  <a:pt x="178466" y="2045"/>
                </a:moveTo>
                <a:lnTo>
                  <a:pt x="177443" y="2148"/>
                </a:lnTo>
                <a:lnTo>
                  <a:pt x="177136" y="2455"/>
                </a:lnTo>
                <a:lnTo>
                  <a:pt x="181534" y="2864"/>
                </a:lnTo>
                <a:lnTo>
                  <a:pt x="181534" y="2864"/>
                </a:lnTo>
                <a:lnTo>
                  <a:pt x="180716" y="2659"/>
                </a:lnTo>
                <a:lnTo>
                  <a:pt x="181023" y="2659"/>
                </a:lnTo>
                <a:lnTo>
                  <a:pt x="180818" y="2250"/>
                </a:lnTo>
                <a:lnTo>
                  <a:pt x="178466" y="2045"/>
                </a:lnTo>
                <a:close/>
                <a:moveTo>
                  <a:pt x="75068" y="3170"/>
                </a:moveTo>
                <a:lnTo>
                  <a:pt x="74870" y="3225"/>
                </a:lnTo>
                <a:lnTo>
                  <a:pt x="75022" y="3201"/>
                </a:lnTo>
                <a:lnTo>
                  <a:pt x="75022" y="3201"/>
                </a:lnTo>
                <a:lnTo>
                  <a:pt x="75068" y="3170"/>
                </a:lnTo>
                <a:close/>
                <a:moveTo>
                  <a:pt x="72920" y="1227"/>
                </a:moveTo>
                <a:lnTo>
                  <a:pt x="72102" y="1330"/>
                </a:lnTo>
                <a:lnTo>
                  <a:pt x="72511" y="1330"/>
                </a:lnTo>
                <a:lnTo>
                  <a:pt x="70977" y="1534"/>
                </a:lnTo>
                <a:lnTo>
                  <a:pt x="71591" y="1739"/>
                </a:lnTo>
                <a:lnTo>
                  <a:pt x="70364" y="1739"/>
                </a:lnTo>
                <a:lnTo>
                  <a:pt x="70568" y="1841"/>
                </a:lnTo>
                <a:lnTo>
                  <a:pt x="70057" y="1943"/>
                </a:lnTo>
                <a:lnTo>
                  <a:pt x="71080" y="2045"/>
                </a:lnTo>
                <a:lnTo>
                  <a:pt x="69648" y="2045"/>
                </a:lnTo>
                <a:lnTo>
                  <a:pt x="69750" y="2352"/>
                </a:lnTo>
                <a:lnTo>
                  <a:pt x="70670" y="2352"/>
                </a:lnTo>
                <a:lnTo>
                  <a:pt x="69545" y="2557"/>
                </a:lnTo>
                <a:lnTo>
                  <a:pt x="70568" y="2557"/>
                </a:lnTo>
                <a:lnTo>
                  <a:pt x="70466" y="2659"/>
                </a:lnTo>
                <a:lnTo>
                  <a:pt x="72102" y="2557"/>
                </a:lnTo>
                <a:lnTo>
                  <a:pt x="70773" y="2761"/>
                </a:lnTo>
                <a:lnTo>
                  <a:pt x="70466" y="2966"/>
                </a:lnTo>
                <a:lnTo>
                  <a:pt x="70159" y="3068"/>
                </a:lnTo>
                <a:lnTo>
                  <a:pt x="70977" y="3170"/>
                </a:lnTo>
                <a:lnTo>
                  <a:pt x="70364" y="3273"/>
                </a:lnTo>
                <a:lnTo>
                  <a:pt x="72102" y="3477"/>
                </a:lnTo>
                <a:lnTo>
                  <a:pt x="72102" y="3170"/>
                </a:lnTo>
                <a:lnTo>
                  <a:pt x="72307" y="3273"/>
                </a:lnTo>
                <a:lnTo>
                  <a:pt x="73330" y="3170"/>
                </a:lnTo>
                <a:lnTo>
                  <a:pt x="73227" y="3068"/>
                </a:lnTo>
                <a:lnTo>
                  <a:pt x="73739" y="2864"/>
                </a:lnTo>
                <a:lnTo>
                  <a:pt x="73432" y="3068"/>
                </a:lnTo>
                <a:lnTo>
                  <a:pt x="75580" y="2557"/>
                </a:lnTo>
                <a:lnTo>
                  <a:pt x="74557" y="2455"/>
                </a:lnTo>
                <a:lnTo>
                  <a:pt x="74659" y="2045"/>
                </a:lnTo>
                <a:lnTo>
                  <a:pt x="74966" y="1841"/>
                </a:lnTo>
                <a:lnTo>
                  <a:pt x="74352" y="1943"/>
                </a:lnTo>
                <a:lnTo>
                  <a:pt x="74455" y="2045"/>
                </a:lnTo>
                <a:lnTo>
                  <a:pt x="73534" y="1739"/>
                </a:lnTo>
                <a:lnTo>
                  <a:pt x="73534" y="1636"/>
                </a:lnTo>
                <a:lnTo>
                  <a:pt x="72920" y="1227"/>
                </a:lnTo>
                <a:close/>
                <a:moveTo>
                  <a:pt x="74870" y="3225"/>
                </a:moveTo>
                <a:lnTo>
                  <a:pt x="73227" y="3477"/>
                </a:lnTo>
                <a:lnTo>
                  <a:pt x="74301" y="3380"/>
                </a:lnTo>
                <a:lnTo>
                  <a:pt x="74301" y="3380"/>
                </a:lnTo>
                <a:lnTo>
                  <a:pt x="74870" y="3225"/>
                </a:lnTo>
                <a:close/>
                <a:moveTo>
                  <a:pt x="74352" y="3375"/>
                </a:moveTo>
                <a:lnTo>
                  <a:pt x="74301" y="3380"/>
                </a:lnTo>
                <a:lnTo>
                  <a:pt x="74301" y="3380"/>
                </a:lnTo>
                <a:lnTo>
                  <a:pt x="73943" y="3477"/>
                </a:lnTo>
                <a:lnTo>
                  <a:pt x="74352" y="3375"/>
                </a:lnTo>
                <a:close/>
                <a:moveTo>
                  <a:pt x="182148" y="2557"/>
                </a:moveTo>
                <a:lnTo>
                  <a:pt x="182250" y="2966"/>
                </a:lnTo>
                <a:lnTo>
                  <a:pt x="182148" y="3170"/>
                </a:lnTo>
                <a:lnTo>
                  <a:pt x="182045" y="3580"/>
                </a:lnTo>
                <a:lnTo>
                  <a:pt x="185114" y="3170"/>
                </a:lnTo>
                <a:lnTo>
                  <a:pt x="183682" y="2761"/>
                </a:lnTo>
                <a:lnTo>
                  <a:pt x="183170" y="2864"/>
                </a:lnTo>
                <a:lnTo>
                  <a:pt x="182966" y="2761"/>
                </a:lnTo>
                <a:lnTo>
                  <a:pt x="183068" y="2659"/>
                </a:lnTo>
                <a:lnTo>
                  <a:pt x="182455" y="2557"/>
                </a:lnTo>
                <a:lnTo>
                  <a:pt x="182455" y="2557"/>
                </a:lnTo>
                <a:lnTo>
                  <a:pt x="182557" y="2659"/>
                </a:lnTo>
                <a:lnTo>
                  <a:pt x="182148" y="2557"/>
                </a:lnTo>
                <a:close/>
                <a:moveTo>
                  <a:pt x="64739" y="2557"/>
                </a:moveTo>
                <a:lnTo>
                  <a:pt x="63614" y="2864"/>
                </a:lnTo>
                <a:lnTo>
                  <a:pt x="64023" y="2864"/>
                </a:lnTo>
                <a:lnTo>
                  <a:pt x="63716" y="2966"/>
                </a:lnTo>
                <a:lnTo>
                  <a:pt x="63716" y="2966"/>
                </a:lnTo>
                <a:lnTo>
                  <a:pt x="64432" y="2864"/>
                </a:lnTo>
                <a:lnTo>
                  <a:pt x="64125" y="2966"/>
                </a:lnTo>
                <a:lnTo>
                  <a:pt x="64534" y="3068"/>
                </a:lnTo>
                <a:lnTo>
                  <a:pt x="64125" y="3068"/>
                </a:lnTo>
                <a:lnTo>
                  <a:pt x="64330" y="3170"/>
                </a:lnTo>
                <a:lnTo>
                  <a:pt x="63511" y="3375"/>
                </a:lnTo>
                <a:lnTo>
                  <a:pt x="65352" y="3477"/>
                </a:lnTo>
                <a:lnTo>
                  <a:pt x="65352" y="3580"/>
                </a:lnTo>
                <a:lnTo>
                  <a:pt x="66068" y="3682"/>
                </a:lnTo>
                <a:lnTo>
                  <a:pt x="66273" y="3375"/>
                </a:lnTo>
                <a:lnTo>
                  <a:pt x="66580" y="3170"/>
                </a:lnTo>
                <a:lnTo>
                  <a:pt x="65966" y="2966"/>
                </a:lnTo>
                <a:lnTo>
                  <a:pt x="66068" y="2864"/>
                </a:lnTo>
                <a:lnTo>
                  <a:pt x="65148" y="2966"/>
                </a:lnTo>
                <a:lnTo>
                  <a:pt x="65148" y="2864"/>
                </a:lnTo>
                <a:lnTo>
                  <a:pt x="64739" y="2557"/>
                </a:lnTo>
                <a:close/>
                <a:moveTo>
                  <a:pt x="67705" y="2966"/>
                </a:moveTo>
                <a:lnTo>
                  <a:pt x="67295" y="3273"/>
                </a:lnTo>
                <a:lnTo>
                  <a:pt x="67705" y="3477"/>
                </a:lnTo>
                <a:lnTo>
                  <a:pt x="67398" y="3682"/>
                </a:lnTo>
                <a:lnTo>
                  <a:pt x="69136" y="3273"/>
                </a:lnTo>
                <a:lnTo>
                  <a:pt x="67705" y="2966"/>
                </a:lnTo>
                <a:close/>
                <a:moveTo>
                  <a:pt x="136943" y="3170"/>
                </a:moveTo>
                <a:lnTo>
                  <a:pt x="135818" y="3273"/>
                </a:lnTo>
                <a:lnTo>
                  <a:pt x="136841" y="3682"/>
                </a:lnTo>
                <a:lnTo>
                  <a:pt x="136432" y="3886"/>
                </a:lnTo>
                <a:lnTo>
                  <a:pt x="137557" y="3886"/>
                </a:lnTo>
                <a:lnTo>
                  <a:pt x="137352" y="3989"/>
                </a:lnTo>
                <a:lnTo>
                  <a:pt x="137761" y="4091"/>
                </a:lnTo>
                <a:lnTo>
                  <a:pt x="138784" y="3784"/>
                </a:lnTo>
                <a:lnTo>
                  <a:pt x="137659" y="3477"/>
                </a:lnTo>
                <a:lnTo>
                  <a:pt x="137761" y="3477"/>
                </a:lnTo>
                <a:lnTo>
                  <a:pt x="137148" y="3375"/>
                </a:lnTo>
                <a:lnTo>
                  <a:pt x="136943" y="3170"/>
                </a:lnTo>
                <a:close/>
                <a:moveTo>
                  <a:pt x="131114" y="2250"/>
                </a:moveTo>
                <a:lnTo>
                  <a:pt x="131114" y="2352"/>
                </a:lnTo>
                <a:lnTo>
                  <a:pt x="130295" y="2352"/>
                </a:lnTo>
                <a:lnTo>
                  <a:pt x="131318" y="2864"/>
                </a:lnTo>
                <a:lnTo>
                  <a:pt x="130705" y="2864"/>
                </a:lnTo>
                <a:lnTo>
                  <a:pt x="131625" y="3375"/>
                </a:lnTo>
                <a:lnTo>
                  <a:pt x="132648" y="3273"/>
                </a:lnTo>
                <a:lnTo>
                  <a:pt x="132545" y="3170"/>
                </a:lnTo>
                <a:lnTo>
                  <a:pt x="132545" y="3068"/>
                </a:lnTo>
                <a:lnTo>
                  <a:pt x="132955" y="3068"/>
                </a:lnTo>
                <a:lnTo>
                  <a:pt x="133261" y="3273"/>
                </a:lnTo>
                <a:lnTo>
                  <a:pt x="133875" y="3068"/>
                </a:lnTo>
                <a:lnTo>
                  <a:pt x="133670" y="3170"/>
                </a:lnTo>
                <a:lnTo>
                  <a:pt x="134080" y="3273"/>
                </a:lnTo>
                <a:lnTo>
                  <a:pt x="132443" y="3580"/>
                </a:lnTo>
                <a:lnTo>
                  <a:pt x="132750" y="3784"/>
                </a:lnTo>
                <a:lnTo>
                  <a:pt x="134080" y="3784"/>
                </a:lnTo>
                <a:lnTo>
                  <a:pt x="132545" y="4091"/>
                </a:lnTo>
                <a:lnTo>
                  <a:pt x="134284" y="4602"/>
                </a:lnTo>
                <a:lnTo>
                  <a:pt x="134386" y="4398"/>
                </a:lnTo>
                <a:lnTo>
                  <a:pt x="134284" y="4295"/>
                </a:lnTo>
                <a:lnTo>
                  <a:pt x="134898" y="3886"/>
                </a:lnTo>
                <a:lnTo>
                  <a:pt x="134898" y="3580"/>
                </a:lnTo>
                <a:lnTo>
                  <a:pt x="135205" y="3477"/>
                </a:lnTo>
                <a:lnTo>
                  <a:pt x="135511" y="3170"/>
                </a:lnTo>
                <a:lnTo>
                  <a:pt x="136432" y="3068"/>
                </a:lnTo>
                <a:lnTo>
                  <a:pt x="135920" y="2864"/>
                </a:lnTo>
                <a:lnTo>
                  <a:pt x="136023" y="2761"/>
                </a:lnTo>
                <a:lnTo>
                  <a:pt x="134795" y="2659"/>
                </a:lnTo>
                <a:lnTo>
                  <a:pt x="134795" y="2455"/>
                </a:lnTo>
                <a:lnTo>
                  <a:pt x="134182" y="2557"/>
                </a:lnTo>
                <a:lnTo>
                  <a:pt x="134386" y="2352"/>
                </a:lnTo>
                <a:lnTo>
                  <a:pt x="133261" y="2250"/>
                </a:lnTo>
                <a:lnTo>
                  <a:pt x="133261" y="2250"/>
                </a:lnTo>
                <a:lnTo>
                  <a:pt x="133568" y="2864"/>
                </a:lnTo>
                <a:lnTo>
                  <a:pt x="133568" y="2864"/>
                </a:lnTo>
                <a:lnTo>
                  <a:pt x="132750" y="2455"/>
                </a:lnTo>
                <a:lnTo>
                  <a:pt x="131318" y="2455"/>
                </a:lnTo>
                <a:lnTo>
                  <a:pt x="131932" y="2250"/>
                </a:lnTo>
                <a:close/>
                <a:moveTo>
                  <a:pt x="66682" y="4398"/>
                </a:moveTo>
                <a:lnTo>
                  <a:pt x="66784" y="4500"/>
                </a:lnTo>
                <a:lnTo>
                  <a:pt x="66477" y="4500"/>
                </a:lnTo>
                <a:lnTo>
                  <a:pt x="67091" y="4705"/>
                </a:lnTo>
                <a:lnTo>
                  <a:pt x="66784" y="4705"/>
                </a:lnTo>
                <a:lnTo>
                  <a:pt x="68232" y="4795"/>
                </a:lnTo>
                <a:lnTo>
                  <a:pt x="68232" y="4795"/>
                </a:lnTo>
                <a:lnTo>
                  <a:pt x="68625" y="4500"/>
                </a:lnTo>
                <a:lnTo>
                  <a:pt x="66682" y="4398"/>
                </a:lnTo>
                <a:close/>
                <a:moveTo>
                  <a:pt x="68232" y="4795"/>
                </a:moveTo>
                <a:lnTo>
                  <a:pt x="68216" y="4807"/>
                </a:lnTo>
                <a:lnTo>
                  <a:pt x="68324" y="4801"/>
                </a:lnTo>
                <a:lnTo>
                  <a:pt x="68324" y="4801"/>
                </a:lnTo>
                <a:lnTo>
                  <a:pt x="68232" y="4795"/>
                </a:lnTo>
                <a:close/>
                <a:moveTo>
                  <a:pt x="71489" y="4500"/>
                </a:moveTo>
                <a:lnTo>
                  <a:pt x="70568" y="4705"/>
                </a:lnTo>
                <a:lnTo>
                  <a:pt x="71080" y="4807"/>
                </a:lnTo>
                <a:lnTo>
                  <a:pt x="71489" y="4500"/>
                </a:lnTo>
                <a:close/>
                <a:moveTo>
                  <a:pt x="81102" y="205"/>
                </a:moveTo>
                <a:lnTo>
                  <a:pt x="81614" y="409"/>
                </a:lnTo>
                <a:lnTo>
                  <a:pt x="80386" y="307"/>
                </a:lnTo>
                <a:lnTo>
                  <a:pt x="80489" y="409"/>
                </a:lnTo>
                <a:lnTo>
                  <a:pt x="79773" y="409"/>
                </a:lnTo>
                <a:lnTo>
                  <a:pt x="79977" y="511"/>
                </a:lnTo>
                <a:lnTo>
                  <a:pt x="79466" y="511"/>
                </a:lnTo>
                <a:lnTo>
                  <a:pt x="80693" y="920"/>
                </a:lnTo>
                <a:lnTo>
                  <a:pt x="80693" y="920"/>
                </a:lnTo>
                <a:lnTo>
                  <a:pt x="79159" y="716"/>
                </a:lnTo>
                <a:lnTo>
                  <a:pt x="77011" y="716"/>
                </a:lnTo>
                <a:lnTo>
                  <a:pt x="77727" y="818"/>
                </a:lnTo>
                <a:lnTo>
                  <a:pt x="73841" y="1023"/>
                </a:lnTo>
                <a:lnTo>
                  <a:pt x="73943" y="1125"/>
                </a:lnTo>
                <a:lnTo>
                  <a:pt x="74864" y="1023"/>
                </a:lnTo>
                <a:lnTo>
                  <a:pt x="74864" y="1023"/>
                </a:lnTo>
                <a:lnTo>
                  <a:pt x="74250" y="1125"/>
                </a:lnTo>
                <a:lnTo>
                  <a:pt x="75989" y="1125"/>
                </a:lnTo>
                <a:lnTo>
                  <a:pt x="74659" y="1227"/>
                </a:lnTo>
                <a:lnTo>
                  <a:pt x="74830" y="1313"/>
                </a:lnTo>
                <a:lnTo>
                  <a:pt x="74830" y="1313"/>
                </a:lnTo>
                <a:lnTo>
                  <a:pt x="77216" y="1227"/>
                </a:lnTo>
                <a:lnTo>
                  <a:pt x="74557" y="1534"/>
                </a:lnTo>
                <a:lnTo>
                  <a:pt x="74557" y="1534"/>
                </a:lnTo>
                <a:lnTo>
                  <a:pt x="78034" y="1330"/>
                </a:lnTo>
                <a:lnTo>
                  <a:pt x="75784" y="1739"/>
                </a:lnTo>
                <a:lnTo>
                  <a:pt x="75784" y="1739"/>
                </a:lnTo>
                <a:lnTo>
                  <a:pt x="78341" y="1636"/>
                </a:lnTo>
                <a:lnTo>
                  <a:pt x="78341" y="1636"/>
                </a:lnTo>
                <a:lnTo>
                  <a:pt x="77830" y="1739"/>
                </a:lnTo>
                <a:lnTo>
                  <a:pt x="81818" y="1125"/>
                </a:lnTo>
                <a:lnTo>
                  <a:pt x="81818" y="1125"/>
                </a:lnTo>
                <a:lnTo>
                  <a:pt x="80386" y="1534"/>
                </a:lnTo>
                <a:lnTo>
                  <a:pt x="81409" y="1534"/>
                </a:lnTo>
                <a:lnTo>
                  <a:pt x="77523" y="1943"/>
                </a:lnTo>
                <a:lnTo>
                  <a:pt x="78648" y="2352"/>
                </a:lnTo>
                <a:lnTo>
                  <a:pt x="78648" y="2352"/>
                </a:lnTo>
                <a:lnTo>
                  <a:pt x="75375" y="2045"/>
                </a:lnTo>
                <a:lnTo>
                  <a:pt x="75375" y="2352"/>
                </a:lnTo>
                <a:lnTo>
                  <a:pt x="76193" y="2761"/>
                </a:lnTo>
                <a:lnTo>
                  <a:pt x="75682" y="2761"/>
                </a:lnTo>
                <a:lnTo>
                  <a:pt x="77216" y="2864"/>
                </a:lnTo>
                <a:lnTo>
                  <a:pt x="75022" y="3201"/>
                </a:lnTo>
                <a:lnTo>
                  <a:pt x="75022" y="3201"/>
                </a:lnTo>
                <a:lnTo>
                  <a:pt x="74761" y="3375"/>
                </a:lnTo>
                <a:lnTo>
                  <a:pt x="75170" y="3477"/>
                </a:lnTo>
                <a:lnTo>
                  <a:pt x="74148" y="3682"/>
                </a:lnTo>
                <a:lnTo>
                  <a:pt x="74045" y="3886"/>
                </a:lnTo>
                <a:lnTo>
                  <a:pt x="75989" y="3580"/>
                </a:lnTo>
                <a:lnTo>
                  <a:pt x="73739" y="3989"/>
                </a:lnTo>
                <a:lnTo>
                  <a:pt x="73432" y="3682"/>
                </a:lnTo>
                <a:lnTo>
                  <a:pt x="72716" y="3682"/>
                </a:lnTo>
                <a:lnTo>
                  <a:pt x="72818" y="4193"/>
                </a:lnTo>
                <a:lnTo>
                  <a:pt x="71489" y="4500"/>
                </a:lnTo>
                <a:lnTo>
                  <a:pt x="71489" y="4500"/>
                </a:lnTo>
                <a:lnTo>
                  <a:pt x="71489" y="4500"/>
                </a:lnTo>
                <a:lnTo>
                  <a:pt x="71284" y="4807"/>
                </a:lnTo>
                <a:lnTo>
                  <a:pt x="71898" y="4705"/>
                </a:lnTo>
                <a:lnTo>
                  <a:pt x="71898" y="4807"/>
                </a:lnTo>
                <a:lnTo>
                  <a:pt x="75784" y="4807"/>
                </a:lnTo>
                <a:lnTo>
                  <a:pt x="75477" y="5011"/>
                </a:lnTo>
                <a:lnTo>
                  <a:pt x="75477" y="5011"/>
                </a:lnTo>
                <a:lnTo>
                  <a:pt x="77318" y="4705"/>
                </a:lnTo>
                <a:lnTo>
                  <a:pt x="77727" y="4398"/>
                </a:lnTo>
                <a:lnTo>
                  <a:pt x="77114" y="4398"/>
                </a:lnTo>
                <a:lnTo>
                  <a:pt x="77216" y="4193"/>
                </a:lnTo>
                <a:lnTo>
                  <a:pt x="75682" y="4091"/>
                </a:lnTo>
                <a:lnTo>
                  <a:pt x="76193" y="4091"/>
                </a:lnTo>
                <a:lnTo>
                  <a:pt x="76091" y="3989"/>
                </a:lnTo>
                <a:lnTo>
                  <a:pt x="78341" y="3886"/>
                </a:lnTo>
                <a:lnTo>
                  <a:pt x="78545" y="3580"/>
                </a:lnTo>
                <a:lnTo>
                  <a:pt x="80489" y="3375"/>
                </a:lnTo>
                <a:lnTo>
                  <a:pt x="79977" y="3170"/>
                </a:lnTo>
                <a:lnTo>
                  <a:pt x="81205" y="3068"/>
                </a:lnTo>
                <a:lnTo>
                  <a:pt x="79159" y="2761"/>
                </a:lnTo>
                <a:lnTo>
                  <a:pt x="81614" y="2659"/>
                </a:lnTo>
                <a:lnTo>
                  <a:pt x="80386" y="2455"/>
                </a:lnTo>
                <a:lnTo>
                  <a:pt x="82534" y="2352"/>
                </a:lnTo>
                <a:lnTo>
                  <a:pt x="81920" y="2250"/>
                </a:lnTo>
                <a:lnTo>
                  <a:pt x="83966" y="2250"/>
                </a:lnTo>
                <a:lnTo>
                  <a:pt x="83864" y="2148"/>
                </a:lnTo>
                <a:lnTo>
                  <a:pt x="84375" y="2045"/>
                </a:lnTo>
                <a:lnTo>
                  <a:pt x="83557" y="2045"/>
                </a:lnTo>
                <a:lnTo>
                  <a:pt x="84682" y="1943"/>
                </a:lnTo>
                <a:lnTo>
                  <a:pt x="84580" y="1739"/>
                </a:lnTo>
                <a:lnTo>
                  <a:pt x="88466" y="1125"/>
                </a:lnTo>
                <a:lnTo>
                  <a:pt x="86216" y="1330"/>
                </a:lnTo>
                <a:lnTo>
                  <a:pt x="90920" y="614"/>
                </a:lnTo>
                <a:lnTo>
                  <a:pt x="89898" y="511"/>
                </a:lnTo>
                <a:lnTo>
                  <a:pt x="90000" y="409"/>
                </a:lnTo>
                <a:lnTo>
                  <a:pt x="89795" y="409"/>
                </a:lnTo>
                <a:lnTo>
                  <a:pt x="89898" y="307"/>
                </a:lnTo>
                <a:lnTo>
                  <a:pt x="89898" y="307"/>
                </a:lnTo>
                <a:lnTo>
                  <a:pt x="87136" y="409"/>
                </a:lnTo>
                <a:lnTo>
                  <a:pt x="88466" y="205"/>
                </a:lnTo>
                <a:lnTo>
                  <a:pt x="84682" y="205"/>
                </a:lnTo>
                <a:lnTo>
                  <a:pt x="84989" y="409"/>
                </a:lnTo>
                <a:lnTo>
                  <a:pt x="82739" y="205"/>
                </a:lnTo>
                <a:lnTo>
                  <a:pt x="83352" y="409"/>
                </a:lnTo>
                <a:lnTo>
                  <a:pt x="83352" y="409"/>
                </a:lnTo>
                <a:lnTo>
                  <a:pt x="81102" y="205"/>
                </a:lnTo>
                <a:close/>
                <a:moveTo>
                  <a:pt x="62898" y="4909"/>
                </a:moveTo>
                <a:lnTo>
                  <a:pt x="63205" y="5011"/>
                </a:lnTo>
                <a:lnTo>
                  <a:pt x="63205" y="4909"/>
                </a:lnTo>
                <a:close/>
                <a:moveTo>
                  <a:pt x="55227" y="3989"/>
                </a:moveTo>
                <a:lnTo>
                  <a:pt x="55330" y="4091"/>
                </a:lnTo>
                <a:lnTo>
                  <a:pt x="50318" y="5011"/>
                </a:lnTo>
                <a:lnTo>
                  <a:pt x="50523" y="5011"/>
                </a:lnTo>
                <a:lnTo>
                  <a:pt x="50318" y="5216"/>
                </a:lnTo>
                <a:lnTo>
                  <a:pt x="50318" y="5216"/>
                </a:lnTo>
                <a:lnTo>
                  <a:pt x="51545" y="5011"/>
                </a:lnTo>
                <a:lnTo>
                  <a:pt x="51443" y="5318"/>
                </a:lnTo>
                <a:lnTo>
                  <a:pt x="54102" y="4500"/>
                </a:lnTo>
                <a:lnTo>
                  <a:pt x="53591" y="4909"/>
                </a:lnTo>
                <a:lnTo>
                  <a:pt x="53591" y="4909"/>
                </a:lnTo>
                <a:lnTo>
                  <a:pt x="56045" y="4091"/>
                </a:lnTo>
                <a:lnTo>
                  <a:pt x="55227" y="3989"/>
                </a:lnTo>
                <a:close/>
                <a:moveTo>
                  <a:pt x="65761" y="4705"/>
                </a:moveTo>
                <a:lnTo>
                  <a:pt x="63818" y="4807"/>
                </a:lnTo>
                <a:lnTo>
                  <a:pt x="64227" y="4909"/>
                </a:lnTo>
                <a:lnTo>
                  <a:pt x="63920" y="4909"/>
                </a:lnTo>
                <a:lnTo>
                  <a:pt x="64330" y="5011"/>
                </a:lnTo>
                <a:lnTo>
                  <a:pt x="64023" y="5216"/>
                </a:lnTo>
                <a:lnTo>
                  <a:pt x="63205" y="5011"/>
                </a:lnTo>
                <a:lnTo>
                  <a:pt x="62898" y="5114"/>
                </a:lnTo>
                <a:lnTo>
                  <a:pt x="63000" y="5114"/>
                </a:lnTo>
                <a:lnTo>
                  <a:pt x="63102" y="5318"/>
                </a:lnTo>
                <a:lnTo>
                  <a:pt x="63102" y="5318"/>
                </a:lnTo>
                <a:lnTo>
                  <a:pt x="62489" y="5216"/>
                </a:lnTo>
                <a:lnTo>
                  <a:pt x="61875" y="5420"/>
                </a:lnTo>
                <a:lnTo>
                  <a:pt x="64125" y="5420"/>
                </a:lnTo>
                <a:lnTo>
                  <a:pt x="62898" y="5625"/>
                </a:lnTo>
                <a:lnTo>
                  <a:pt x="63102" y="5727"/>
                </a:lnTo>
                <a:lnTo>
                  <a:pt x="63000" y="5932"/>
                </a:lnTo>
                <a:lnTo>
                  <a:pt x="63000" y="5932"/>
                </a:lnTo>
                <a:lnTo>
                  <a:pt x="65148" y="5420"/>
                </a:lnTo>
                <a:lnTo>
                  <a:pt x="64943" y="5318"/>
                </a:lnTo>
                <a:lnTo>
                  <a:pt x="65761" y="4705"/>
                </a:lnTo>
                <a:close/>
                <a:moveTo>
                  <a:pt x="209148" y="5011"/>
                </a:moveTo>
                <a:lnTo>
                  <a:pt x="209455" y="5420"/>
                </a:lnTo>
                <a:lnTo>
                  <a:pt x="207102" y="5216"/>
                </a:lnTo>
                <a:lnTo>
                  <a:pt x="207409" y="5318"/>
                </a:lnTo>
                <a:lnTo>
                  <a:pt x="207205" y="5318"/>
                </a:lnTo>
                <a:lnTo>
                  <a:pt x="207716" y="5625"/>
                </a:lnTo>
                <a:lnTo>
                  <a:pt x="207511" y="5625"/>
                </a:lnTo>
                <a:lnTo>
                  <a:pt x="211705" y="5932"/>
                </a:lnTo>
                <a:lnTo>
                  <a:pt x="210170" y="5420"/>
                </a:lnTo>
                <a:lnTo>
                  <a:pt x="210170" y="5420"/>
                </a:lnTo>
                <a:lnTo>
                  <a:pt x="212420" y="5727"/>
                </a:lnTo>
                <a:lnTo>
                  <a:pt x="212318" y="5523"/>
                </a:lnTo>
                <a:lnTo>
                  <a:pt x="209148" y="5011"/>
                </a:lnTo>
                <a:close/>
                <a:moveTo>
                  <a:pt x="65148" y="5932"/>
                </a:moveTo>
                <a:lnTo>
                  <a:pt x="65966" y="6239"/>
                </a:lnTo>
                <a:lnTo>
                  <a:pt x="66989" y="5932"/>
                </a:lnTo>
                <a:close/>
                <a:moveTo>
                  <a:pt x="59523" y="4500"/>
                </a:moveTo>
                <a:lnTo>
                  <a:pt x="58193" y="4807"/>
                </a:lnTo>
                <a:lnTo>
                  <a:pt x="58295" y="5011"/>
                </a:lnTo>
                <a:lnTo>
                  <a:pt x="57886" y="5216"/>
                </a:lnTo>
                <a:lnTo>
                  <a:pt x="58193" y="5420"/>
                </a:lnTo>
                <a:lnTo>
                  <a:pt x="56455" y="5216"/>
                </a:lnTo>
                <a:lnTo>
                  <a:pt x="56659" y="5216"/>
                </a:lnTo>
                <a:lnTo>
                  <a:pt x="55739" y="4909"/>
                </a:lnTo>
                <a:lnTo>
                  <a:pt x="55841" y="4807"/>
                </a:lnTo>
                <a:lnTo>
                  <a:pt x="54716" y="4909"/>
                </a:lnTo>
                <a:lnTo>
                  <a:pt x="55227" y="5011"/>
                </a:lnTo>
                <a:lnTo>
                  <a:pt x="53795" y="5216"/>
                </a:lnTo>
                <a:lnTo>
                  <a:pt x="54818" y="5216"/>
                </a:lnTo>
                <a:lnTo>
                  <a:pt x="53182" y="5420"/>
                </a:lnTo>
                <a:lnTo>
                  <a:pt x="54511" y="5318"/>
                </a:lnTo>
                <a:lnTo>
                  <a:pt x="52466" y="5727"/>
                </a:lnTo>
                <a:lnTo>
                  <a:pt x="53386" y="5932"/>
                </a:lnTo>
                <a:lnTo>
                  <a:pt x="53693" y="5830"/>
                </a:lnTo>
                <a:lnTo>
                  <a:pt x="53898" y="5932"/>
                </a:lnTo>
                <a:lnTo>
                  <a:pt x="54307" y="5830"/>
                </a:lnTo>
                <a:lnTo>
                  <a:pt x="54409" y="5727"/>
                </a:lnTo>
                <a:lnTo>
                  <a:pt x="55227" y="5625"/>
                </a:lnTo>
                <a:lnTo>
                  <a:pt x="54614" y="5830"/>
                </a:lnTo>
                <a:lnTo>
                  <a:pt x="56455" y="5727"/>
                </a:lnTo>
                <a:lnTo>
                  <a:pt x="56455" y="5727"/>
                </a:lnTo>
                <a:lnTo>
                  <a:pt x="54102" y="6136"/>
                </a:lnTo>
                <a:lnTo>
                  <a:pt x="54102" y="6341"/>
                </a:lnTo>
                <a:lnTo>
                  <a:pt x="57784" y="5932"/>
                </a:lnTo>
                <a:lnTo>
                  <a:pt x="57682" y="5932"/>
                </a:lnTo>
                <a:lnTo>
                  <a:pt x="59625" y="5727"/>
                </a:lnTo>
                <a:lnTo>
                  <a:pt x="60443" y="5114"/>
                </a:lnTo>
                <a:lnTo>
                  <a:pt x="58909" y="5318"/>
                </a:lnTo>
                <a:lnTo>
                  <a:pt x="59216" y="5114"/>
                </a:lnTo>
                <a:lnTo>
                  <a:pt x="58909" y="5114"/>
                </a:lnTo>
                <a:lnTo>
                  <a:pt x="59523" y="4500"/>
                </a:lnTo>
                <a:close/>
                <a:moveTo>
                  <a:pt x="70057" y="4705"/>
                </a:moveTo>
                <a:lnTo>
                  <a:pt x="68324" y="4801"/>
                </a:lnTo>
                <a:lnTo>
                  <a:pt x="68324" y="4801"/>
                </a:lnTo>
                <a:lnTo>
                  <a:pt x="68420" y="4807"/>
                </a:lnTo>
                <a:lnTo>
                  <a:pt x="68420" y="5318"/>
                </a:lnTo>
                <a:lnTo>
                  <a:pt x="67909" y="5625"/>
                </a:lnTo>
                <a:lnTo>
                  <a:pt x="67807" y="5830"/>
                </a:lnTo>
                <a:lnTo>
                  <a:pt x="68420" y="6034"/>
                </a:lnTo>
                <a:lnTo>
                  <a:pt x="68318" y="6136"/>
                </a:lnTo>
                <a:lnTo>
                  <a:pt x="69955" y="6136"/>
                </a:lnTo>
                <a:lnTo>
                  <a:pt x="69648" y="6341"/>
                </a:lnTo>
                <a:lnTo>
                  <a:pt x="75580" y="6034"/>
                </a:lnTo>
                <a:lnTo>
                  <a:pt x="75068" y="5932"/>
                </a:lnTo>
                <a:lnTo>
                  <a:pt x="75580" y="5523"/>
                </a:lnTo>
                <a:lnTo>
                  <a:pt x="74966" y="5420"/>
                </a:lnTo>
                <a:lnTo>
                  <a:pt x="75068" y="5318"/>
                </a:lnTo>
                <a:lnTo>
                  <a:pt x="71898" y="5523"/>
                </a:lnTo>
                <a:lnTo>
                  <a:pt x="72000" y="5625"/>
                </a:lnTo>
                <a:lnTo>
                  <a:pt x="70261" y="5420"/>
                </a:lnTo>
                <a:lnTo>
                  <a:pt x="70159" y="5523"/>
                </a:lnTo>
                <a:lnTo>
                  <a:pt x="69750" y="5523"/>
                </a:lnTo>
                <a:lnTo>
                  <a:pt x="70261" y="5318"/>
                </a:lnTo>
                <a:lnTo>
                  <a:pt x="69239" y="4909"/>
                </a:lnTo>
                <a:lnTo>
                  <a:pt x="70568" y="4909"/>
                </a:lnTo>
                <a:lnTo>
                  <a:pt x="69443" y="4807"/>
                </a:lnTo>
                <a:lnTo>
                  <a:pt x="70057" y="4705"/>
                </a:lnTo>
                <a:close/>
                <a:moveTo>
                  <a:pt x="165273" y="4705"/>
                </a:moveTo>
                <a:lnTo>
                  <a:pt x="160773" y="4909"/>
                </a:lnTo>
                <a:lnTo>
                  <a:pt x="160875" y="5011"/>
                </a:lnTo>
                <a:lnTo>
                  <a:pt x="160364" y="5114"/>
                </a:lnTo>
                <a:lnTo>
                  <a:pt x="159341" y="5420"/>
                </a:lnTo>
                <a:lnTo>
                  <a:pt x="158727" y="5625"/>
                </a:lnTo>
                <a:lnTo>
                  <a:pt x="158830" y="5727"/>
                </a:lnTo>
                <a:lnTo>
                  <a:pt x="158216" y="5830"/>
                </a:lnTo>
                <a:lnTo>
                  <a:pt x="158727" y="5932"/>
                </a:lnTo>
                <a:lnTo>
                  <a:pt x="158318" y="6239"/>
                </a:lnTo>
                <a:lnTo>
                  <a:pt x="158727" y="6341"/>
                </a:lnTo>
                <a:lnTo>
                  <a:pt x="158318" y="6443"/>
                </a:lnTo>
                <a:lnTo>
                  <a:pt x="158114" y="6648"/>
                </a:lnTo>
                <a:lnTo>
                  <a:pt x="157602" y="6955"/>
                </a:lnTo>
                <a:lnTo>
                  <a:pt x="158114" y="7261"/>
                </a:lnTo>
                <a:lnTo>
                  <a:pt x="160057" y="7057"/>
                </a:lnTo>
                <a:lnTo>
                  <a:pt x="159750" y="6852"/>
                </a:lnTo>
                <a:lnTo>
                  <a:pt x="160159" y="6341"/>
                </a:lnTo>
                <a:lnTo>
                  <a:pt x="160875" y="6239"/>
                </a:lnTo>
                <a:lnTo>
                  <a:pt x="160875" y="6136"/>
                </a:lnTo>
                <a:lnTo>
                  <a:pt x="161182" y="6034"/>
                </a:lnTo>
                <a:lnTo>
                  <a:pt x="160977" y="5932"/>
                </a:lnTo>
                <a:lnTo>
                  <a:pt x="165273" y="4705"/>
                </a:lnTo>
                <a:close/>
                <a:moveTo>
                  <a:pt x="212114" y="6852"/>
                </a:moveTo>
                <a:lnTo>
                  <a:pt x="211500" y="7261"/>
                </a:lnTo>
                <a:lnTo>
                  <a:pt x="214057" y="7364"/>
                </a:lnTo>
                <a:lnTo>
                  <a:pt x="212114" y="6852"/>
                </a:lnTo>
                <a:close/>
                <a:moveTo>
                  <a:pt x="177955" y="7159"/>
                </a:moveTo>
                <a:lnTo>
                  <a:pt x="178568" y="7466"/>
                </a:lnTo>
                <a:lnTo>
                  <a:pt x="177852" y="7261"/>
                </a:lnTo>
                <a:lnTo>
                  <a:pt x="177955" y="7159"/>
                </a:lnTo>
                <a:close/>
                <a:moveTo>
                  <a:pt x="58602" y="6955"/>
                </a:moveTo>
                <a:lnTo>
                  <a:pt x="57375" y="7159"/>
                </a:lnTo>
                <a:lnTo>
                  <a:pt x="57784" y="7568"/>
                </a:lnTo>
                <a:lnTo>
                  <a:pt x="58602" y="7261"/>
                </a:lnTo>
                <a:lnTo>
                  <a:pt x="58602" y="6955"/>
                </a:lnTo>
                <a:close/>
                <a:moveTo>
                  <a:pt x="108307" y="7568"/>
                </a:moveTo>
                <a:lnTo>
                  <a:pt x="108211" y="7587"/>
                </a:lnTo>
                <a:lnTo>
                  <a:pt x="108211" y="7587"/>
                </a:lnTo>
                <a:lnTo>
                  <a:pt x="108381" y="7603"/>
                </a:lnTo>
                <a:lnTo>
                  <a:pt x="108381" y="7603"/>
                </a:lnTo>
                <a:lnTo>
                  <a:pt x="108307" y="7568"/>
                </a:lnTo>
                <a:close/>
                <a:moveTo>
                  <a:pt x="73636" y="7159"/>
                </a:moveTo>
                <a:lnTo>
                  <a:pt x="74659" y="7670"/>
                </a:lnTo>
                <a:lnTo>
                  <a:pt x="76193" y="7670"/>
                </a:lnTo>
                <a:lnTo>
                  <a:pt x="76193" y="7466"/>
                </a:lnTo>
                <a:lnTo>
                  <a:pt x="75989" y="7261"/>
                </a:lnTo>
                <a:lnTo>
                  <a:pt x="73636" y="7159"/>
                </a:lnTo>
                <a:close/>
                <a:moveTo>
                  <a:pt x="108381" y="7603"/>
                </a:moveTo>
                <a:lnTo>
                  <a:pt x="109841" y="8284"/>
                </a:lnTo>
                <a:lnTo>
                  <a:pt x="110250" y="7773"/>
                </a:lnTo>
                <a:lnTo>
                  <a:pt x="108381" y="7603"/>
                </a:lnTo>
                <a:close/>
                <a:moveTo>
                  <a:pt x="68011" y="6852"/>
                </a:moveTo>
                <a:lnTo>
                  <a:pt x="64227" y="7364"/>
                </a:lnTo>
                <a:lnTo>
                  <a:pt x="63511" y="8386"/>
                </a:lnTo>
                <a:lnTo>
                  <a:pt x="63511" y="8386"/>
                </a:lnTo>
                <a:lnTo>
                  <a:pt x="64534" y="8182"/>
                </a:lnTo>
                <a:lnTo>
                  <a:pt x="64739" y="7773"/>
                </a:lnTo>
                <a:lnTo>
                  <a:pt x="65352" y="7773"/>
                </a:lnTo>
                <a:lnTo>
                  <a:pt x="68011" y="6852"/>
                </a:lnTo>
                <a:close/>
                <a:moveTo>
                  <a:pt x="216716" y="8182"/>
                </a:moveTo>
                <a:lnTo>
                  <a:pt x="217227" y="8489"/>
                </a:lnTo>
                <a:lnTo>
                  <a:pt x="217330" y="8182"/>
                </a:lnTo>
                <a:close/>
                <a:moveTo>
                  <a:pt x="62080" y="6852"/>
                </a:moveTo>
                <a:lnTo>
                  <a:pt x="60852" y="7159"/>
                </a:lnTo>
                <a:lnTo>
                  <a:pt x="61568" y="7364"/>
                </a:lnTo>
                <a:lnTo>
                  <a:pt x="61057" y="7466"/>
                </a:lnTo>
                <a:lnTo>
                  <a:pt x="61057" y="7568"/>
                </a:lnTo>
                <a:lnTo>
                  <a:pt x="60341" y="7773"/>
                </a:lnTo>
                <a:lnTo>
                  <a:pt x="60034" y="7466"/>
                </a:lnTo>
                <a:lnTo>
                  <a:pt x="59420" y="7773"/>
                </a:lnTo>
                <a:lnTo>
                  <a:pt x="59727" y="8182"/>
                </a:lnTo>
                <a:lnTo>
                  <a:pt x="60136" y="8284"/>
                </a:lnTo>
                <a:lnTo>
                  <a:pt x="60443" y="8898"/>
                </a:lnTo>
                <a:lnTo>
                  <a:pt x="61159" y="8898"/>
                </a:lnTo>
                <a:lnTo>
                  <a:pt x="61364" y="8489"/>
                </a:lnTo>
                <a:lnTo>
                  <a:pt x="62182" y="8591"/>
                </a:lnTo>
                <a:lnTo>
                  <a:pt x="63205" y="7773"/>
                </a:lnTo>
                <a:lnTo>
                  <a:pt x="62795" y="7875"/>
                </a:lnTo>
                <a:lnTo>
                  <a:pt x="62795" y="7670"/>
                </a:lnTo>
                <a:lnTo>
                  <a:pt x="62898" y="7670"/>
                </a:lnTo>
                <a:lnTo>
                  <a:pt x="62182" y="7568"/>
                </a:lnTo>
                <a:lnTo>
                  <a:pt x="63409" y="7261"/>
                </a:lnTo>
                <a:lnTo>
                  <a:pt x="63205" y="7159"/>
                </a:lnTo>
                <a:lnTo>
                  <a:pt x="63511" y="6852"/>
                </a:lnTo>
                <a:close/>
                <a:moveTo>
                  <a:pt x="47250" y="6443"/>
                </a:moveTo>
                <a:lnTo>
                  <a:pt x="47148" y="6852"/>
                </a:lnTo>
                <a:lnTo>
                  <a:pt x="43977" y="8386"/>
                </a:lnTo>
                <a:lnTo>
                  <a:pt x="44284" y="8386"/>
                </a:lnTo>
                <a:lnTo>
                  <a:pt x="44898" y="8693"/>
                </a:lnTo>
                <a:lnTo>
                  <a:pt x="44795" y="9102"/>
                </a:lnTo>
                <a:lnTo>
                  <a:pt x="44795" y="9102"/>
                </a:lnTo>
                <a:lnTo>
                  <a:pt x="51955" y="7159"/>
                </a:lnTo>
                <a:lnTo>
                  <a:pt x="51545" y="6545"/>
                </a:lnTo>
                <a:lnTo>
                  <a:pt x="50318" y="6750"/>
                </a:lnTo>
                <a:lnTo>
                  <a:pt x="50420" y="6545"/>
                </a:lnTo>
                <a:lnTo>
                  <a:pt x="50011" y="6648"/>
                </a:lnTo>
                <a:lnTo>
                  <a:pt x="50216" y="6545"/>
                </a:lnTo>
                <a:lnTo>
                  <a:pt x="47250" y="6443"/>
                </a:lnTo>
                <a:close/>
                <a:moveTo>
                  <a:pt x="158625" y="7261"/>
                </a:moveTo>
                <a:lnTo>
                  <a:pt x="157602" y="7875"/>
                </a:lnTo>
                <a:lnTo>
                  <a:pt x="157500" y="8182"/>
                </a:lnTo>
                <a:lnTo>
                  <a:pt x="156989" y="8284"/>
                </a:lnTo>
                <a:lnTo>
                  <a:pt x="159034" y="9102"/>
                </a:lnTo>
                <a:lnTo>
                  <a:pt x="158830" y="9102"/>
                </a:lnTo>
                <a:lnTo>
                  <a:pt x="158830" y="9205"/>
                </a:lnTo>
                <a:lnTo>
                  <a:pt x="158727" y="9205"/>
                </a:lnTo>
                <a:lnTo>
                  <a:pt x="158727" y="9307"/>
                </a:lnTo>
                <a:lnTo>
                  <a:pt x="158625" y="9307"/>
                </a:lnTo>
                <a:lnTo>
                  <a:pt x="160773" y="9614"/>
                </a:lnTo>
                <a:lnTo>
                  <a:pt x="160773" y="9614"/>
                </a:lnTo>
                <a:lnTo>
                  <a:pt x="160568" y="9511"/>
                </a:lnTo>
                <a:lnTo>
                  <a:pt x="161489" y="9511"/>
                </a:lnTo>
                <a:lnTo>
                  <a:pt x="159239" y="8080"/>
                </a:lnTo>
                <a:lnTo>
                  <a:pt x="159341" y="7773"/>
                </a:lnTo>
                <a:lnTo>
                  <a:pt x="159545" y="7670"/>
                </a:lnTo>
                <a:lnTo>
                  <a:pt x="159545" y="7466"/>
                </a:lnTo>
                <a:lnTo>
                  <a:pt x="158625" y="7261"/>
                </a:lnTo>
                <a:close/>
                <a:moveTo>
                  <a:pt x="18920" y="9818"/>
                </a:moveTo>
                <a:lnTo>
                  <a:pt x="18511" y="9920"/>
                </a:lnTo>
                <a:lnTo>
                  <a:pt x="18511" y="9920"/>
                </a:lnTo>
                <a:lnTo>
                  <a:pt x="18637" y="9901"/>
                </a:lnTo>
                <a:lnTo>
                  <a:pt x="18637" y="9901"/>
                </a:lnTo>
                <a:lnTo>
                  <a:pt x="18920" y="9818"/>
                </a:lnTo>
                <a:close/>
                <a:moveTo>
                  <a:pt x="137352" y="10125"/>
                </a:moveTo>
                <a:lnTo>
                  <a:pt x="137352" y="10125"/>
                </a:lnTo>
                <a:lnTo>
                  <a:pt x="137352" y="10125"/>
                </a:lnTo>
                <a:close/>
                <a:moveTo>
                  <a:pt x="88977" y="9818"/>
                </a:moveTo>
                <a:lnTo>
                  <a:pt x="88670" y="10125"/>
                </a:lnTo>
                <a:lnTo>
                  <a:pt x="88466" y="10125"/>
                </a:lnTo>
                <a:lnTo>
                  <a:pt x="88364" y="10432"/>
                </a:lnTo>
                <a:lnTo>
                  <a:pt x="88875" y="10534"/>
                </a:lnTo>
                <a:lnTo>
                  <a:pt x="88568" y="10636"/>
                </a:lnTo>
                <a:lnTo>
                  <a:pt x="89489" y="10636"/>
                </a:lnTo>
                <a:lnTo>
                  <a:pt x="90000" y="10227"/>
                </a:lnTo>
                <a:lnTo>
                  <a:pt x="88977" y="9818"/>
                </a:lnTo>
                <a:close/>
                <a:moveTo>
                  <a:pt x="52466" y="7261"/>
                </a:moveTo>
                <a:lnTo>
                  <a:pt x="48170" y="8591"/>
                </a:lnTo>
                <a:lnTo>
                  <a:pt x="48784" y="8693"/>
                </a:lnTo>
                <a:lnTo>
                  <a:pt x="48375" y="8898"/>
                </a:lnTo>
                <a:lnTo>
                  <a:pt x="50216" y="8795"/>
                </a:lnTo>
                <a:lnTo>
                  <a:pt x="50216" y="8795"/>
                </a:lnTo>
                <a:lnTo>
                  <a:pt x="49705" y="8898"/>
                </a:lnTo>
                <a:lnTo>
                  <a:pt x="49807" y="8898"/>
                </a:lnTo>
                <a:lnTo>
                  <a:pt x="47761" y="9307"/>
                </a:lnTo>
                <a:lnTo>
                  <a:pt x="51545" y="9818"/>
                </a:lnTo>
                <a:lnTo>
                  <a:pt x="48273" y="9920"/>
                </a:lnTo>
                <a:lnTo>
                  <a:pt x="47557" y="10534"/>
                </a:lnTo>
                <a:lnTo>
                  <a:pt x="49193" y="10739"/>
                </a:lnTo>
                <a:lnTo>
                  <a:pt x="48989" y="11352"/>
                </a:lnTo>
                <a:lnTo>
                  <a:pt x="54102" y="10534"/>
                </a:lnTo>
                <a:lnTo>
                  <a:pt x="54102" y="10739"/>
                </a:lnTo>
                <a:lnTo>
                  <a:pt x="54818" y="10841"/>
                </a:lnTo>
                <a:lnTo>
                  <a:pt x="54614" y="10943"/>
                </a:lnTo>
                <a:lnTo>
                  <a:pt x="56148" y="11045"/>
                </a:lnTo>
                <a:lnTo>
                  <a:pt x="57170" y="10534"/>
                </a:lnTo>
                <a:lnTo>
                  <a:pt x="56250" y="10739"/>
                </a:lnTo>
                <a:lnTo>
                  <a:pt x="56455" y="10534"/>
                </a:lnTo>
                <a:lnTo>
                  <a:pt x="56352" y="10432"/>
                </a:lnTo>
                <a:lnTo>
                  <a:pt x="58295" y="10023"/>
                </a:lnTo>
                <a:lnTo>
                  <a:pt x="57989" y="9920"/>
                </a:lnTo>
                <a:lnTo>
                  <a:pt x="57989" y="9818"/>
                </a:lnTo>
                <a:lnTo>
                  <a:pt x="56864" y="9409"/>
                </a:lnTo>
                <a:lnTo>
                  <a:pt x="57682" y="7670"/>
                </a:lnTo>
                <a:lnTo>
                  <a:pt x="56455" y="7364"/>
                </a:lnTo>
                <a:lnTo>
                  <a:pt x="55739" y="8489"/>
                </a:lnTo>
                <a:lnTo>
                  <a:pt x="55023" y="8693"/>
                </a:lnTo>
                <a:lnTo>
                  <a:pt x="55023" y="8693"/>
                </a:lnTo>
                <a:lnTo>
                  <a:pt x="55227" y="7875"/>
                </a:lnTo>
                <a:lnTo>
                  <a:pt x="54614" y="7773"/>
                </a:lnTo>
                <a:lnTo>
                  <a:pt x="53591" y="8080"/>
                </a:lnTo>
                <a:lnTo>
                  <a:pt x="53693" y="7977"/>
                </a:lnTo>
                <a:lnTo>
                  <a:pt x="53182" y="8080"/>
                </a:lnTo>
                <a:lnTo>
                  <a:pt x="53182" y="8080"/>
                </a:lnTo>
                <a:lnTo>
                  <a:pt x="53898" y="7773"/>
                </a:lnTo>
                <a:lnTo>
                  <a:pt x="51750" y="7875"/>
                </a:lnTo>
                <a:lnTo>
                  <a:pt x="52466" y="7261"/>
                </a:lnTo>
                <a:close/>
                <a:moveTo>
                  <a:pt x="60341" y="10330"/>
                </a:moveTo>
                <a:lnTo>
                  <a:pt x="58602" y="10841"/>
                </a:lnTo>
                <a:lnTo>
                  <a:pt x="59114" y="11148"/>
                </a:lnTo>
                <a:lnTo>
                  <a:pt x="60136" y="11352"/>
                </a:lnTo>
                <a:lnTo>
                  <a:pt x="61159" y="11045"/>
                </a:lnTo>
                <a:lnTo>
                  <a:pt x="60239" y="10432"/>
                </a:lnTo>
                <a:lnTo>
                  <a:pt x="60341" y="10330"/>
                </a:lnTo>
                <a:close/>
                <a:moveTo>
                  <a:pt x="175193" y="11250"/>
                </a:moveTo>
                <a:lnTo>
                  <a:pt x="176114" y="11557"/>
                </a:lnTo>
                <a:lnTo>
                  <a:pt x="176114" y="12068"/>
                </a:lnTo>
                <a:lnTo>
                  <a:pt x="177136" y="12170"/>
                </a:lnTo>
                <a:lnTo>
                  <a:pt x="177136" y="12170"/>
                </a:lnTo>
                <a:lnTo>
                  <a:pt x="176011" y="12068"/>
                </a:lnTo>
                <a:lnTo>
                  <a:pt x="175193" y="11250"/>
                </a:lnTo>
                <a:close/>
                <a:moveTo>
                  <a:pt x="73023" y="11557"/>
                </a:moveTo>
                <a:lnTo>
                  <a:pt x="72307" y="12375"/>
                </a:lnTo>
                <a:lnTo>
                  <a:pt x="73432" y="12375"/>
                </a:lnTo>
                <a:lnTo>
                  <a:pt x="74148" y="11659"/>
                </a:lnTo>
                <a:lnTo>
                  <a:pt x="73023" y="11557"/>
                </a:lnTo>
                <a:close/>
                <a:moveTo>
                  <a:pt x="108409" y="13295"/>
                </a:moveTo>
                <a:lnTo>
                  <a:pt x="108716" y="13398"/>
                </a:lnTo>
                <a:lnTo>
                  <a:pt x="108818" y="13398"/>
                </a:lnTo>
                <a:lnTo>
                  <a:pt x="108409" y="13295"/>
                </a:lnTo>
                <a:close/>
                <a:moveTo>
                  <a:pt x="9205" y="13807"/>
                </a:moveTo>
                <a:lnTo>
                  <a:pt x="9102" y="13909"/>
                </a:lnTo>
                <a:lnTo>
                  <a:pt x="9205" y="13909"/>
                </a:lnTo>
                <a:lnTo>
                  <a:pt x="9205" y="13807"/>
                </a:lnTo>
                <a:close/>
                <a:moveTo>
                  <a:pt x="5420" y="11045"/>
                </a:moveTo>
                <a:lnTo>
                  <a:pt x="0" y="14420"/>
                </a:lnTo>
                <a:lnTo>
                  <a:pt x="511" y="14318"/>
                </a:lnTo>
                <a:lnTo>
                  <a:pt x="1227" y="13909"/>
                </a:lnTo>
                <a:lnTo>
                  <a:pt x="1227" y="13705"/>
                </a:lnTo>
                <a:lnTo>
                  <a:pt x="1739" y="13398"/>
                </a:lnTo>
                <a:lnTo>
                  <a:pt x="1636" y="13500"/>
                </a:lnTo>
                <a:lnTo>
                  <a:pt x="2352" y="13295"/>
                </a:lnTo>
                <a:lnTo>
                  <a:pt x="2148" y="13398"/>
                </a:lnTo>
                <a:lnTo>
                  <a:pt x="2761" y="13193"/>
                </a:lnTo>
                <a:lnTo>
                  <a:pt x="2761" y="13193"/>
                </a:lnTo>
                <a:lnTo>
                  <a:pt x="1636" y="14011"/>
                </a:lnTo>
                <a:lnTo>
                  <a:pt x="3273" y="14114"/>
                </a:lnTo>
                <a:lnTo>
                  <a:pt x="3068" y="14625"/>
                </a:lnTo>
                <a:lnTo>
                  <a:pt x="3375" y="15034"/>
                </a:lnTo>
                <a:lnTo>
                  <a:pt x="3989" y="14932"/>
                </a:lnTo>
                <a:lnTo>
                  <a:pt x="3682" y="15136"/>
                </a:lnTo>
                <a:lnTo>
                  <a:pt x="4295" y="14932"/>
                </a:lnTo>
                <a:lnTo>
                  <a:pt x="4193" y="15034"/>
                </a:lnTo>
                <a:lnTo>
                  <a:pt x="4193" y="15034"/>
                </a:lnTo>
                <a:lnTo>
                  <a:pt x="4602" y="14727"/>
                </a:lnTo>
                <a:lnTo>
                  <a:pt x="4500" y="14625"/>
                </a:lnTo>
                <a:lnTo>
                  <a:pt x="5523" y="14318"/>
                </a:lnTo>
                <a:lnTo>
                  <a:pt x="5318" y="14318"/>
                </a:lnTo>
                <a:lnTo>
                  <a:pt x="5830" y="14114"/>
                </a:lnTo>
                <a:lnTo>
                  <a:pt x="5727" y="14114"/>
                </a:lnTo>
                <a:lnTo>
                  <a:pt x="5727" y="13909"/>
                </a:lnTo>
                <a:lnTo>
                  <a:pt x="6136" y="14011"/>
                </a:lnTo>
                <a:lnTo>
                  <a:pt x="6750" y="14011"/>
                </a:lnTo>
                <a:lnTo>
                  <a:pt x="6852" y="13807"/>
                </a:lnTo>
                <a:lnTo>
                  <a:pt x="7159" y="13909"/>
                </a:lnTo>
                <a:lnTo>
                  <a:pt x="8386" y="13500"/>
                </a:lnTo>
                <a:lnTo>
                  <a:pt x="8080" y="13398"/>
                </a:lnTo>
                <a:lnTo>
                  <a:pt x="7977" y="13398"/>
                </a:lnTo>
                <a:lnTo>
                  <a:pt x="8080" y="13193"/>
                </a:lnTo>
                <a:lnTo>
                  <a:pt x="8080" y="12886"/>
                </a:lnTo>
                <a:lnTo>
                  <a:pt x="7364" y="12682"/>
                </a:lnTo>
                <a:lnTo>
                  <a:pt x="7364" y="12682"/>
                </a:lnTo>
                <a:lnTo>
                  <a:pt x="7568" y="12784"/>
                </a:lnTo>
                <a:lnTo>
                  <a:pt x="6852" y="12886"/>
                </a:lnTo>
                <a:lnTo>
                  <a:pt x="7261" y="12682"/>
                </a:lnTo>
                <a:lnTo>
                  <a:pt x="6341" y="12682"/>
                </a:lnTo>
                <a:lnTo>
                  <a:pt x="6034" y="12989"/>
                </a:lnTo>
                <a:lnTo>
                  <a:pt x="6034" y="13193"/>
                </a:lnTo>
                <a:lnTo>
                  <a:pt x="5625" y="13398"/>
                </a:lnTo>
                <a:lnTo>
                  <a:pt x="5625" y="13398"/>
                </a:lnTo>
                <a:lnTo>
                  <a:pt x="5932" y="13193"/>
                </a:lnTo>
                <a:lnTo>
                  <a:pt x="5523" y="13295"/>
                </a:lnTo>
                <a:lnTo>
                  <a:pt x="5523" y="13091"/>
                </a:lnTo>
                <a:lnTo>
                  <a:pt x="6545" y="12375"/>
                </a:lnTo>
                <a:lnTo>
                  <a:pt x="6136" y="12375"/>
                </a:lnTo>
                <a:lnTo>
                  <a:pt x="6648" y="12068"/>
                </a:lnTo>
                <a:lnTo>
                  <a:pt x="5830" y="11659"/>
                </a:lnTo>
                <a:lnTo>
                  <a:pt x="5932" y="11557"/>
                </a:lnTo>
                <a:lnTo>
                  <a:pt x="5727" y="11352"/>
                </a:lnTo>
                <a:lnTo>
                  <a:pt x="5523" y="11557"/>
                </a:lnTo>
                <a:lnTo>
                  <a:pt x="5523" y="11352"/>
                </a:lnTo>
                <a:lnTo>
                  <a:pt x="5625" y="11250"/>
                </a:lnTo>
                <a:lnTo>
                  <a:pt x="5420" y="11045"/>
                </a:lnTo>
                <a:close/>
                <a:moveTo>
                  <a:pt x="113011" y="13193"/>
                </a:moveTo>
                <a:lnTo>
                  <a:pt x="112807" y="13398"/>
                </a:lnTo>
                <a:lnTo>
                  <a:pt x="112500" y="13398"/>
                </a:lnTo>
                <a:lnTo>
                  <a:pt x="112193" y="13602"/>
                </a:lnTo>
                <a:lnTo>
                  <a:pt x="111682" y="13500"/>
                </a:lnTo>
                <a:lnTo>
                  <a:pt x="111682" y="13500"/>
                </a:lnTo>
                <a:lnTo>
                  <a:pt x="111784" y="13807"/>
                </a:lnTo>
                <a:lnTo>
                  <a:pt x="111170" y="13500"/>
                </a:lnTo>
                <a:lnTo>
                  <a:pt x="110864" y="13500"/>
                </a:lnTo>
                <a:lnTo>
                  <a:pt x="110864" y="13807"/>
                </a:lnTo>
                <a:lnTo>
                  <a:pt x="110250" y="13602"/>
                </a:lnTo>
                <a:lnTo>
                  <a:pt x="110148" y="14011"/>
                </a:lnTo>
                <a:lnTo>
                  <a:pt x="109739" y="14011"/>
                </a:lnTo>
                <a:lnTo>
                  <a:pt x="109636" y="14216"/>
                </a:lnTo>
                <a:lnTo>
                  <a:pt x="109432" y="14114"/>
                </a:lnTo>
                <a:lnTo>
                  <a:pt x="109534" y="14011"/>
                </a:lnTo>
                <a:lnTo>
                  <a:pt x="109330" y="13807"/>
                </a:lnTo>
                <a:lnTo>
                  <a:pt x="109534" y="13602"/>
                </a:lnTo>
                <a:lnTo>
                  <a:pt x="108716" y="13398"/>
                </a:lnTo>
                <a:lnTo>
                  <a:pt x="108511" y="13398"/>
                </a:lnTo>
                <a:lnTo>
                  <a:pt x="108716" y="13705"/>
                </a:lnTo>
                <a:lnTo>
                  <a:pt x="108102" y="13500"/>
                </a:lnTo>
                <a:lnTo>
                  <a:pt x="108102" y="13500"/>
                </a:lnTo>
                <a:lnTo>
                  <a:pt x="108205" y="13602"/>
                </a:lnTo>
                <a:lnTo>
                  <a:pt x="108102" y="13705"/>
                </a:lnTo>
                <a:lnTo>
                  <a:pt x="107898" y="13705"/>
                </a:lnTo>
                <a:lnTo>
                  <a:pt x="108205" y="13807"/>
                </a:lnTo>
                <a:lnTo>
                  <a:pt x="107693" y="13807"/>
                </a:lnTo>
                <a:lnTo>
                  <a:pt x="107795" y="14011"/>
                </a:lnTo>
                <a:lnTo>
                  <a:pt x="107386" y="14011"/>
                </a:lnTo>
                <a:lnTo>
                  <a:pt x="109125" y="14114"/>
                </a:lnTo>
                <a:lnTo>
                  <a:pt x="108614" y="14318"/>
                </a:lnTo>
                <a:lnTo>
                  <a:pt x="109125" y="14318"/>
                </a:lnTo>
                <a:lnTo>
                  <a:pt x="109125" y="14420"/>
                </a:lnTo>
                <a:lnTo>
                  <a:pt x="107898" y="14523"/>
                </a:lnTo>
                <a:lnTo>
                  <a:pt x="107795" y="14727"/>
                </a:lnTo>
                <a:lnTo>
                  <a:pt x="109227" y="14830"/>
                </a:lnTo>
                <a:lnTo>
                  <a:pt x="108818" y="15136"/>
                </a:lnTo>
                <a:lnTo>
                  <a:pt x="109227" y="15034"/>
                </a:lnTo>
                <a:lnTo>
                  <a:pt x="108307" y="15341"/>
                </a:lnTo>
                <a:lnTo>
                  <a:pt x="108716" y="15545"/>
                </a:lnTo>
                <a:lnTo>
                  <a:pt x="109432" y="15443"/>
                </a:lnTo>
                <a:lnTo>
                  <a:pt x="111375" y="15852"/>
                </a:lnTo>
                <a:lnTo>
                  <a:pt x="114648" y="14625"/>
                </a:lnTo>
                <a:lnTo>
                  <a:pt x="114648" y="14216"/>
                </a:lnTo>
                <a:lnTo>
                  <a:pt x="114034" y="13807"/>
                </a:lnTo>
                <a:lnTo>
                  <a:pt x="113830" y="13500"/>
                </a:lnTo>
                <a:lnTo>
                  <a:pt x="114239" y="13295"/>
                </a:lnTo>
                <a:lnTo>
                  <a:pt x="113011" y="13193"/>
                </a:lnTo>
                <a:close/>
                <a:moveTo>
                  <a:pt x="65557" y="13705"/>
                </a:moveTo>
                <a:lnTo>
                  <a:pt x="63102" y="15750"/>
                </a:lnTo>
                <a:lnTo>
                  <a:pt x="63818" y="15750"/>
                </a:lnTo>
                <a:lnTo>
                  <a:pt x="64023" y="16159"/>
                </a:lnTo>
                <a:lnTo>
                  <a:pt x="66309" y="15364"/>
                </a:lnTo>
                <a:lnTo>
                  <a:pt x="66309" y="15364"/>
                </a:lnTo>
                <a:lnTo>
                  <a:pt x="67091" y="15852"/>
                </a:lnTo>
                <a:lnTo>
                  <a:pt x="68114" y="15545"/>
                </a:lnTo>
                <a:lnTo>
                  <a:pt x="67091" y="15443"/>
                </a:lnTo>
                <a:lnTo>
                  <a:pt x="67295" y="14830"/>
                </a:lnTo>
                <a:lnTo>
                  <a:pt x="65659" y="14011"/>
                </a:lnTo>
                <a:lnTo>
                  <a:pt x="65557" y="13705"/>
                </a:lnTo>
                <a:close/>
                <a:moveTo>
                  <a:pt x="128864" y="16773"/>
                </a:moveTo>
                <a:lnTo>
                  <a:pt x="128455" y="16875"/>
                </a:lnTo>
                <a:lnTo>
                  <a:pt x="128455" y="16875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8864" y="16773"/>
                </a:lnTo>
                <a:close/>
                <a:moveTo>
                  <a:pt x="73227" y="6955"/>
                </a:moveTo>
                <a:lnTo>
                  <a:pt x="70773" y="7364"/>
                </a:lnTo>
                <a:lnTo>
                  <a:pt x="71080" y="7670"/>
                </a:lnTo>
                <a:lnTo>
                  <a:pt x="70159" y="7773"/>
                </a:lnTo>
                <a:lnTo>
                  <a:pt x="70466" y="8080"/>
                </a:lnTo>
                <a:lnTo>
                  <a:pt x="70466" y="8386"/>
                </a:lnTo>
                <a:lnTo>
                  <a:pt x="69443" y="8386"/>
                </a:lnTo>
                <a:lnTo>
                  <a:pt x="69955" y="8693"/>
                </a:lnTo>
                <a:lnTo>
                  <a:pt x="69545" y="9205"/>
                </a:lnTo>
                <a:lnTo>
                  <a:pt x="68318" y="9205"/>
                </a:lnTo>
                <a:lnTo>
                  <a:pt x="69545" y="8898"/>
                </a:lnTo>
                <a:lnTo>
                  <a:pt x="69136" y="8489"/>
                </a:lnTo>
                <a:lnTo>
                  <a:pt x="69443" y="7773"/>
                </a:lnTo>
                <a:lnTo>
                  <a:pt x="71284" y="6955"/>
                </a:lnTo>
                <a:lnTo>
                  <a:pt x="71284" y="6955"/>
                </a:lnTo>
                <a:lnTo>
                  <a:pt x="67193" y="8284"/>
                </a:lnTo>
                <a:lnTo>
                  <a:pt x="66682" y="8898"/>
                </a:lnTo>
                <a:lnTo>
                  <a:pt x="67909" y="9205"/>
                </a:lnTo>
                <a:lnTo>
                  <a:pt x="66477" y="9205"/>
                </a:lnTo>
                <a:lnTo>
                  <a:pt x="68114" y="9716"/>
                </a:lnTo>
                <a:lnTo>
                  <a:pt x="67909" y="9920"/>
                </a:lnTo>
                <a:lnTo>
                  <a:pt x="70875" y="10125"/>
                </a:lnTo>
                <a:lnTo>
                  <a:pt x="70875" y="10023"/>
                </a:lnTo>
                <a:lnTo>
                  <a:pt x="72205" y="10227"/>
                </a:lnTo>
                <a:lnTo>
                  <a:pt x="72614" y="9716"/>
                </a:lnTo>
                <a:lnTo>
                  <a:pt x="73534" y="9920"/>
                </a:lnTo>
                <a:lnTo>
                  <a:pt x="73432" y="10227"/>
                </a:lnTo>
                <a:lnTo>
                  <a:pt x="73841" y="10330"/>
                </a:lnTo>
                <a:lnTo>
                  <a:pt x="73636" y="10432"/>
                </a:lnTo>
                <a:lnTo>
                  <a:pt x="74148" y="10330"/>
                </a:lnTo>
                <a:lnTo>
                  <a:pt x="74250" y="10739"/>
                </a:lnTo>
                <a:lnTo>
                  <a:pt x="73432" y="11148"/>
                </a:lnTo>
                <a:lnTo>
                  <a:pt x="74685" y="10969"/>
                </a:lnTo>
                <a:lnTo>
                  <a:pt x="74761" y="11045"/>
                </a:lnTo>
                <a:lnTo>
                  <a:pt x="74557" y="11148"/>
                </a:lnTo>
                <a:lnTo>
                  <a:pt x="75375" y="11557"/>
                </a:lnTo>
                <a:lnTo>
                  <a:pt x="75477" y="12273"/>
                </a:lnTo>
                <a:lnTo>
                  <a:pt x="73534" y="13398"/>
                </a:lnTo>
                <a:lnTo>
                  <a:pt x="73636" y="13807"/>
                </a:lnTo>
                <a:lnTo>
                  <a:pt x="72000" y="14216"/>
                </a:lnTo>
                <a:lnTo>
                  <a:pt x="72000" y="14318"/>
                </a:lnTo>
                <a:lnTo>
                  <a:pt x="72000" y="14420"/>
                </a:lnTo>
                <a:lnTo>
                  <a:pt x="71898" y="14625"/>
                </a:lnTo>
                <a:lnTo>
                  <a:pt x="72000" y="14318"/>
                </a:lnTo>
                <a:lnTo>
                  <a:pt x="71080" y="14114"/>
                </a:lnTo>
                <a:lnTo>
                  <a:pt x="70057" y="14727"/>
                </a:lnTo>
                <a:lnTo>
                  <a:pt x="70977" y="15136"/>
                </a:lnTo>
                <a:lnTo>
                  <a:pt x="72307" y="14727"/>
                </a:lnTo>
                <a:lnTo>
                  <a:pt x="72818" y="14830"/>
                </a:lnTo>
                <a:lnTo>
                  <a:pt x="72716" y="15034"/>
                </a:lnTo>
                <a:lnTo>
                  <a:pt x="72716" y="15034"/>
                </a:lnTo>
                <a:lnTo>
                  <a:pt x="73330" y="14830"/>
                </a:lnTo>
                <a:lnTo>
                  <a:pt x="73125" y="15034"/>
                </a:lnTo>
                <a:lnTo>
                  <a:pt x="73739" y="15545"/>
                </a:lnTo>
                <a:lnTo>
                  <a:pt x="73636" y="15648"/>
                </a:lnTo>
                <a:lnTo>
                  <a:pt x="74148" y="15750"/>
                </a:lnTo>
                <a:lnTo>
                  <a:pt x="73636" y="15955"/>
                </a:lnTo>
                <a:lnTo>
                  <a:pt x="74250" y="16261"/>
                </a:lnTo>
                <a:lnTo>
                  <a:pt x="74045" y="16364"/>
                </a:lnTo>
                <a:lnTo>
                  <a:pt x="76909" y="17386"/>
                </a:lnTo>
                <a:lnTo>
                  <a:pt x="77318" y="17080"/>
                </a:lnTo>
                <a:lnTo>
                  <a:pt x="76398" y="16364"/>
                </a:lnTo>
                <a:lnTo>
                  <a:pt x="76500" y="16261"/>
                </a:lnTo>
                <a:lnTo>
                  <a:pt x="75989" y="15648"/>
                </a:lnTo>
                <a:lnTo>
                  <a:pt x="76705" y="15648"/>
                </a:lnTo>
                <a:lnTo>
                  <a:pt x="78034" y="16568"/>
                </a:lnTo>
                <a:lnTo>
                  <a:pt x="78239" y="16364"/>
                </a:lnTo>
                <a:lnTo>
                  <a:pt x="78545" y="16364"/>
                </a:lnTo>
                <a:lnTo>
                  <a:pt x="78545" y="15648"/>
                </a:lnTo>
                <a:lnTo>
                  <a:pt x="78955" y="15955"/>
                </a:lnTo>
                <a:lnTo>
                  <a:pt x="78955" y="15443"/>
                </a:lnTo>
                <a:lnTo>
                  <a:pt x="79057" y="15341"/>
                </a:lnTo>
                <a:lnTo>
                  <a:pt x="78750" y="15341"/>
                </a:lnTo>
                <a:lnTo>
                  <a:pt x="78545" y="15136"/>
                </a:lnTo>
                <a:lnTo>
                  <a:pt x="78955" y="14932"/>
                </a:lnTo>
                <a:lnTo>
                  <a:pt x="78648" y="14932"/>
                </a:lnTo>
                <a:lnTo>
                  <a:pt x="78955" y="14830"/>
                </a:lnTo>
                <a:lnTo>
                  <a:pt x="78648" y="14625"/>
                </a:lnTo>
                <a:lnTo>
                  <a:pt x="78034" y="14625"/>
                </a:lnTo>
                <a:lnTo>
                  <a:pt x="77830" y="14216"/>
                </a:lnTo>
                <a:lnTo>
                  <a:pt x="78034" y="14114"/>
                </a:lnTo>
                <a:lnTo>
                  <a:pt x="77523" y="14011"/>
                </a:lnTo>
                <a:lnTo>
                  <a:pt x="77727" y="13807"/>
                </a:lnTo>
                <a:lnTo>
                  <a:pt x="77318" y="13398"/>
                </a:lnTo>
                <a:lnTo>
                  <a:pt x="78341" y="13602"/>
                </a:lnTo>
                <a:lnTo>
                  <a:pt x="78136" y="13193"/>
                </a:lnTo>
                <a:lnTo>
                  <a:pt x="78545" y="13091"/>
                </a:lnTo>
                <a:lnTo>
                  <a:pt x="79466" y="13398"/>
                </a:lnTo>
                <a:lnTo>
                  <a:pt x="79159" y="13602"/>
                </a:lnTo>
                <a:lnTo>
                  <a:pt x="79159" y="13602"/>
                </a:lnTo>
                <a:lnTo>
                  <a:pt x="80284" y="13295"/>
                </a:lnTo>
                <a:lnTo>
                  <a:pt x="79466" y="13909"/>
                </a:lnTo>
                <a:lnTo>
                  <a:pt x="79568" y="14318"/>
                </a:lnTo>
                <a:lnTo>
                  <a:pt x="79977" y="14114"/>
                </a:lnTo>
                <a:lnTo>
                  <a:pt x="80182" y="14420"/>
                </a:lnTo>
                <a:lnTo>
                  <a:pt x="80489" y="14420"/>
                </a:lnTo>
                <a:lnTo>
                  <a:pt x="80693" y="13909"/>
                </a:lnTo>
                <a:lnTo>
                  <a:pt x="80489" y="13909"/>
                </a:lnTo>
                <a:lnTo>
                  <a:pt x="81818" y="13602"/>
                </a:lnTo>
                <a:lnTo>
                  <a:pt x="81511" y="13398"/>
                </a:lnTo>
                <a:lnTo>
                  <a:pt x="81716" y="13295"/>
                </a:lnTo>
                <a:lnTo>
                  <a:pt x="81614" y="13193"/>
                </a:lnTo>
                <a:lnTo>
                  <a:pt x="82023" y="13295"/>
                </a:lnTo>
                <a:lnTo>
                  <a:pt x="82023" y="12989"/>
                </a:lnTo>
                <a:lnTo>
                  <a:pt x="82227" y="12989"/>
                </a:lnTo>
                <a:lnTo>
                  <a:pt x="82227" y="12682"/>
                </a:lnTo>
                <a:lnTo>
                  <a:pt x="81000" y="12886"/>
                </a:lnTo>
                <a:lnTo>
                  <a:pt x="81716" y="12477"/>
                </a:lnTo>
                <a:lnTo>
                  <a:pt x="80591" y="12375"/>
                </a:lnTo>
                <a:lnTo>
                  <a:pt x="81307" y="12170"/>
                </a:lnTo>
                <a:lnTo>
                  <a:pt x="80591" y="11966"/>
                </a:lnTo>
                <a:lnTo>
                  <a:pt x="80795" y="11864"/>
                </a:lnTo>
                <a:lnTo>
                  <a:pt x="80284" y="12068"/>
                </a:lnTo>
                <a:lnTo>
                  <a:pt x="80386" y="11864"/>
                </a:lnTo>
                <a:lnTo>
                  <a:pt x="80080" y="11864"/>
                </a:lnTo>
                <a:lnTo>
                  <a:pt x="80182" y="11761"/>
                </a:lnTo>
                <a:lnTo>
                  <a:pt x="79670" y="11966"/>
                </a:lnTo>
                <a:lnTo>
                  <a:pt x="80080" y="11557"/>
                </a:lnTo>
                <a:lnTo>
                  <a:pt x="79670" y="11761"/>
                </a:lnTo>
                <a:lnTo>
                  <a:pt x="79466" y="11761"/>
                </a:lnTo>
                <a:lnTo>
                  <a:pt x="79568" y="11557"/>
                </a:lnTo>
                <a:lnTo>
                  <a:pt x="79773" y="11455"/>
                </a:lnTo>
                <a:lnTo>
                  <a:pt x="79057" y="11352"/>
                </a:lnTo>
                <a:lnTo>
                  <a:pt x="78955" y="11148"/>
                </a:lnTo>
                <a:lnTo>
                  <a:pt x="78239" y="11045"/>
                </a:lnTo>
                <a:lnTo>
                  <a:pt x="79466" y="10943"/>
                </a:lnTo>
                <a:lnTo>
                  <a:pt x="78648" y="10841"/>
                </a:lnTo>
                <a:lnTo>
                  <a:pt x="80284" y="10739"/>
                </a:lnTo>
                <a:lnTo>
                  <a:pt x="78648" y="10534"/>
                </a:lnTo>
                <a:lnTo>
                  <a:pt x="80080" y="10330"/>
                </a:lnTo>
                <a:lnTo>
                  <a:pt x="79670" y="10023"/>
                </a:lnTo>
                <a:lnTo>
                  <a:pt x="79057" y="10125"/>
                </a:lnTo>
                <a:lnTo>
                  <a:pt x="79364" y="9920"/>
                </a:lnTo>
                <a:lnTo>
                  <a:pt x="78443" y="10023"/>
                </a:lnTo>
                <a:lnTo>
                  <a:pt x="79568" y="9716"/>
                </a:lnTo>
                <a:lnTo>
                  <a:pt x="79466" y="9409"/>
                </a:lnTo>
                <a:lnTo>
                  <a:pt x="78750" y="9409"/>
                </a:lnTo>
                <a:lnTo>
                  <a:pt x="77625" y="10023"/>
                </a:lnTo>
                <a:lnTo>
                  <a:pt x="77420" y="9716"/>
                </a:lnTo>
                <a:lnTo>
                  <a:pt x="78545" y="9205"/>
                </a:lnTo>
                <a:lnTo>
                  <a:pt x="77216" y="9409"/>
                </a:lnTo>
                <a:lnTo>
                  <a:pt x="77216" y="9409"/>
                </a:lnTo>
                <a:lnTo>
                  <a:pt x="78341" y="8898"/>
                </a:lnTo>
                <a:lnTo>
                  <a:pt x="76500" y="8898"/>
                </a:lnTo>
                <a:lnTo>
                  <a:pt x="77011" y="8591"/>
                </a:lnTo>
                <a:lnTo>
                  <a:pt x="75886" y="9000"/>
                </a:lnTo>
                <a:lnTo>
                  <a:pt x="76398" y="8693"/>
                </a:lnTo>
                <a:lnTo>
                  <a:pt x="76091" y="8693"/>
                </a:lnTo>
                <a:lnTo>
                  <a:pt x="76807" y="8386"/>
                </a:lnTo>
                <a:lnTo>
                  <a:pt x="76807" y="8386"/>
                </a:lnTo>
                <a:lnTo>
                  <a:pt x="75580" y="8591"/>
                </a:lnTo>
                <a:lnTo>
                  <a:pt x="75580" y="8591"/>
                </a:lnTo>
                <a:lnTo>
                  <a:pt x="76500" y="8182"/>
                </a:lnTo>
                <a:lnTo>
                  <a:pt x="74761" y="7875"/>
                </a:lnTo>
                <a:lnTo>
                  <a:pt x="74761" y="7875"/>
                </a:lnTo>
                <a:lnTo>
                  <a:pt x="74864" y="8182"/>
                </a:lnTo>
                <a:lnTo>
                  <a:pt x="74045" y="8489"/>
                </a:lnTo>
                <a:lnTo>
                  <a:pt x="73739" y="8080"/>
                </a:lnTo>
                <a:lnTo>
                  <a:pt x="72511" y="8489"/>
                </a:lnTo>
                <a:lnTo>
                  <a:pt x="72818" y="8284"/>
                </a:lnTo>
                <a:lnTo>
                  <a:pt x="72716" y="8182"/>
                </a:lnTo>
                <a:lnTo>
                  <a:pt x="73125" y="7977"/>
                </a:lnTo>
                <a:lnTo>
                  <a:pt x="72614" y="8182"/>
                </a:lnTo>
                <a:lnTo>
                  <a:pt x="73534" y="7773"/>
                </a:lnTo>
                <a:lnTo>
                  <a:pt x="73227" y="6955"/>
                </a:lnTo>
                <a:close/>
                <a:moveTo>
                  <a:pt x="103500" y="0"/>
                </a:moveTo>
                <a:lnTo>
                  <a:pt x="103807" y="102"/>
                </a:lnTo>
                <a:lnTo>
                  <a:pt x="99205" y="205"/>
                </a:lnTo>
                <a:lnTo>
                  <a:pt x="101864" y="307"/>
                </a:lnTo>
                <a:lnTo>
                  <a:pt x="99614" y="409"/>
                </a:lnTo>
                <a:lnTo>
                  <a:pt x="100125" y="511"/>
                </a:lnTo>
                <a:lnTo>
                  <a:pt x="99818" y="818"/>
                </a:lnTo>
                <a:lnTo>
                  <a:pt x="97057" y="511"/>
                </a:lnTo>
                <a:lnTo>
                  <a:pt x="97057" y="818"/>
                </a:lnTo>
                <a:lnTo>
                  <a:pt x="94705" y="1023"/>
                </a:lnTo>
                <a:lnTo>
                  <a:pt x="94705" y="614"/>
                </a:lnTo>
                <a:lnTo>
                  <a:pt x="91841" y="818"/>
                </a:lnTo>
                <a:lnTo>
                  <a:pt x="92966" y="1227"/>
                </a:lnTo>
                <a:lnTo>
                  <a:pt x="90716" y="920"/>
                </a:lnTo>
                <a:lnTo>
                  <a:pt x="86625" y="1841"/>
                </a:lnTo>
                <a:lnTo>
                  <a:pt x="86932" y="2148"/>
                </a:lnTo>
                <a:lnTo>
                  <a:pt x="87955" y="2045"/>
                </a:lnTo>
                <a:lnTo>
                  <a:pt x="87955" y="2045"/>
                </a:lnTo>
                <a:lnTo>
                  <a:pt x="81818" y="3477"/>
                </a:lnTo>
                <a:lnTo>
                  <a:pt x="83148" y="3682"/>
                </a:lnTo>
                <a:lnTo>
                  <a:pt x="82841" y="3784"/>
                </a:lnTo>
                <a:lnTo>
                  <a:pt x="85091" y="3989"/>
                </a:lnTo>
                <a:lnTo>
                  <a:pt x="82023" y="4295"/>
                </a:lnTo>
                <a:lnTo>
                  <a:pt x="82125" y="4398"/>
                </a:lnTo>
                <a:lnTo>
                  <a:pt x="82125" y="4500"/>
                </a:lnTo>
                <a:lnTo>
                  <a:pt x="83557" y="4602"/>
                </a:lnTo>
                <a:lnTo>
                  <a:pt x="82534" y="4807"/>
                </a:lnTo>
                <a:lnTo>
                  <a:pt x="88568" y="5318"/>
                </a:lnTo>
                <a:lnTo>
                  <a:pt x="88568" y="5625"/>
                </a:lnTo>
                <a:lnTo>
                  <a:pt x="89489" y="6341"/>
                </a:lnTo>
                <a:lnTo>
                  <a:pt x="88670" y="6648"/>
                </a:lnTo>
                <a:lnTo>
                  <a:pt x="89386" y="6750"/>
                </a:lnTo>
                <a:lnTo>
                  <a:pt x="89182" y="7057"/>
                </a:lnTo>
                <a:lnTo>
                  <a:pt x="89386" y="7466"/>
                </a:lnTo>
                <a:lnTo>
                  <a:pt x="89386" y="7568"/>
                </a:lnTo>
                <a:lnTo>
                  <a:pt x="89591" y="7773"/>
                </a:lnTo>
                <a:lnTo>
                  <a:pt x="88977" y="7977"/>
                </a:lnTo>
                <a:lnTo>
                  <a:pt x="89080" y="8080"/>
                </a:lnTo>
                <a:lnTo>
                  <a:pt x="88773" y="8182"/>
                </a:lnTo>
                <a:lnTo>
                  <a:pt x="88773" y="8182"/>
                </a:lnTo>
                <a:lnTo>
                  <a:pt x="89386" y="8080"/>
                </a:lnTo>
                <a:lnTo>
                  <a:pt x="88568" y="8795"/>
                </a:lnTo>
                <a:lnTo>
                  <a:pt x="90102" y="8489"/>
                </a:lnTo>
                <a:lnTo>
                  <a:pt x="90102" y="8591"/>
                </a:lnTo>
                <a:lnTo>
                  <a:pt x="90205" y="8591"/>
                </a:lnTo>
                <a:lnTo>
                  <a:pt x="90205" y="8693"/>
                </a:lnTo>
                <a:lnTo>
                  <a:pt x="91023" y="8693"/>
                </a:lnTo>
                <a:lnTo>
                  <a:pt x="90000" y="9102"/>
                </a:lnTo>
                <a:lnTo>
                  <a:pt x="91227" y="9205"/>
                </a:lnTo>
                <a:lnTo>
                  <a:pt x="90716" y="9205"/>
                </a:lnTo>
                <a:lnTo>
                  <a:pt x="91023" y="9409"/>
                </a:lnTo>
                <a:lnTo>
                  <a:pt x="91227" y="9716"/>
                </a:lnTo>
                <a:lnTo>
                  <a:pt x="88875" y="9614"/>
                </a:lnTo>
                <a:lnTo>
                  <a:pt x="91330" y="10125"/>
                </a:lnTo>
                <a:lnTo>
                  <a:pt x="90511" y="10739"/>
                </a:lnTo>
                <a:lnTo>
                  <a:pt x="91023" y="10739"/>
                </a:lnTo>
                <a:lnTo>
                  <a:pt x="90511" y="10841"/>
                </a:lnTo>
                <a:lnTo>
                  <a:pt x="90205" y="11148"/>
                </a:lnTo>
                <a:lnTo>
                  <a:pt x="90511" y="11148"/>
                </a:lnTo>
                <a:lnTo>
                  <a:pt x="88568" y="11557"/>
                </a:lnTo>
                <a:lnTo>
                  <a:pt x="90102" y="11455"/>
                </a:lnTo>
                <a:lnTo>
                  <a:pt x="88057" y="12170"/>
                </a:lnTo>
                <a:lnTo>
                  <a:pt x="90102" y="11966"/>
                </a:lnTo>
                <a:lnTo>
                  <a:pt x="89898" y="12068"/>
                </a:lnTo>
                <a:lnTo>
                  <a:pt x="90205" y="12273"/>
                </a:lnTo>
                <a:lnTo>
                  <a:pt x="88261" y="12273"/>
                </a:lnTo>
                <a:lnTo>
                  <a:pt x="87955" y="12784"/>
                </a:lnTo>
                <a:lnTo>
                  <a:pt x="88773" y="12784"/>
                </a:lnTo>
                <a:lnTo>
                  <a:pt x="87648" y="13500"/>
                </a:lnTo>
                <a:lnTo>
                  <a:pt x="89489" y="12784"/>
                </a:lnTo>
                <a:lnTo>
                  <a:pt x="89489" y="12784"/>
                </a:lnTo>
                <a:lnTo>
                  <a:pt x="87750" y="13602"/>
                </a:lnTo>
                <a:lnTo>
                  <a:pt x="87852" y="13602"/>
                </a:lnTo>
                <a:lnTo>
                  <a:pt x="87750" y="14011"/>
                </a:lnTo>
                <a:lnTo>
                  <a:pt x="89182" y="13807"/>
                </a:lnTo>
                <a:lnTo>
                  <a:pt x="88261" y="14114"/>
                </a:lnTo>
                <a:lnTo>
                  <a:pt x="88057" y="15239"/>
                </a:lnTo>
                <a:lnTo>
                  <a:pt x="88773" y="14727"/>
                </a:lnTo>
                <a:lnTo>
                  <a:pt x="89080" y="14318"/>
                </a:lnTo>
                <a:lnTo>
                  <a:pt x="89489" y="15034"/>
                </a:lnTo>
                <a:lnTo>
                  <a:pt x="88466" y="15034"/>
                </a:lnTo>
                <a:lnTo>
                  <a:pt x="88364" y="15341"/>
                </a:lnTo>
                <a:lnTo>
                  <a:pt x="89080" y="15136"/>
                </a:lnTo>
                <a:lnTo>
                  <a:pt x="88977" y="15239"/>
                </a:lnTo>
                <a:lnTo>
                  <a:pt x="89182" y="15239"/>
                </a:lnTo>
                <a:lnTo>
                  <a:pt x="88261" y="15443"/>
                </a:lnTo>
                <a:lnTo>
                  <a:pt x="88568" y="16466"/>
                </a:lnTo>
                <a:lnTo>
                  <a:pt x="89080" y="16261"/>
                </a:lnTo>
                <a:lnTo>
                  <a:pt x="88568" y="16773"/>
                </a:lnTo>
                <a:lnTo>
                  <a:pt x="89386" y="17182"/>
                </a:lnTo>
                <a:lnTo>
                  <a:pt x="88977" y="17591"/>
                </a:lnTo>
                <a:lnTo>
                  <a:pt x="89386" y="18205"/>
                </a:lnTo>
                <a:lnTo>
                  <a:pt x="89795" y="18205"/>
                </a:lnTo>
                <a:lnTo>
                  <a:pt x="89386" y="18409"/>
                </a:lnTo>
                <a:lnTo>
                  <a:pt x="89795" y="18409"/>
                </a:lnTo>
                <a:lnTo>
                  <a:pt x="89795" y="18307"/>
                </a:lnTo>
                <a:lnTo>
                  <a:pt x="91227" y="18000"/>
                </a:lnTo>
                <a:lnTo>
                  <a:pt x="91023" y="18614"/>
                </a:lnTo>
                <a:lnTo>
                  <a:pt x="91943" y="18511"/>
                </a:lnTo>
                <a:lnTo>
                  <a:pt x="91943" y="18511"/>
                </a:lnTo>
                <a:lnTo>
                  <a:pt x="91330" y="18920"/>
                </a:lnTo>
                <a:lnTo>
                  <a:pt x="91330" y="18920"/>
                </a:lnTo>
                <a:lnTo>
                  <a:pt x="92148" y="18818"/>
                </a:lnTo>
                <a:lnTo>
                  <a:pt x="92148" y="19227"/>
                </a:lnTo>
                <a:lnTo>
                  <a:pt x="92455" y="19227"/>
                </a:lnTo>
                <a:lnTo>
                  <a:pt x="92250" y="19125"/>
                </a:lnTo>
                <a:lnTo>
                  <a:pt x="92966" y="18920"/>
                </a:lnTo>
                <a:lnTo>
                  <a:pt x="92455" y="18614"/>
                </a:lnTo>
                <a:lnTo>
                  <a:pt x="93375" y="18409"/>
                </a:lnTo>
                <a:lnTo>
                  <a:pt x="93989" y="17591"/>
                </a:lnTo>
                <a:lnTo>
                  <a:pt x="93784" y="17489"/>
                </a:lnTo>
                <a:lnTo>
                  <a:pt x="94091" y="17386"/>
                </a:lnTo>
                <a:lnTo>
                  <a:pt x="94295" y="16670"/>
                </a:lnTo>
                <a:lnTo>
                  <a:pt x="93784" y="16568"/>
                </a:lnTo>
                <a:lnTo>
                  <a:pt x="94807" y="16364"/>
                </a:lnTo>
                <a:lnTo>
                  <a:pt x="94500" y="16159"/>
                </a:lnTo>
                <a:lnTo>
                  <a:pt x="95830" y="15648"/>
                </a:lnTo>
                <a:lnTo>
                  <a:pt x="95830" y="15239"/>
                </a:lnTo>
                <a:lnTo>
                  <a:pt x="95216" y="15136"/>
                </a:lnTo>
                <a:lnTo>
                  <a:pt x="96136" y="15034"/>
                </a:lnTo>
                <a:lnTo>
                  <a:pt x="95830" y="14625"/>
                </a:lnTo>
                <a:lnTo>
                  <a:pt x="96955" y="14216"/>
                </a:lnTo>
                <a:lnTo>
                  <a:pt x="96545" y="14011"/>
                </a:lnTo>
                <a:lnTo>
                  <a:pt x="98489" y="13398"/>
                </a:lnTo>
                <a:lnTo>
                  <a:pt x="98182" y="13295"/>
                </a:lnTo>
                <a:lnTo>
                  <a:pt x="98795" y="13295"/>
                </a:lnTo>
                <a:lnTo>
                  <a:pt x="98386" y="13909"/>
                </a:lnTo>
                <a:lnTo>
                  <a:pt x="99205" y="13602"/>
                </a:lnTo>
                <a:lnTo>
                  <a:pt x="99307" y="13705"/>
                </a:lnTo>
                <a:lnTo>
                  <a:pt x="102580" y="11659"/>
                </a:lnTo>
                <a:lnTo>
                  <a:pt x="102682" y="11455"/>
                </a:lnTo>
                <a:lnTo>
                  <a:pt x="109125" y="10227"/>
                </a:lnTo>
                <a:lnTo>
                  <a:pt x="109023" y="10227"/>
                </a:lnTo>
                <a:lnTo>
                  <a:pt x="109636" y="10023"/>
                </a:lnTo>
                <a:lnTo>
                  <a:pt x="106159" y="10023"/>
                </a:lnTo>
                <a:lnTo>
                  <a:pt x="106977" y="9716"/>
                </a:lnTo>
                <a:lnTo>
                  <a:pt x="105239" y="9716"/>
                </a:lnTo>
                <a:lnTo>
                  <a:pt x="105852" y="9205"/>
                </a:lnTo>
                <a:lnTo>
                  <a:pt x="107386" y="9205"/>
                </a:lnTo>
                <a:lnTo>
                  <a:pt x="106773" y="8693"/>
                </a:lnTo>
                <a:lnTo>
                  <a:pt x="108409" y="9102"/>
                </a:lnTo>
                <a:lnTo>
                  <a:pt x="109023" y="9716"/>
                </a:lnTo>
                <a:lnTo>
                  <a:pt x="109636" y="9307"/>
                </a:lnTo>
                <a:lnTo>
                  <a:pt x="109636" y="9716"/>
                </a:lnTo>
                <a:lnTo>
                  <a:pt x="110148" y="9307"/>
                </a:lnTo>
                <a:lnTo>
                  <a:pt x="110148" y="8795"/>
                </a:lnTo>
                <a:lnTo>
                  <a:pt x="109739" y="9000"/>
                </a:lnTo>
                <a:lnTo>
                  <a:pt x="110148" y="8591"/>
                </a:lnTo>
                <a:lnTo>
                  <a:pt x="108205" y="8080"/>
                </a:lnTo>
                <a:lnTo>
                  <a:pt x="108511" y="7977"/>
                </a:lnTo>
                <a:lnTo>
                  <a:pt x="108307" y="7670"/>
                </a:lnTo>
                <a:lnTo>
                  <a:pt x="107284" y="7773"/>
                </a:lnTo>
                <a:lnTo>
                  <a:pt x="107284" y="7773"/>
                </a:lnTo>
                <a:lnTo>
                  <a:pt x="108211" y="7587"/>
                </a:lnTo>
                <a:lnTo>
                  <a:pt x="108211" y="7587"/>
                </a:lnTo>
                <a:lnTo>
                  <a:pt x="106875" y="7466"/>
                </a:lnTo>
                <a:lnTo>
                  <a:pt x="107489" y="7364"/>
                </a:lnTo>
                <a:lnTo>
                  <a:pt x="107080" y="7159"/>
                </a:lnTo>
                <a:lnTo>
                  <a:pt x="108716" y="7159"/>
                </a:lnTo>
                <a:lnTo>
                  <a:pt x="108307" y="6852"/>
                </a:lnTo>
                <a:lnTo>
                  <a:pt x="111375" y="7159"/>
                </a:lnTo>
                <a:lnTo>
                  <a:pt x="111068" y="6750"/>
                </a:lnTo>
                <a:lnTo>
                  <a:pt x="110352" y="6750"/>
                </a:lnTo>
                <a:lnTo>
                  <a:pt x="110352" y="6545"/>
                </a:lnTo>
                <a:lnTo>
                  <a:pt x="110659" y="6239"/>
                </a:lnTo>
                <a:lnTo>
                  <a:pt x="110557" y="6545"/>
                </a:lnTo>
                <a:lnTo>
                  <a:pt x="112295" y="6443"/>
                </a:lnTo>
                <a:lnTo>
                  <a:pt x="111989" y="6034"/>
                </a:lnTo>
                <a:lnTo>
                  <a:pt x="111273" y="6239"/>
                </a:lnTo>
                <a:lnTo>
                  <a:pt x="111273" y="5830"/>
                </a:lnTo>
                <a:lnTo>
                  <a:pt x="110557" y="5830"/>
                </a:lnTo>
                <a:lnTo>
                  <a:pt x="111784" y="5727"/>
                </a:lnTo>
                <a:lnTo>
                  <a:pt x="112091" y="5830"/>
                </a:lnTo>
                <a:lnTo>
                  <a:pt x="112193" y="5011"/>
                </a:lnTo>
                <a:lnTo>
                  <a:pt x="111375" y="4909"/>
                </a:lnTo>
                <a:lnTo>
                  <a:pt x="111068" y="4705"/>
                </a:lnTo>
                <a:lnTo>
                  <a:pt x="110659" y="4602"/>
                </a:lnTo>
                <a:lnTo>
                  <a:pt x="113011" y="4500"/>
                </a:lnTo>
                <a:lnTo>
                  <a:pt x="113216" y="4091"/>
                </a:lnTo>
                <a:lnTo>
                  <a:pt x="111989" y="3886"/>
                </a:lnTo>
                <a:lnTo>
                  <a:pt x="112807" y="3886"/>
                </a:lnTo>
                <a:lnTo>
                  <a:pt x="111580" y="3784"/>
                </a:lnTo>
                <a:lnTo>
                  <a:pt x="112091" y="3170"/>
                </a:lnTo>
                <a:lnTo>
                  <a:pt x="111989" y="3068"/>
                </a:lnTo>
                <a:lnTo>
                  <a:pt x="113114" y="2557"/>
                </a:lnTo>
                <a:lnTo>
                  <a:pt x="112909" y="2352"/>
                </a:lnTo>
                <a:lnTo>
                  <a:pt x="113216" y="1943"/>
                </a:lnTo>
                <a:lnTo>
                  <a:pt x="115261" y="1841"/>
                </a:lnTo>
                <a:lnTo>
                  <a:pt x="114750" y="1739"/>
                </a:lnTo>
                <a:lnTo>
                  <a:pt x="116284" y="1534"/>
                </a:lnTo>
                <a:lnTo>
                  <a:pt x="116080" y="1432"/>
                </a:lnTo>
                <a:lnTo>
                  <a:pt x="117818" y="1125"/>
                </a:lnTo>
                <a:lnTo>
                  <a:pt x="111273" y="1636"/>
                </a:lnTo>
                <a:lnTo>
                  <a:pt x="111273" y="1636"/>
                </a:lnTo>
                <a:lnTo>
                  <a:pt x="112398" y="1125"/>
                </a:lnTo>
                <a:lnTo>
                  <a:pt x="107898" y="818"/>
                </a:lnTo>
                <a:lnTo>
                  <a:pt x="112500" y="409"/>
                </a:lnTo>
                <a:lnTo>
                  <a:pt x="106977" y="205"/>
                </a:lnTo>
                <a:lnTo>
                  <a:pt x="110352" y="0"/>
                </a:lnTo>
                <a:close/>
                <a:moveTo>
                  <a:pt x="5114" y="22807"/>
                </a:moveTo>
                <a:lnTo>
                  <a:pt x="5069" y="22823"/>
                </a:lnTo>
                <a:lnTo>
                  <a:pt x="5069" y="22823"/>
                </a:lnTo>
                <a:lnTo>
                  <a:pt x="5011" y="22909"/>
                </a:lnTo>
                <a:lnTo>
                  <a:pt x="5114" y="22807"/>
                </a:lnTo>
                <a:close/>
                <a:moveTo>
                  <a:pt x="133057" y="23011"/>
                </a:moveTo>
                <a:lnTo>
                  <a:pt x="132955" y="23216"/>
                </a:lnTo>
                <a:lnTo>
                  <a:pt x="132443" y="23216"/>
                </a:lnTo>
                <a:lnTo>
                  <a:pt x="132955" y="23727"/>
                </a:lnTo>
                <a:lnTo>
                  <a:pt x="133261" y="23727"/>
                </a:lnTo>
                <a:lnTo>
                  <a:pt x="133568" y="23216"/>
                </a:lnTo>
                <a:lnTo>
                  <a:pt x="133057" y="23011"/>
                </a:lnTo>
                <a:close/>
                <a:moveTo>
                  <a:pt x="1125" y="23625"/>
                </a:moveTo>
                <a:lnTo>
                  <a:pt x="102" y="24034"/>
                </a:lnTo>
                <a:lnTo>
                  <a:pt x="1120" y="23634"/>
                </a:lnTo>
                <a:lnTo>
                  <a:pt x="1120" y="23634"/>
                </a:lnTo>
                <a:lnTo>
                  <a:pt x="1125" y="23625"/>
                </a:lnTo>
                <a:close/>
                <a:moveTo>
                  <a:pt x="102" y="24034"/>
                </a:moveTo>
                <a:lnTo>
                  <a:pt x="102" y="24034"/>
                </a:lnTo>
                <a:lnTo>
                  <a:pt x="102" y="24034"/>
                </a:lnTo>
                <a:close/>
                <a:moveTo>
                  <a:pt x="138170" y="24136"/>
                </a:moveTo>
                <a:lnTo>
                  <a:pt x="138375" y="24239"/>
                </a:lnTo>
                <a:lnTo>
                  <a:pt x="138477" y="24239"/>
                </a:lnTo>
                <a:lnTo>
                  <a:pt x="138170" y="24136"/>
                </a:lnTo>
                <a:close/>
                <a:moveTo>
                  <a:pt x="118534" y="23523"/>
                </a:moveTo>
                <a:lnTo>
                  <a:pt x="118636" y="23625"/>
                </a:lnTo>
                <a:lnTo>
                  <a:pt x="118330" y="23932"/>
                </a:lnTo>
                <a:lnTo>
                  <a:pt x="118330" y="23727"/>
                </a:lnTo>
                <a:lnTo>
                  <a:pt x="117818" y="23830"/>
                </a:lnTo>
                <a:lnTo>
                  <a:pt x="117511" y="24239"/>
                </a:lnTo>
                <a:lnTo>
                  <a:pt x="117920" y="24239"/>
                </a:lnTo>
                <a:lnTo>
                  <a:pt x="117614" y="24648"/>
                </a:lnTo>
                <a:lnTo>
                  <a:pt x="116489" y="24750"/>
                </a:lnTo>
                <a:lnTo>
                  <a:pt x="116591" y="24852"/>
                </a:lnTo>
                <a:lnTo>
                  <a:pt x="116591" y="25057"/>
                </a:lnTo>
                <a:lnTo>
                  <a:pt x="116795" y="24955"/>
                </a:lnTo>
                <a:lnTo>
                  <a:pt x="116693" y="25261"/>
                </a:lnTo>
                <a:lnTo>
                  <a:pt x="116386" y="25364"/>
                </a:lnTo>
                <a:lnTo>
                  <a:pt x="116386" y="25466"/>
                </a:lnTo>
                <a:lnTo>
                  <a:pt x="116591" y="25466"/>
                </a:lnTo>
                <a:lnTo>
                  <a:pt x="116591" y="25568"/>
                </a:lnTo>
                <a:lnTo>
                  <a:pt x="117307" y="25670"/>
                </a:lnTo>
                <a:lnTo>
                  <a:pt x="116489" y="26284"/>
                </a:lnTo>
                <a:lnTo>
                  <a:pt x="116489" y="26284"/>
                </a:lnTo>
                <a:lnTo>
                  <a:pt x="117409" y="26182"/>
                </a:lnTo>
                <a:lnTo>
                  <a:pt x="116489" y="26489"/>
                </a:lnTo>
                <a:lnTo>
                  <a:pt x="116591" y="26591"/>
                </a:lnTo>
                <a:lnTo>
                  <a:pt x="116080" y="26693"/>
                </a:lnTo>
                <a:lnTo>
                  <a:pt x="116489" y="26693"/>
                </a:lnTo>
                <a:lnTo>
                  <a:pt x="116080" y="27000"/>
                </a:lnTo>
                <a:lnTo>
                  <a:pt x="116693" y="27000"/>
                </a:lnTo>
                <a:lnTo>
                  <a:pt x="116284" y="27205"/>
                </a:lnTo>
                <a:lnTo>
                  <a:pt x="116284" y="27205"/>
                </a:lnTo>
                <a:lnTo>
                  <a:pt x="116693" y="27102"/>
                </a:lnTo>
                <a:lnTo>
                  <a:pt x="116489" y="27307"/>
                </a:lnTo>
                <a:lnTo>
                  <a:pt x="119250" y="26591"/>
                </a:lnTo>
                <a:lnTo>
                  <a:pt x="119148" y="26489"/>
                </a:lnTo>
                <a:lnTo>
                  <a:pt x="119455" y="24852"/>
                </a:lnTo>
                <a:lnTo>
                  <a:pt x="119352" y="24750"/>
                </a:lnTo>
                <a:lnTo>
                  <a:pt x="119966" y="24545"/>
                </a:lnTo>
                <a:lnTo>
                  <a:pt x="119864" y="24341"/>
                </a:lnTo>
                <a:lnTo>
                  <a:pt x="119659" y="24239"/>
                </a:lnTo>
                <a:lnTo>
                  <a:pt x="119455" y="23727"/>
                </a:lnTo>
                <a:lnTo>
                  <a:pt x="118636" y="23830"/>
                </a:lnTo>
                <a:lnTo>
                  <a:pt x="118841" y="23625"/>
                </a:lnTo>
                <a:lnTo>
                  <a:pt x="118534" y="23523"/>
                </a:lnTo>
                <a:close/>
                <a:moveTo>
                  <a:pt x="121398" y="20455"/>
                </a:moveTo>
                <a:lnTo>
                  <a:pt x="120477" y="20761"/>
                </a:lnTo>
                <a:lnTo>
                  <a:pt x="119966" y="21682"/>
                </a:lnTo>
                <a:lnTo>
                  <a:pt x="119761" y="22091"/>
                </a:lnTo>
                <a:lnTo>
                  <a:pt x="119864" y="22091"/>
                </a:lnTo>
                <a:lnTo>
                  <a:pt x="119557" y="22295"/>
                </a:lnTo>
                <a:lnTo>
                  <a:pt x="120273" y="22193"/>
                </a:lnTo>
                <a:lnTo>
                  <a:pt x="119966" y="23523"/>
                </a:lnTo>
                <a:lnTo>
                  <a:pt x="120170" y="23011"/>
                </a:lnTo>
                <a:lnTo>
                  <a:pt x="120580" y="22807"/>
                </a:lnTo>
                <a:lnTo>
                  <a:pt x="120682" y="23011"/>
                </a:lnTo>
                <a:lnTo>
                  <a:pt x="120375" y="24239"/>
                </a:lnTo>
                <a:lnTo>
                  <a:pt x="121807" y="23932"/>
                </a:lnTo>
                <a:lnTo>
                  <a:pt x="122011" y="25568"/>
                </a:lnTo>
                <a:lnTo>
                  <a:pt x="120580" y="26080"/>
                </a:lnTo>
                <a:lnTo>
                  <a:pt x="120580" y="26080"/>
                </a:lnTo>
                <a:lnTo>
                  <a:pt x="120989" y="25977"/>
                </a:lnTo>
                <a:lnTo>
                  <a:pt x="121091" y="26284"/>
                </a:lnTo>
                <a:lnTo>
                  <a:pt x="120068" y="27000"/>
                </a:lnTo>
                <a:lnTo>
                  <a:pt x="120989" y="27205"/>
                </a:lnTo>
                <a:lnTo>
                  <a:pt x="120886" y="27307"/>
                </a:lnTo>
                <a:lnTo>
                  <a:pt x="121602" y="27409"/>
                </a:lnTo>
                <a:lnTo>
                  <a:pt x="122216" y="27102"/>
                </a:lnTo>
                <a:lnTo>
                  <a:pt x="121602" y="27614"/>
                </a:lnTo>
                <a:lnTo>
                  <a:pt x="120989" y="27614"/>
                </a:lnTo>
                <a:lnTo>
                  <a:pt x="119761" y="28739"/>
                </a:lnTo>
                <a:lnTo>
                  <a:pt x="120068" y="28841"/>
                </a:lnTo>
                <a:lnTo>
                  <a:pt x="120375" y="28534"/>
                </a:lnTo>
                <a:lnTo>
                  <a:pt x="121091" y="28534"/>
                </a:lnTo>
                <a:lnTo>
                  <a:pt x="121807" y="28125"/>
                </a:lnTo>
                <a:lnTo>
                  <a:pt x="122625" y="28227"/>
                </a:lnTo>
                <a:lnTo>
                  <a:pt x="122523" y="28125"/>
                </a:lnTo>
                <a:lnTo>
                  <a:pt x="123136" y="28023"/>
                </a:lnTo>
                <a:lnTo>
                  <a:pt x="123034" y="27920"/>
                </a:lnTo>
                <a:lnTo>
                  <a:pt x="124773" y="27920"/>
                </a:lnTo>
                <a:lnTo>
                  <a:pt x="125182" y="27409"/>
                </a:lnTo>
                <a:lnTo>
                  <a:pt x="124466" y="27409"/>
                </a:lnTo>
                <a:lnTo>
                  <a:pt x="125080" y="26898"/>
                </a:lnTo>
                <a:lnTo>
                  <a:pt x="125284" y="25977"/>
                </a:lnTo>
                <a:lnTo>
                  <a:pt x="124159" y="25977"/>
                </a:lnTo>
                <a:lnTo>
                  <a:pt x="123648" y="25159"/>
                </a:lnTo>
                <a:lnTo>
                  <a:pt x="124261" y="25261"/>
                </a:lnTo>
                <a:lnTo>
                  <a:pt x="124261" y="25261"/>
                </a:lnTo>
                <a:lnTo>
                  <a:pt x="124057" y="24750"/>
                </a:lnTo>
                <a:lnTo>
                  <a:pt x="123239" y="24239"/>
                </a:lnTo>
                <a:lnTo>
                  <a:pt x="122932" y="23420"/>
                </a:lnTo>
                <a:lnTo>
                  <a:pt x="121295" y="22807"/>
                </a:lnTo>
                <a:lnTo>
                  <a:pt x="122011" y="22705"/>
                </a:lnTo>
                <a:lnTo>
                  <a:pt x="121705" y="22602"/>
                </a:lnTo>
                <a:lnTo>
                  <a:pt x="122318" y="22295"/>
                </a:lnTo>
                <a:lnTo>
                  <a:pt x="122830" y="21580"/>
                </a:lnTo>
                <a:lnTo>
                  <a:pt x="121091" y="21375"/>
                </a:lnTo>
                <a:lnTo>
                  <a:pt x="121295" y="21170"/>
                </a:lnTo>
                <a:lnTo>
                  <a:pt x="121193" y="21170"/>
                </a:lnTo>
                <a:lnTo>
                  <a:pt x="121807" y="20659"/>
                </a:lnTo>
                <a:lnTo>
                  <a:pt x="121398" y="20455"/>
                </a:lnTo>
                <a:close/>
                <a:moveTo>
                  <a:pt x="23830" y="27920"/>
                </a:moveTo>
                <a:lnTo>
                  <a:pt x="23523" y="28330"/>
                </a:lnTo>
                <a:lnTo>
                  <a:pt x="24034" y="28227"/>
                </a:lnTo>
                <a:lnTo>
                  <a:pt x="23932" y="28432"/>
                </a:lnTo>
                <a:lnTo>
                  <a:pt x="23523" y="28534"/>
                </a:lnTo>
                <a:lnTo>
                  <a:pt x="23625" y="28534"/>
                </a:lnTo>
                <a:lnTo>
                  <a:pt x="23420" y="28739"/>
                </a:lnTo>
                <a:lnTo>
                  <a:pt x="23830" y="28739"/>
                </a:lnTo>
                <a:lnTo>
                  <a:pt x="23932" y="28636"/>
                </a:lnTo>
                <a:lnTo>
                  <a:pt x="24034" y="28943"/>
                </a:lnTo>
                <a:lnTo>
                  <a:pt x="24443" y="29148"/>
                </a:lnTo>
                <a:lnTo>
                  <a:pt x="24034" y="29455"/>
                </a:lnTo>
                <a:lnTo>
                  <a:pt x="24443" y="29455"/>
                </a:lnTo>
                <a:lnTo>
                  <a:pt x="24341" y="29557"/>
                </a:lnTo>
                <a:lnTo>
                  <a:pt x="24545" y="29659"/>
                </a:lnTo>
                <a:lnTo>
                  <a:pt x="24341" y="29761"/>
                </a:lnTo>
                <a:lnTo>
                  <a:pt x="25261" y="29557"/>
                </a:lnTo>
                <a:lnTo>
                  <a:pt x="25057" y="30273"/>
                </a:lnTo>
                <a:lnTo>
                  <a:pt x="25057" y="30273"/>
                </a:lnTo>
                <a:lnTo>
                  <a:pt x="25875" y="30170"/>
                </a:lnTo>
                <a:lnTo>
                  <a:pt x="25466" y="28534"/>
                </a:lnTo>
                <a:lnTo>
                  <a:pt x="23830" y="27920"/>
                </a:lnTo>
                <a:close/>
                <a:moveTo>
                  <a:pt x="25875" y="30170"/>
                </a:moveTo>
                <a:lnTo>
                  <a:pt x="25875" y="30273"/>
                </a:lnTo>
                <a:lnTo>
                  <a:pt x="25977" y="30170"/>
                </a:lnTo>
                <a:close/>
                <a:moveTo>
                  <a:pt x="72102" y="30989"/>
                </a:moveTo>
                <a:lnTo>
                  <a:pt x="72146" y="31003"/>
                </a:lnTo>
                <a:lnTo>
                  <a:pt x="72146" y="31003"/>
                </a:lnTo>
                <a:lnTo>
                  <a:pt x="72205" y="30989"/>
                </a:lnTo>
                <a:close/>
                <a:moveTo>
                  <a:pt x="25568" y="31398"/>
                </a:moveTo>
                <a:lnTo>
                  <a:pt x="25364" y="31500"/>
                </a:lnTo>
                <a:lnTo>
                  <a:pt x="25364" y="31500"/>
                </a:lnTo>
                <a:lnTo>
                  <a:pt x="25466" y="31398"/>
                </a:lnTo>
                <a:close/>
                <a:moveTo>
                  <a:pt x="80386" y="31500"/>
                </a:moveTo>
                <a:lnTo>
                  <a:pt x="80386" y="31500"/>
                </a:lnTo>
                <a:lnTo>
                  <a:pt x="80386" y="31500"/>
                </a:lnTo>
                <a:close/>
                <a:moveTo>
                  <a:pt x="80693" y="27307"/>
                </a:moveTo>
                <a:lnTo>
                  <a:pt x="80182" y="27409"/>
                </a:lnTo>
                <a:lnTo>
                  <a:pt x="78136" y="29864"/>
                </a:lnTo>
                <a:lnTo>
                  <a:pt x="77625" y="29966"/>
                </a:lnTo>
                <a:lnTo>
                  <a:pt x="77318" y="30170"/>
                </a:lnTo>
                <a:lnTo>
                  <a:pt x="77420" y="30068"/>
                </a:lnTo>
                <a:lnTo>
                  <a:pt x="77011" y="30273"/>
                </a:lnTo>
                <a:lnTo>
                  <a:pt x="77727" y="30273"/>
                </a:lnTo>
                <a:lnTo>
                  <a:pt x="76705" y="30989"/>
                </a:lnTo>
                <a:lnTo>
                  <a:pt x="79466" y="30989"/>
                </a:lnTo>
                <a:lnTo>
                  <a:pt x="79159" y="31295"/>
                </a:lnTo>
                <a:lnTo>
                  <a:pt x="80284" y="31193"/>
                </a:lnTo>
                <a:lnTo>
                  <a:pt x="79261" y="32011"/>
                </a:lnTo>
                <a:lnTo>
                  <a:pt x="80489" y="31295"/>
                </a:lnTo>
                <a:lnTo>
                  <a:pt x="80386" y="31500"/>
                </a:lnTo>
                <a:lnTo>
                  <a:pt x="80795" y="30989"/>
                </a:lnTo>
                <a:lnTo>
                  <a:pt x="81000" y="31398"/>
                </a:lnTo>
                <a:lnTo>
                  <a:pt x="80591" y="32011"/>
                </a:lnTo>
                <a:lnTo>
                  <a:pt x="81102" y="31705"/>
                </a:lnTo>
                <a:lnTo>
                  <a:pt x="81000" y="32216"/>
                </a:lnTo>
                <a:lnTo>
                  <a:pt x="81000" y="32216"/>
                </a:lnTo>
                <a:lnTo>
                  <a:pt x="81409" y="32114"/>
                </a:lnTo>
                <a:lnTo>
                  <a:pt x="81920" y="31091"/>
                </a:lnTo>
                <a:lnTo>
                  <a:pt x="81511" y="31398"/>
                </a:lnTo>
                <a:lnTo>
                  <a:pt x="81920" y="30682"/>
                </a:lnTo>
                <a:lnTo>
                  <a:pt x="81205" y="31193"/>
                </a:lnTo>
                <a:lnTo>
                  <a:pt x="81205" y="31193"/>
                </a:lnTo>
                <a:lnTo>
                  <a:pt x="81307" y="30784"/>
                </a:lnTo>
                <a:lnTo>
                  <a:pt x="81102" y="30784"/>
                </a:lnTo>
                <a:lnTo>
                  <a:pt x="81920" y="30170"/>
                </a:lnTo>
                <a:lnTo>
                  <a:pt x="81920" y="30170"/>
                </a:lnTo>
                <a:lnTo>
                  <a:pt x="81000" y="30477"/>
                </a:lnTo>
                <a:lnTo>
                  <a:pt x="81409" y="30170"/>
                </a:lnTo>
                <a:lnTo>
                  <a:pt x="81205" y="30068"/>
                </a:lnTo>
                <a:lnTo>
                  <a:pt x="81307" y="29966"/>
                </a:lnTo>
                <a:lnTo>
                  <a:pt x="81102" y="30068"/>
                </a:lnTo>
                <a:lnTo>
                  <a:pt x="81716" y="29557"/>
                </a:lnTo>
                <a:lnTo>
                  <a:pt x="81000" y="29455"/>
                </a:lnTo>
                <a:lnTo>
                  <a:pt x="81102" y="29250"/>
                </a:lnTo>
                <a:lnTo>
                  <a:pt x="80284" y="29761"/>
                </a:lnTo>
                <a:lnTo>
                  <a:pt x="80489" y="29250"/>
                </a:lnTo>
                <a:lnTo>
                  <a:pt x="80489" y="29250"/>
                </a:lnTo>
                <a:lnTo>
                  <a:pt x="80284" y="29455"/>
                </a:lnTo>
                <a:lnTo>
                  <a:pt x="80386" y="29352"/>
                </a:lnTo>
                <a:lnTo>
                  <a:pt x="79773" y="29352"/>
                </a:lnTo>
                <a:lnTo>
                  <a:pt x="79977" y="29148"/>
                </a:lnTo>
                <a:lnTo>
                  <a:pt x="79773" y="29250"/>
                </a:lnTo>
                <a:lnTo>
                  <a:pt x="80386" y="28841"/>
                </a:lnTo>
                <a:lnTo>
                  <a:pt x="79261" y="29250"/>
                </a:lnTo>
                <a:lnTo>
                  <a:pt x="80489" y="27716"/>
                </a:lnTo>
                <a:lnTo>
                  <a:pt x="80591" y="27511"/>
                </a:lnTo>
                <a:lnTo>
                  <a:pt x="80898" y="27307"/>
                </a:lnTo>
                <a:close/>
                <a:moveTo>
                  <a:pt x="239523" y="32216"/>
                </a:moveTo>
                <a:lnTo>
                  <a:pt x="240239" y="32830"/>
                </a:lnTo>
                <a:lnTo>
                  <a:pt x="239727" y="32318"/>
                </a:lnTo>
                <a:lnTo>
                  <a:pt x="239523" y="32216"/>
                </a:lnTo>
                <a:close/>
                <a:moveTo>
                  <a:pt x="232875" y="24443"/>
                </a:moveTo>
                <a:lnTo>
                  <a:pt x="232773" y="24648"/>
                </a:lnTo>
                <a:lnTo>
                  <a:pt x="233591" y="25159"/>
                </a:lnTo>
                <a:lnTo>
                  <a:pt x="233489" y="25261"/>
                </a:lnTo>
                <a:lnTo>
                  <a:pt x="233386" y="25364"/>
                </a:lnTo>
                <a:lnTo>
                  <a:pt x="234511" y="27102"/>
                </a:lnTo>
                <a:lnTo>
                  <a:pt x="239216" y="32932"/>
                </a:lnTo>
                <a:lnTo>
                  <a:pt x="239114" y="32114"/>
                </a:lnTo>
                <a:lnTo>
                  <a:pt x="239523" y="32216"/>
                </a:lnTo>
                <a:lnTo>
                  <a:pt x="239523" y="32216"/>
                </a:lnTo>
                <a:lnTo>
                  <a:pt x="238193" y="31091"/>
                </a:lnTo>
                <a:lnTo>
                  <a:pt x="237784" y="29557"/>
                </a:lnTo>
                <a:lnTo>
                  <a:pt x="239318" y="30170"/>
                </a:lnTo>
                <a:lnTo>
                  <a:pt x="232875" y="24443"/>
                </a:lnTo>
                <a:close/>
                <a:moveTo>
                  <a:pt x="244841" y="33341"/>
                </a:moveTo>
                <a:lnTo>
                  <a:pt x="244330" y="33443"/>
                </a:lnTo>
                <a:lnTo>
                  <a:pt x="244432" y="33648"/>
                </a:lnTo>
                <a:lnTo>
                  <a:pt x="244125" y="34364"/>
                </a:lnTo>
                <a:lnTo>
                  <a:pt x="244125" y="34466"/>
                </a:lnTo>
                <a:lnTo>
                  <a:pt x="244330" y="33955"/>
                </a:lnTo>
                <a:lnTo>
                  <a:pt x="245045" y="33545"/>
                </a:lnTo>
                <a:lnTo>
                  <a:pt x="244841" y="33341"/>
                </a:lnTo>
                <a:close/>
                <a:moveTo>
                  <a:pt x="243409" y="34466"/>
                </a:moveTo>
                <a:lnTo>
                  <a:pt x="243409" y="35080"/>
                </a:lnTo>
                <a:lnTo>
                  <a:pt x="243614" y="35284"/>
                </a:lnTo>
                <a:lnTo>
                  <a:pt x="243920" y="34466"/>
                </a:lnTo>
                <a:close/>
                <a:moveTo>
                  <a:pt x="54102" y="29864"/>
                </a:moveTo>
                <a:lnTo>
                  <a:pt x="56352" y="30886"/>
                </a:lnTo>
                <a:lnTo>
                  <a:pt x="56045" y="31193"/>
                </a:lnTo>
                <a:lnTo>
                  <a:pt x="56250" y="31602"/>
                </a:lnTo>
                <a:lnTo>
                  <a:pt x="56045" y="31807"/>
                </a:lnTo>
                <a:lnTo>
                  <a:pt x="56250" y="32011"/>
                </a:lnTo>
                <a:lnTo>
                  <a:pt x="56045" y="32114"/>
                </a:lnTo>
                <a:lnTo>
                  <a:pt x="56148" y="32114"/>
                </a:lnTo>
                <a:lnTo>
                  <a:pt x="55943" y="32318"/>
                </a:lnTo>
                <a:lnTo>
                  <a:pt x="58193" y="32727"/>
                </a:lnTo>
                <a:lnTo>
                  <a:pt x="58091" y="32830"/>
                </a:lnTo>
                <a:lnTo>
                  <a:pt x="58500" y="32830"/>
                </a:lnTo>
                <a:lnTo>
                  <a:pt x="58500" y="32932"/>
                </a:lnTo>
                <a:lnTo>
                  <a:pt x="58909" y="33239"/>
                </a:lnTo>
                <a:lnTo>
                  <a:pt x="59114" y="34057"/>
                </a:lnTo>
                <a:lnTo>
                  <a:pt x="59216" y="34057"/>
                </a:lnTo>
                <a:lnTo>
                  <a:pt x="59216" y="34159"/>
                </a:lnTo>
                <a:lnTo>
                  <a:pt x="59011" y="34057"/>
                </a:lnTo>
                <a:lnTo>
                  <a:pt x="58807" y="34364"/>
                </a:lnTo>
                <a:lnTo>
                  <a:pt x="58091" y="34261"/>
                </a:lnTo>
                <a:lnTo>
                  <a:pt x="57989" y="34159"/>
                </a:lnTo>
                <a:lnTo>
                  <a:pt x="58193" y="33955"/>
                </a:lnTo>
                <a:lnTo>
                  <a:pt x="58091" y="33955"/>
                </a:lnTo>
                <a:lnTo>
                  <a:pt x="58091" y="33648"/>
                </a:lnTo>
                <a:lnTo>
                  <a:pt x="57682" y="33648"/>
                </a:lnTo>
                <a:lnTo>
                  <a:pt x="56250" y="35898"/>
                </a:lnTo>
                <a:lnTo>
                  <a:pt x="56045" y="34875"/>
                </a:lnTo>
                <a:lnTo>
                  <a:pt x="55330" y="35182"/>
                </a:lnTo>
                <a:lnTo>
                  <a:pt x="55330" y="35182"/>
                </a:lnTo>
                <a:lnTo>
                  <a:pt x="56352" y="33750"/>
                </a:lnTo>
                <a:lnTo>
                  <a:pt x="56250" y="33443"/>
                </a:lnTo>
                <a:lnTo>
                  <a:pt x="55330" y="33136"/>
                </a:lnTo>
                <a:lnTo>
                  <a:pt x="54409" y="34159"/>
                </a:lnTo>
                <a:lnTo>
                  <a:pt x="54614" y="33648"/>
                </a:lnTo>
                <a:lnTo>
                  <a:pt x="52568" y="36818"/>
                </a:lnTo>
                <a:lnTo>
                  <a:pt x="51545" y="37125"/>
                </a:lnTo>
                <a:lnTo>
                  <a:pt x="52773" y="34364"/>
                </a:lnTo>
                <a:lnTo>
                  <a:pt x="52364" y="34364"/>
                </a:lnTo>
                <a:lnTo>
                  <a:pt x="53693" y="32932"/>
                </a:lnTo>
                <a:lnTo>
                  <a:pt x="53693" y="33136"/>
                </a:lnTo>
                <a:lnTo>
                  <a:pt x="54102" y="32932"/>
                </a:lnTo>
                <a:lnTo>
                  <a:pt x="53898" y="33239"/>
                </a:lnTo>
                <a:lnTo>
                  <a:pt x="53898" y="33239"/>
                </a:lnTo>
                <a:lnTo>
                  <a:pt x="55125" y="32727"/>
                </a:lnTo>
                <a:lnTo>
                  <a:pt x="55534" y="32932"/>
                </a:lnTo>
                <a:lnTo>
                  <a:pt x="55636" y="32830"/>
                </a:lnTo>
                <a:lnTo>
                  <a:pt x="56250" y="32830"/>
                </a:lnTo>
                <a:lnTo>
                  <a:pt x="55534" y="32318"/>
                </a:lnTo>
                <a:lnTo>
                  <a:pt x="55739" y="32114"/>
                </a:lnTo>
                <a:lnTo>
                  <a:pt x="53693" y="32318"/>
                </a:lnTo>
                <a:lnTo>
                  <a:pt x="53591" y="32011"/>
                </a:lnTo>
                <a:lnTo>
                  <a:pt x="52977" y="32011"/>
                </a:lnTo>
                <a:lnTo>
                  <a:pt x="52977" y="31602"/>
                </a:lnTo>
                <a:lnTo>
                  <a:pt x="50830" y="32216"/>
                </a:lnTo>
                <a:lnTo>
                  <a:pt x="50830" y="31909"/>
                </a:lnTo>
                <a:lnTo>
                  <a:pt x="50011" y="32011"/>
                </a:lnTo>
                <a:lnTo>
                  <a:pt x="53489" y="30273"/>
                </a:lnTo>
                <a:lnTo>
                  <a:pt x="53489" y="30273"/>
                </a:lnTo>
                <a:lnTo>
                  <a:pt x="53693" y="30068"/>
                </a:lnTo>
                <a:lnTo>
                  <a:pt x="53898" y="30068"/>
                </a:lnTo>
                <a:lnTo>
                  <a:pt x="53591" y="30375"/>
                </a:lnTo>
                <a:lnTo>
                  <a:pt x="54102" y="30068"/>
                </a:lnTo>
                <a:lnTo>
                  <a:pt x="54102" y="29864"/>
                </a:lnTo>
                <a:close/>
                <a:moveTo>
                  <a:pt x="131932" y="36000"/>
                </a:moveTo>
                <a:lnTo>
                  <a:pt x="131830" y="36205"/>
                </a:lnTo>
                <a:lnTo>
                  <a:pt x="131216" y="36511"/>
                </a:lnTo>
                <a:lnTo>
                  <a:pt x="131318" y="36614"/>
                </a:lnTo>
                <a:lnTo>
                  <a:pt x="131318" y="37023"/>
                </a:lnTo>
                <a:lnTo>
                  <a:pt x="131830" y="37432"/>
                </a:lnTo>
                <a:lnTo>
                  <a:pt x="131932" y="36000"/>
                </a:lnTo>
                <a:close/>
                <a:moveTo>
                  <a:pt x="239216" y="33443"/>
                </a:moveTo>
                <a:lnTo>
                  <a:pt x="240341" y="35693"/>
                </a:lnTo>
                <a:lnTo>
                  <a:pt x="239625" y="35591"/>
                </a:lnTo>
                <a:lnTo>
                  <a:pt x="239625" y="36205"/>
                </a:lnTo>
                <a:lnTo>
                  <a:pt x="240750" y="37432"/>
                </a:lnTo>
                <a:lnTo>
                  <a:pt x="240750" y="37125"/>
                </a:lnTo>
                <a:lnTo>
                  <a:pt x="241159" y="37125"/>
                </a:lnTo>
                <a:lnTo>
                  <a:pt x="240239" y="36614"/>
                </a:lnTo>
                <a:lnTo>
                  <a:pt x="240341" y="36307"/>
                </a:lnTo>
                <a:lnTo>
                  <a:pt x="240750" y="36511"/>
                </a:lnTo>
                <a:lnTo>
                  <a:pt x="241364" y="36409"/>
                </a:lnTo>
                <a:lnTo>
                  <a:pt x="242795" y="36920"/>
                </a:lnTo>
                <a:lnTo>
                  <a:pt x="242693" y="36409"/>
                </a:lnTo>
                <a:lnTo>
                  <a:pt x="244023" y="35489"/>
                </a:lnTo>
                <a:lnTo>
                  <a:pt x="243716" y="35591"/>
                </a:lnTo>
                <a:lnTo>
                  <a:pt x="243205" y="35284"/>
                </a:lnTo>
                <a:lnTo>
                  <a:pt x="242898" y="34568"/>
                </a:lnTo>
                <a:lnTo>
                  <a:pt x="242284" y="34875"/>
                </a:lnTo>
                <a:lnTo>
                  <a:pt x="239216" y="33443"/>
                </a:lnTo>
                <a:close/>
                <a:moveTo>
                  <a:pt x="143693" y="38659"/>
                </a:moveTo>
                <a:lnTo>
                  <a:pt x="144000" y="38864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3693" y="38659"/>
                </a:lnTo>
                <a:close/>
                <a:moveTo>
                  <a:pt x="155250" y="31602"/>
                </a:moveTo>
                <a:lnTo>
                  <a:pt x="155148" y="31705"/>
                </a:lnTo>
                <a:lnTo>
                  <a:pt x="155659" y="31705"/>
                </a:lnTo>
                <a:lnTo>
                  <a:pt x="155148" y="32011"/>
                </a:lnTo>
                <a:lnTo>
                  <a:pt x="155148" y="32216"/>
                </a:lnTo>
                <a:lnTo>
                  <a:pt x="154636" y="32216"/>
                </a:lnTo>
                <a:lnTo>
                  <a:pt x="155250" y="32727"/>
                </a:lnTo>
                <a:lnTo>
                  <a:pt x="154943" y="32932"/>
                </a:lnTo>
                <a:lnTo>
                  <a:pt x="154739" y="33341"/>
                </a:lnTo>
                <a:lnTo>
                  <a:pt x="154023" y="33443"/>
                </a:lnTo>
                <a:lnTo>
                  <a:pt x="154125" y="33545"/>
                </a:lnTo>
                <a:lnTo>
                  <a:pt x="153920" y="33648"/>
                </a:lnTo>
                <a:lnTo>
                  <a:pt x="158318" y="36205"/>
                </a:lnTo>
                <a:lnTo>
                  <a:pt x="158318" y="37636"/>
                </a:lnTo>
                <a:lnTo>
                  <a:pt x="148398" y="37636"/>
                </a:lnTo>
                <a:lnTo>
                  <a:pt x="149011" y="38148"/>
                </a:lnTo>
                <a:lnTo>
                  <a:pt x="148193" y="38352"/>
                </a:lnTo>
                <a:lnTo>
                  <a:pt x="148398" y="38455"/>
                </a:lnTo>
                <a:lnTo>
                  <a:pt x="147477" y="38557"/>
                </a:lnTo>
                <a:lnTo>
                  <a:pt x="147273" y="38455"/>
                </a:lnTo>
                <a:lnTo>
                  <a:pt x="147273" y="38455"/>
                </a:lnTo>
                <a:lnTo>
                  <a:pt x="147375" y="38557"/>
                </a:lnTo>
                <a:lnTo>
                  <a:pt x="146761" y="38455"/>
                </a:lnTo>
                <a:lnTo>
                  <a:pt x="146045" y="38864"/>
                </a:lnTo>
                <a:lnTo>
                  <a:pt x="146045" y="38864"/>
                </a:lnTo>
                <a:lnTo>
                  <a:pt x="147580" y="37841"/>
                </a:lnTo>
                <a:lnTo>
                  <a:pt x="148091" y="37943"/>
                </a:lnTo>
                <a:lnTo>
                  <a:pt x="148091" y="37943"/>
                </a:lnTo>
                <a:lnTo>
                  <a:pt x="146864" y="36409"/>
                </a:lnTo>
                <a:lnTo>
                  <a:pt x="147682" y="34364"/>
                </a:lnTo>
                <a:lnTo>
                  <a:pt x="147886" y="33955"/>
                </a:lnTo>
                <a:lnTo>
                  <a:pt x="147886" y="34159"/>
                </a:lnTo>
                <a:lnTo>
                  <a:pt x="148295" y="33545"/>
                </a:lnTo>
                <a:lnTo>
                  <a:pt x="148193" y="33239"/>
                </a:lnTo>
                <a:lnTo>
                  <a:pt x="149523" y="32011"/>
                </a:lnTo>
                <a:lnTo>
                  <a:pt x="149830" y="32114"/>
                </a:lnTo>
                <a:lnTo>
                  <a:pt x="149625" y="31602"/>
                </a:lnTo>
                <a:lnTo>
                  <a:pt x="150443" y="32216"/>
                </a:lnTo>
                <a:lnTo>
                  <a:pt x="149625" y="32318"/>
                </a:lnTo>
                <a:lnTo>
                  <a:pt x="150341" y="32727"/>
                </a:lnTo>
                <a:lnTo>
                  <a:pt x="151159" y="32727"/>
                </a:lnTo>
                <a:lnTo>
                  <a:pt x="151261" y="33034"/>
                </a:lnTo>
                <a:lnTo>
                  <a:pt x="150545" y="33443"/>
                </a:lnTo>
                <a:lnTo>
                  <a:pt x="151466" y="33852"/>
                </a:lnTo>
                <a:lnTo>
                  <a:pt x="151466" y="34364"/>
                </a:lnTo>
                <a:lnTo>
                  <a:pt x="152080" y="34364"/>
                </a:lnTo>
                <a:lnTo>
                  <a:pt x="153102" y="33750"/>
                </a:lnTo>
                <a:lnTo>
                  <a:pt x="153614" y="33852"/>
                </a:lnTo>
                <a:lnTo>
                  <a:pt x="153818" y="33443"/>
                </a:lnTo>
                <a:lnTo>
                  <a:pt x="152795" y="33443"/>
                </a:lnTo>
                <a:lnTo>
                  <a:pt x="152386" y="32830"/>
                </a:lnTo>
                <a:lnTo>
                  <a:pt x="152591" y="32420"/>
                </a:lnTo>
                <a:lnTo>
                  <a:pt x="152489" y="32727"/>
                </a:lnTo>
                <a:lnTo>
                  <a:pt x="152489" y="32727"/>
                </a:lnTo>
                <a:lnTo>
                  <a:pt x="155250" y="31602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44000" y="38864"/>
                </a:moveTo>
                <a:lnTo>
                  <a:pt x="144000" y="38864"/>
                </a:lnTo>
                <a:lnTo>
                  <a:pt x="144000" y="38864"/>
                </a:lnTo>
                <a:close/>
                <a:moveTo>
                  <a:pt x="131011" y="37943"/>
                </a:moveTo>
                <a:lnTo>
                  <a:pt x="131011" y="38250"/>
                </a:lnTo>
                <a:lnTo>
                  <a:pt x="131216" y="39580"/>
                </a:lnTo>
                <a:lnTo>
                  <a:pt x="132136" y="39682"/>
                </a:lnTo>
                <a:lnTo>
                  <a:pt x="132136" y="37943"/>
                </a:lnTo>
                <a:close/>
                <a:moveTo>
                  <a:pt x="165580" y="31807"/>
                </a:moveTo>
                <a:lnTo>
                  <a:pt x="166091" y="32011"/>
                </a:lnTo>
                <a:lnTo>
                  <a:pt x="166295" y="31909"/>
                </a:lnTo>
                <a:lnTo>
                  <a:pt x="166705" y="31909"/>
                </a:lnTo>
                <a:lnTo>
                  <a:pt x="167420" y="33545"/>
                </a:lnTo>
                <a:lnTo>
                  <a:pt x="165886" y="33545"/>
                </a:lnTo>
                <a:lnTo>
                  <a:pt x="166193" y="34364"/>
                </a:lnTo>
                <a:lnTo>
                  <a:pt x="165273" y="34568"/>
                </a:lnTo>
                <a:lnTo>
                  <a:pt x="165682" y="34670"/>
                </a:lnTo>
                <a:lnTo>
                  <a:pt x="166398" y="35693"/>
                </a:lnTo>
                <a:lnTo>
                  <a:pt x="166705" y="35795"/>
                </a:lnTo>
                <a:lnTo>
                  <a:pt x="166909" y="36000"/>
                </a:lnTo>
                <a:lnTo>
                  <a:pt x="167420" y="36102"/>
                </a:lnTo>
                <a:lnTo>
                  <a:pt x="168136" y="37739"/>
                </a:lnTo>
                <a:lnTo>
                  <a:pt x="168136" y="36818"/>
                </a:lnTo>
                <a:lnTo>
                  <a:pt x="169670" y="37841"/>
                </a:lnTo>
                <a:lnTo>
                  <a:pt x="169466" y="38250"/>
                </a:lnTo>
                <a:lnTo>
                  <a:pt x="168239" y="37841"/>
                </a:lnTo>
                <a:lnTo>
                  <a:pt x="168648" y="39068"/>
                </a:lnTo>
                <a:lnTo>
                  <a:pt x="168955" y="38864"/>
                </a:lnTo>
                <a:lnTo>
                  <a:pt x="169159" y="39273"/>
                </a:lnTo>
                <a:lnTo>
                  <a:pt x="168852" y="39273"/>
                </a:lnTo>
                <a:lnTo>
                  <a:pt x="168852" y="39580"/>
                </a:lnTo>
                <a:lnTo>
                  <a:pt x="169261" y="39682"/>
                </a:lnTo>
                <a:lnTo>
                  <a:pt x="169773" y="42034"/>
                </a:lnTo>
                <a:lnTo>
                  <a:pt x="169977" y="42034"/>
                </a:lnTo>
                <a:lnTo>
                  <a:pt x="169773" y="42136"/>
                </a:lnTo>
                <a:lnTo>
                  <a:pt x="169773" y="42034"/>
                </a:lnTo>
                <a:lnTo>
                  <a:pt x="167420" y="42136"/>
                </a:lnTo>
                <a:lnTo>
                  <a:pt x="165580" y="41114"/>
                </a:lnTo>
                <a:lnTo>
                  <a:pt x="165375" y="39682"/>
                </a:lnTo>
                <a:lnTo>
                  <a:pt x="165375" y="39682"/>
                </a:lnTo>
                <a:lnTo>
                  <a:pt x="165477" y="39886"/>
                </a:lnTo>
                <a:lnTo>
                  <a:pt x="166295" y="38659"/>
                </a:lnTo>
                <a:lnTo>
                  <a:pt x="163227" y="35693"/>
                </a:lnTo>
                <a:lnTo>
                  <a:pt x="163227" y="35080"/>
                </a:lnTo>
                <a:lnTo>
                  <a:pt x="163125" y="35386"/>
                </a:lnTo>
                <a:lnTo>
                  <a:pt x="162307" y="34261"/>
                </a:lnTo>
                <a:lnTo>
                  <a:pt x="162409" y="34057"/>
                </a:lnTo>
                <a:lnTo>
                  <a:pt x="162511" y="34057"/>
                </a:lnTo>
                <a:lnTo>
                  <a:pt x="162614" y="33136"/>
                </a:lnTo>
                <a:lnTo>
                  <a:pt x="162818" y="33239"/>
                </a:lnTo>
                <a:lnTo>
                  <a:pt x="163636" y="32932"/>
                </a:lnTo>
                <a:lnTo>
                  <a:pt x="163534" y="32727"/>
                </a:lnTo>
                <a:lnTo>
                  <a:pt x="163943" y="32523"/>
                </a:lnTo>
                <a:lnTo>
                  <a:pt x="164045" y="32420"/>
                </a:lnTo>
                <a:lnTo>
                  <a:pt x="163943" y="32318"/>
                </a:lnTo>
                <a:lnTo>
                  <a:pt x="165580" y="31807"/>
                </a:lnTo>
                <a:close/>
                <a:moveTo>
                  <a:pt x="137352" y="40602"/>
                </a:moveTo>
                <a:lnTo>
                  <a:pt x="135511" y="40807"/>
                </a:lnTo>
                <a:lnTo>
                  <a:pt x="134898" y="40705"/>
                </a:lnTo>
                <a:lnTo>
                  <a:pt x="137045" y="42239"/>
                </a:lnTo>
                <a:lnTo>
                  <a:pt x="137148" y="41932"/>
                </a:lnTo>
                <a:lnTo>
                  <a:pt x="137045" y="41625"/>
                </a:lnTo>
                <a:lnTo>
                  <a:pt x="137352" y="40602"/>
                </a:lnTo>
                <a:close/>
                <a:moveTo>
                  <a:pt x="146659" y="43670"/>
                </a:moveTo>
                <a:lnTo>
                  <a:pt x="146148" y="43875"/>
                </a:lnTo>
                <a:lnTo>
                  <a:pt x="146250" y="43875"/>
                </a:lnTo>
                <a:lnTo>
                  <a:pt x="146659" y="43670"/>
                </a:lnTo>
                <a:close/>
                <a:moveTo>
                  <a:pt x="144409" y="43364"/>
                </a:moveTo>
                <a:lnTo>
                  <a:pt x="144307" y="43466"/>
                </a:lnTo>
                <a:lnTo>
                  <a:pt x="144307" y="43773"/>
                </a:lnTo>
                <a:lnTo>
                  <a:pt x="145330" y="44080"/>
                </a:lnTo>
                <a:lnTo>
                  <a:pt x="146148" y="43875"/>
                </a:lnTo>
                <a:lnTo>
                  <a:pt x="146045" y="43670"/>
                </a:lnTo>
                <a:lnTo>
                  <a:pt x="144716" y="43568"/>
                </a:lnTo>
                <a:lnTo>
                  <a:pt x="144818" y="43466"/>
                </a:lnTo>
                <a:lnTo>
                  <a:pt x="144409" y="43364"/>
                </a:lnTo>
                <a:close/>
                <a:moveTo>
                  <a:pt x="153614" y="43364"/>
                </a:moveTo>
                <a:lnTo>
                  <a:pt x="151773" y="43977"/>
                </a:lnTo>
                <a:lnTo>
                  <a:pt x="152489" y="44489"/>
                </a:lnTo>
                <a:lnTo>
                  <a:pt x="153307" y="44080"/>
                </a:lnTo>
                <a:lnTo>
                  <a:pt x="153614" y="43466"/>
                </a:lnTo>
                <a:lnTo>
                  <a:pt x="153614" y="43364"/>
                </a:lnTo>
                <a:close/>
                <a:moveTo>
                  <a:pt x="241568" y="37534"/>
                </a:moveTo>
                <a:lnTo>
                  <a:pt x="241261" y="37636"/>
                </a:lnTo>
                <a:lnTo>
                  <a:pt x="241670" y="37739"/>
                </a:lnTo>
                <a:lnTo>
                  <a:pt x="241466" y="38045"/>
                </a:lnTo>
                <a:lnTo>
                  <a:pt x="240955" y="37636"/>
                </a:lnTo>
                <a:lnTo>
                  <a:pt x="241057" y="37943"/>
                </a:lnTo>
                <a:lnTo>
                  <a:pt x="240955" y="38148"/>
                </a:lnTo>
                <a:lnTo>
                  <a:pt x="241261" y="38864"/>
                </a:lnTo>
                <a:lnTo>
                  <a:pt x="241159" y="38864"/>
                </a:lnTo>
                <a:lnTo>
                  <a:pt x="241875" y="40807"/>
                </a:lnTo>
                <a:lnTo>
                  <a:pt x="241670" y="41114"/>
                </a:lnTo>
                <a:lnTo>
                  <a:pt x="241466" y="41727"/>
                </a:lnTo>
                <a:lnTo>
                  <a:pt x="240955" y="42136"/>
                </a:lnTo>
                <a:lnTo>
                  <a:pt x="240443" y="41932"/>
                </a:lnTo>
                <a:lnTo>
                  <a:pt x="240545" y="41420"/>
                </a:lnTo>
                <a:lnTo>
                  <a:pt x="240545" y="41420"/>
                </a:lnTo>
                <a:lnTo>
                  <a:pt x="240136" y="41727"/>
                </a:lnTo>
                <a:lnTo>
                  <a:pt x="240341" y="43261"/>
                </a:lnTo>
                <a:lnTo>
                  <a:pt x="239727" y="43466"/>
                </a:lnTo>
                <a:lnTo>
                  <a:pt x="239420" y="43364"/>
                </a:lnTo>
                <a:lnTo>
                  <a:pt x="237477" y="43977"/>
                </a:lnTo>
                <a:lnTo>
                  <a:pt x="236761" y="45102"/>
                </a:lnTo>
                <a:lnTo>
                  <a:pt x="237886" y="45205"/>
                </a:lnTo>
                <a:lnTo>
                  <a:pt x="237784" y="44795"/>
                </a:lnTo>
                <a:lnTo>
                  <a:pt x="240341" y="44489"/>
                </a:lnTo>
                <a:lnTo>
                  <a:pt x="240239" y="44795"/>
                </a:lnTo>
                <a:lnTo>
                  <a:pt x="240955" y="45614"/>
                </a:lnTo>
                <a:lnTo>
                  <a:pt x="241670" y="44795"/>
                </a:lnTo>
                <a:lnTo>
                  <a:pt x="241261" y="44080"/>
                </a:lnTo>
                <a:lnTo>
                  <a:pt x="241568" y="44386"/>
                </a:lnTo>
                <a:lnTo>
                  <a:pt x="241568" y="44182"/>
                </a:lnTo>
                <a:lnTo>
                  <a:pt x="241670" y="44489"/>
                </a:lnTo>
                <a:lnTo>
                  <a:pt x="242693" y="44489"/>
                </a:lnTo>
                <a:lnTo>
                  <a:pt x="243102" y="43977"/>
                </a:lnTo>
                <a:lnTo>
                  <a:pt x="243307" y="43977"/>
                </a:lnTo>
                <a:lnTo>
                  <a:pt x="243409" y="43773"/>
                </a:lnTo>
                <a:lnTo>
                  <a:pt x="243614" y="43773"/>
                </a:lnTo>
                <a:lnTo>
                  <a:pt x="243511" y="43364"/>
                </a:lnTo>
                <a:lnTo>
                  <a:pt x="243818" y="43466"/>
                </a:lnTo>
                <a:lnTo>
                  <a:pt x="243818" y="43773"/>
                </a:lnTo>
                <a:lnTo>
                  <a:pt x="244023" y="44182"/>
                </a:lnTo>
                <a:lnTo>
                  <a:pt x="244432" y="43261"/>
                </a:lnTo>
                <a:lnTo>
                  <a:pt x="244023" y="42852"/>
                </a:lnTo>
                <a:lnTo>
                  <a:pt x="243205" y="40602"/>
                </a:lnTo>
                <a:lnTo>
                  <a:pt x="243511" y="40500"/>
                </a:lnTo>
                <a:lnTo>
                  <a:pt x="243409" y="39886"/>
                </a:lnTo>
                <a:lnTo>
                  <a:pt x="243409" y="39784"/>
                </a:lnTo>
                <a:lnTo>
                  <a:pt x="241568" y="37534"/>
                </a:lnTo>
                <a:close/>
                <a:moveTo>
                  <a:pt x="238909" y="44795"/>
                </a:moveTo>
                <a:lnTo>
                  <a:pt x="238807" y="45102"/>
                </a:lnTo>
                <a:lnTo>
                  <a:pt x="238398" y="45000"/>
                </a:lnTo>
                <a:lnTo>
                  <a:pt x="238295" y="45307"/>
                </a:lnTo>
                <a:lnTo>
                  <a:pt x="237989" y="45716"/>
                </a:lnTo>
                <a:lnTo>
                  <a:pt x="238398" y="45920"/>
                </a:lnTo>
                <a:lnTo>
                  <a:pt x="238705" y="46330"/>
                </a:lnTo>
                <a:lnTo>
                  <a:pt x="239523" y="45614"/>
                </a:lnTo>
                <a:lnTo>
                  <a:pt x="239830" y="45818"/>
                </a:lnTo>
                <a:lnTo>
                  <a:pt x="240034" y="45307"/>
                </a:lnTo>
                <a:lnTo>
                  <a:pt x="239625" y="44795"/>
                </a:lnTo>
                <a:close/>
                <a:moveTo>
                  <a:pt x="151875" y="47659"/>
                </a:moveTo>
                <a:lnTo>
                  <a:pt x="151773" y="47761"/>
                </a:lnTo>
                <a:lnTo>
                  <a:pt x="152080" y="47864"/>
                </a:lnTo>
                <a:lnTo>
                  <a:pt x="151875" y="47659"/>
                </a:lnTo>
                <a:close/>
                <a:moveTo>
                  <a:pt x="236455" y="45307"/>
                </a:moveTo>
                <a:lnTo>
                  <a:pt x="236045" y="45614"/>
                </a:lnTo>
                <a:lnTo>
                  <a:pt x="236045" y="45818"/>
                </a:lnTo>
                <a:lnTo>
                  <a:pt x="235943" y="45716"/>
                </a:lnTo>
                <a:lnTo>
                  <a:pt x="236352" y="46227"/>
                </a:lnTo>
                <a:lnTo>
                  <a:pt x="236045" y="46023"/>
                </a:lnTo>
                <a:lnTo>
                  <a:pt x="236352" y="46534"/>
                </a:lnTo>
                <a:lnTo>
                  <a:pt x="236659" y="46227"/>
                </a:lnTo>
                <a:lnTo>
                  <a:pt x="236455" y="46023"/>
                </a:lnTo>
                <a:lnTo>
                  <a:pt x="236659" y="46125"/>
                </a:lnTo>
                <a:lnTo>
                  <a:pt x="236966" y="46534"/>
                </a:lnTo>
                <a:lnTo>
                  <a:pt x="237068" y="47761"/>
                </a:lnTo>
                <a:lnTo>
                  <a:pt x="237580" y="47966"/>
                </a:lnTo>
                <a:lnTo>
                  <a:pt x="237580" y="47455"/>
                </a:lnTo>
                <a:lnTo>
                  <a:pt x="237784" y="48170"/>
                </a:lnTo>
                <a:lnTo>
                  <a:pt x="237886" y="47966"/>
                </a:lnTo>
                <a:lnTo>
                  <a:pt x="237886" y="47761"/>
                </a:lnTo>
                <a:lnTo>
                  <a:pt x="238193" y="47761"/>
                </a:lnTo>
                <a:lnTo>
                  <a:pt x="237886" y="45818"/>
                </a:lnTo>
                <a:lnTo>
                  <a:pt x="237580" y="45818"/>
                </a:lnTo>
                <a:lnTo>
                  <a:pt x="237477" y="45409"/>
                </a:lnTo>
                <a:lnTo>
                  <a:pt x="237273" y="45511"/>
                </a:lnTo>
                <a:lnTo>
                  <a:pt x="236864" y="45307"/>
                </a:lnTo>
                <a:close/>
                <a:moveTo>
                  <a:pt x="49602" y="49398"/>
                </a:moveTo>
                <a:lnTo>
                  <a:pt x="49705" y="49500"/>
                </a:lnTo>
                <a:lnTo>
                  <a:pt x="49655" y="49401"/>
                </a:lnTo>
                <a:lnTo>
                  <a:pt x="49655" y="49401"/>
                </a:lnTo>
                <a:lnTo>
                  <a:pt x="49602" y="49398"/>
                </a:lnTo>
                <a:close/>
                <a:moveTo>
                  <a:pt x="53489" y="53386"/>
                </a:moveTo>
                <a:lnTo>
                  <a:pt x="53485" y="53390"/>
                </a:lnTo>
                <a:lnTo>
                  <a:pt x="53485" y="53390"/>
                </a:lnTo>
                <a:lnTo>
                  <a:pt x="53489" y="53489"/>
                </a:lnTo>
                <a:lnTo>
                  <a:pt x="53489" y="53386"/>
                </a:lnTo>
                <a:close/>
                <a:moveTo>
                  <a:pt x="231648" y="54102"/>
                </a:moveTo>
                <a:lnTo>
                  <a:pt x="231239" y="54205"/>
                </a:lnTo>
                <a:lnTo>
                  <a:pt x="230625" y="55739"/>
                </a:lnTo>
                <a:lnTo>
                  <a:pt x="231648" y="57477"/>
                </a:lnTo>
                <a:lnTo>
                  <a:pt x="231852" y="54511"/>
                </a:lnTo>
                <a:lnTo>
                  <a:pt x="231648" y="54102"/>
                </a:lnTo>
                <a:close/>
                <a:moveTo>
                  <a:pt x="46432" y="57886"/>
                </a:moveTo>
                <a:lnTo>
                  <a:pt x="46432" y="57989"/>
                </a:lnTo>
                <a:lnTo>
                  <a:pt x="46636" y="57886"/>
                </a:lnTo>
                <a:close/>
                <a:moveTo>
                  <a:pt x="176216" y="59114"/>
                </a:moveTo>
                <a:lnTo>
                  <a:pt x="176216" y="59114"/>
                </a:lnTo>
                <a:lnTo>
                  <a:pt x="176216" y="59114"/>
                </a:lnTo>
                <a:close/>
                <a:moveTo>
                  <a:pt x="52057" y="56250"/>
                </a:moveTo>
                <a:lnTo>
                  <a:pt x="49193" y="57170"/>
                </a:lnTo>
                <a:lnTo>
                  <a:pt x="49091" y="57375"/>
                </a:lnTo>
                <a:lnTo>
                  <a:pt x="48682" y="57580"/>
                </a:lnTo>
                <a:lnTo>
                  <a:pt x="48989" y="57477"/>
                </a:lnTo>
                <a:lnTo>
                  <a:pt x="48989" y="57682"/>
                </a:lnTo>
                <a:lnTo>
                  <a:pt x="51443" y="56761"/>
                </a:lnTo>
                <a:lnTo>
                  <a:pt x="51443" y="56761"/>
                </a:lnTo>
                <a:lnTo>
                  <a:pt x="51239" y="56966"/>
                </a:lnTo>
                <a:lnTo>
                  <a:pt x="54205" y="57886"/>
                </a:lnTo>
                <a:lnTo>
                  <a:pt x="54307" y="58500"/>
                </a:lnTo>
                <a:lnTo>
                  <a:pt x="55330" y="58807"/>
                </a:lnTo>
                <a:lnTo>
                  <a:pt x="54818" y="59625"/>
                </a:lnTo>
                <a:lnTo>
                  <a:pt x="54818" y="59625"/>
                </a:lnTo>
                <a:lnTo>
                  <a:pt x="57068" y="59420"/>
                </a:lnTo>
                <a:lnTo>
                  <a:pt x="57170" y="59523"/>
                </a:lnTo>
                <a:lnTo>
                  <a:pt x="57886" y="59420"/>
                </a:lnTo>
                <a:lnTo>
                  <a:pt x="57886" y="59114"/>
                </a:lnTo>
                <a:lnTo>
                  <a:pt x="55739" y="58091"/>
                </a:lnTo>
                <a:lnTo>
                  <a:pt x="55534" y="57886"/>
                </a:lnTo>
                <a:lnTo>
                  <a:pt x="55330" y="57784"/>
                </a:lnTo>
                <a:lnTo>
                  <a:pt x="55534" y="57784"/>
                </a:lnTo>
                <a:lnTo>
                  <a:pt x="55125" y="57580"/>
                </a:lnTo>
                <a:lnTo>
                  <a:pt x="55227" y="57682"/>
                </a:lnTo>
                <a:lnTo>
                  <a:pt x="52057" y="56250"/>
                </a:lnTo>
                <a:close/>
                <a:moveTo>
                  <a:pt x="207307" y="59625"/>
                </a:moveTo>
                <a:lnTo>
                  <a:pt x="207307" y="59625"/>
                </a:lnTo>
                <a:lnTo>
                  <a:pt x="207307" y="59625"/>
                </a:lnTo>
                <a:close/>
                <a:moveTo>
                  <a:pt x="222648" y="59420"/>
                </a:moveTo>
                <a:lnTo>
                  <a:pt x="222648" y="59523"/>
                </a:lnTo>
                <a:lnTo>
                  <a:pt x="221625" y="59727"/>
                </a:lnTo>
                <a:lnTo>
                  <a:pt x="221727" y="59727"/>
                </a:lnTo>
                <a:lnTo>
                  <a:pt x="221216" y="60341"/>
                </a:lnTo>
                <a:lnTo>
                  <a:pt x="221727" y="61159"/>
                </a:lnTo>
                <a:lnTo>
                  <a:pt x="222750" y="60852"/>
                </a:lnTo>
                <a:lnTo>
                  <a:pt x="223159" y="59932"/>
                </a:lnTo>
                <a:lnTo>
                  <a:pt x="222648" y="59420"/>
                </a:lnTo>
                <a:close/>
                <a:moveTo>
                  <a:pt x="54511" y="60955"/>
                </a:moveTo>
                <a:lnTo>
                  <a:pt x="54205" y="61057"/>
                </a:lnTo>
                <a:lnTo>
                  <a:pt x="54614" y="61670"/>
                </a:lnTo>
                <a:lnTo>
                  <a:pt x="55023" y="61773"/>
                </a:lnTo>
                <a:lnTo>
                  <a:pt x="55534" y="61568"/>
                </a:lnTo>
                <a:lnTo>
                  <a:pt x="55943" y="61568"/>
                </a:lnTo>
                <a:lnTo>
                  <a:pt x="54511" y="60955"/>
                </a:lnTo>
                <a:close/>
                <a:moveTo>
                  <a:pt x="58602" y="59727"/>
                </a:moveTo>
                <a:lnTo>
                  <a:pt x="59114" y="60034"/>
                </a:lnTo>
                <a:lnTo>
                  <a:pt x="59114" y="60443"/>
                </a:lnTo>
                <a:lnTo>
                  <a:pt x="59420" y="60955"/>
                </a:lnTo>
                <a:lnTo>
                  <a:pt x="59114" y="61057"/>
                </a:lnTo>
                <a:lnTo>
                  <a:pt x="57784" y="60852"/>
                </a:lnTo>
                <a:lnTo>
                  <a:pt x="57580" y="61159"/>
                </a:lnTo>
                <a:lnTo>
                  <a:pt x="57989" y="61466"/>
                </a:lnTo>
                <a:lnTo>
                  <a:pt x="59420" y="61261"/>
                </a:lnTo>
                <a:lnTo>
                  <a:pt x="59932" y="61568"/>
                </a:lnTo>
                <a:lnTo>
                  <a:pt x="60239" y="61875"/>
                </a:lnTo>
                <a:lnTo>
                  <a:pt x="60545" y="61261"/>
                </a:lnTo>
                <a:lnTo>
                  <a:pt x="62693" y="61261"/>
                </a:lnTo>
                <a:lnTo>
                  <a:pt x="63000" y="60750"/>
                </a:lnTo>
                <a:lnTo>
                  <a:pt x="61977" y="60341"/>
                </a:lnTo>
                <a:lnTo>
                  <a:pt x="62284" y="60239"/>
                </a:lnTo>
                <a:lnTo>
                  <a:pt x="58602" y="59727"/>
                </a:lnTo>
                <a:close/>
                <a:moveTo>
                  <a:pt x="208739" y="63614"/>
                </a:moveTo>
                <a:lnTo>
                  <a:pt x="208739" y="63614"/>
                </a:lnTo>
                <a:lnTo>
                  <a:pt x="208739" y="63614"/>
                </a:lnTo>
                <a:close/>
                <a:moveTo>
                  <a:pt x="48989" y="64227"/>
                </a:moveTo>
                <a:lnTo>
                  <a:pt x="48989" y="64330"/>
                </a:lnTo>
                <a:lnTo>
                  <a:pt x="49091" y="64432"/>
                </a:lnTo>
                <a:lnTo>
                  <a:pt x="49091" y="64432"/>
                </a:lnTo>
                <a:lnTo>
                  <a:pt x="48989" y="64227"/>
                </a:lnTo>
                <a:close/>
                <a:moveTo>
                  <a:pt x="44182" y="66375"/>
                </a:moveTo>
                <a:lnTo>
                  <a:pt x="44386" y="66477"/>
                </a:lnTo>
                <a:lnTo>
                  <a:pt x="44386" y="66477"/>
                </a:lnTo>
                <a:lnTo>
                  <a:pt x="44284" y="66375"/>
                </a:lnTo>
                <a:close/>
                <a:moveTo>
                  <a:pt x="232261" y="60955"/>
                </a:moveTo>
                <a:lnTo>
                  <a:pt x="231955" y="61670"/>
                </a:lnTo>
                <a:lnTo>
                  <a:pt x="232159" y="63511"/>
                </a:lnTo>
                <a:lnTo>
                  <a:pt x="231648" y="63307"/>
                </a:lnTo>
                <a:lnTo>
                  <a:pt x="232364" y="64943"/>
                </a:lnTo>
                <a:lnTo>
                  <a:pt x="232568" y="64739"/>
                </a:lnTo>
                <a:lnTo>
                  <a:pt x="232977" y="65148"/>
                </a:lnTo>
                <a:lnTo>
                  <a:pt x="232773" y="65864"/>
                </a:lnTo>
                <a:lnTo>
                  <a:pt x="233591" y="65966"/>
                </a:lnTo>
                <a:lnTo>
                  <a:pt x="233795" y="65659"/>
                </a:lnTo>
                <a:lnTo>
                  <a:pt x="234716" y="66375"/>
                </a:lnTo>
                <a:lnTo>
                  <a:pt x="234409" y="65761"/>
                </a:lnTo>
                <a:lnTo>
                  <a:pt x="236045" y="67091"/>
                </a:lnTo>
                <a:lnTo>
                  <a:pt x="235432" y="65966"/>
                </a:lnTo>
                <a:lnTo>
                  <a:pt x="235739" y="65864"/>
                </a:lnTo>
                <a:lnTo>
                  <a:pt x="235125" y="65659"/>
                </a:lnTo>
                <a:lnTo>
                  <a:pt x="235125" y="65864"/>
                </a:lnTo>
                <a:lnTo>
                  <a:pt x="234511" y="65352"/>
                </a:lnTo>
                <a:lnTo>
                  <a:pt x="234205" y="65455"/>
                </a:lnTo>
                <a:lnTo>
                  <a:pt x="234307" y="65659"/>
                </a:lnTo>
                <a:lnTo>
                  <a:pt x="233284" y="64330"/>
                </a:lnTo>
                <a:lnTo>
                  <a:pt x="233489" y="63511"/>
                </a:lnTo>
                <a:lnTo>
                  <a:pt x="233795" y="63205"/>
                </a:lnTo>
                <a:lnTo>
                  <a:pt x="233591" y="61159"/>
                </a:lnTo>
                <a:lnTo>
                  <a:pt x="233284" y="61261"/>
                </a:lnTo>
                <a:lnTo>
                  <a:pt x="232261" y="60955"/>
                </a:lnTo>
                <a:close/>
                <a:moveTo>
                  <a:pt x="236045" y="67091"/>
                </a:moveTo>
                <a:lnTo>
                  <a:pt x="236045" y="67091"/>
                </a:lnTo>
                <a:lnTo>
                  <a:pt x="236045" y="67091"/>
                </a:lnTo>
                <a:close/>
                <a:moveTo>
                  <a:pt x="232670" y="66170"/>
                </a:moveTo>
                <a:lnTo>
                  <a:pt x="233693" y="67398"/>
                </a:lnTo>
                <a:lnTo>
                  <a:pt x="233693" y="66580"/>
                </a:lnTo>
                <a:lnTo>
                  <a:pt x="233080" y="66170"/>
                </a:lnTo>
                <a:close/>
                <a:moveTo>
                  <a:pt x="222750" y="67705"/>
                </a:moveTo>
                <a:lnTo>
                  <a:pt x="222750" y="67705"/>
                </a:lnTo>
                <a:lnTo>
                  <a:pt x="222750" y="67705"/>
                </a:lnTo>
                <a:close/>
                <a:moveTo>
                  <a:pt x="222750" y="67705"/>
                </a:moveTo>
                <a:lnTo>
                  <a:pt x="222737" y="67743"/>
                </a:lnTo>
                <a:lnTo>
                  <a:pt x="222750" y="67807"/>
                </a:lnTo>
                <a:lnTo>
                  <a:pt x="222750" y="67705"/>
                </a:lnTo>
                <a:close/>
                <a:moveTo>
                  <a:pt x="235330" y="67091"/>
                </a:moveTo>
                <a:lnTo>
                  <a:pt x="235330" y="67807"/>
                </a:lnTo>
                <a:lnTo>
                  <a:pt x="235739" y="67602"/>
                </a:lnTo>
                <a:lnTo>
                  <a:pt x="236148" y="67909"/>
                </a:lnTo>
                <a:lnTo>
                  <a:pt x="235534" y="67193"/>
                </a:lnTo>
                <a:lnTo>
                  <a:pt x="235330" y="67091"/>
                </a:lnTo>
                <a:close/>
                <a:moveTo>
                  <a:pt x="236250" y="67091"/>
                </a:moveTo>
                <a:lnTo>
                  <a:pt x="237068" y="68420"/>
                </a:lnTo>
                <a:lnTo>
                  <a:pt x="237682" y="68625"/>
                </a:lnTo>
                <a:lnTo>
                  <a:pt x="237784" y="68625"/>
                </a:lnTo>
                <a:lnTo>
                  <a:pt x="237170" y="67295"/>
                </a:lnTo>
                <a:lnTo>
                  <a:pt x="236250" y="67091"/>
                </a:lnTo>
                <a:close/>
                <a:moveTo>
                  <a:pt x="234307" y="67807"/>
                </a:moveTo>
                <a:lnTo>
                  <a:pt x="234205" y="67909"/>
                </a:lnTo>
                <a:lnTo>
                  <a:pt x="234409" y="68011"/>
                </a:lnTo>
                <a:lnTo>
                  <a:pt x="234409" y="69341"/>
                </a:lnTo>
                <a:lnTo>
                  <a:pt x="235330" y="68420"/>
                </a:lnTo>
                <a:lnTo>
                  <a:pt x="234307" y="67807"/>
                </a:lnTo>
                <a:close/>
                <a:moveTo>
                  <a:pt x="236455" y="68216"/>
                </a:moveTo>
                <a:lnTo>
                  <a:pt x="236557" y="68625"/>
                </a:lnTo>
                <a:lnTo>
                  <a:pt x="236864" y="68932"/>
                </a:lnTo>
                <a:lnTo>
                  <a:pt x="237170" y="69750"/>
                </a:lnTo>
                <a:lnTo>
                  <a:pt x="237170" y="69341"/>
                </a:lnTo>
                <a:lnTo>
                  <a:pt x="237273" y="69545"/>
                </a:lnTo>
                <a:lnTo>
                  <a:pt x="237273" y="69443"/>
                </a:lnTo>
                <a:lnTo>
                  <a:pt x="237273" y="69136"/>
                </a:lnTo>
                <a:lnTo>
                  <a:pt x="237170" y="68932"/>
                </a:lnTo>
                <a:lnTo>
                  <a:pt x="236966" y="68318"/>
                </a:lnTo>
                <a:lnTo>
                  <a:pt x="236761" y="68420"/>
                </a:lnTo>
                <a:lnTo>
                  <a:pt x="236455" y="68216"/>
                </a:lnTo>
                <a:close/>
                <a:moveTo>
                  <a:pt x="193091" y="69852"/>
                </a:moveTo>
                <a:lnTo>
                  <a:pt x="193295" y="70261"/>
                </a:lnTo>
                <a:lnTo>
                  <a:pt x="193160" y="69965"/>
                </a:lnTo>
                <a:lnTo>
                  <a:pt x="193091" y="69852"/>
                </a:lnTo>
                <a:close/>
                <a:moveTo>
                  <a:pt x="235636" y="68830"/>
                </a:moveTo>
                <a:lnTo>
                  <a:pt x="235227" y="69034"/>
                </a:lnTo>
                <a:lnTo>
                  <a:pt x="235125" y="69239"/>
                </a:lnTo>
                <a:lnTo>
                  <a:pt x="235227" y="69648"/>
                </a:lnTo>
                <a:lnTo>
                  <a:pt x="234818" y="69955"/>
                </a:lnTo>
                <a:lnTo>
                  <a:pt x="235636" y="70670"/>
                </a:lnTo>
                <a:lnTo>
                  <a:pt x="235636" y="68830"/>
                </a:lnTo>
                <a:close/>
                <a:moveTo>
                  <a:pt x="232057" y="68420"/>
                </a:moveTo>
                <a:lnTo>
                  <a:pt x="230318" y="71284"/>
                </a:lnTo>
                <a:lnTo>
                  <a:pt x="230318" y="71386"/>
                </a:lnTo>
                <a:lnTo>
                  <a:pt x="232261" y="69341"/>
                </a:lnTo>
                <a:lnTo>
                  <a:pt x="232057" y="68420"/>
                </a:lnTo>
                <a:close/>
                <a:moveTo>
                  <a:pt x="196568" y="70159"/>
                </a:moveTo>
                <a:lnTo>
                  <a:pt x="196364" y="71795"/>
                </a:lnTo>
                <a:lnTo>
                  <a:pt x="196364" y="72000"/>
                </a:lnTo>
                <a:lnTo>
                  <a:pt x="197591" y="73739"/>
                </a:lnTo>
                <a:lnTo>
                  <a:pt x="198102" y="72102"/>
                </a:lnTo>
                <a:lnTo>
                  <a:pt x="196875" y="70261"/>
                </a:lnTo>
                <a:lnTo>
                  <a:pt x="196568" y="70159"/>
                </a:lnTo>
                <a:close/>
                <a:moveTo>
                  <a:pt x="237580" y="70261"/>
                </a:moveTo>
                <a:lnTo>
                  <a:pt x="237580" y="70773"/>
                </a:lnTo>
                <a:lnTo>
                  <a:pt x="237068" y="70977"/>
                </a:lnTo>
                <a:lnTo>
                  <a:pt x="237068" y="71182"/>
                </a:lnTo>
                <a:lnTo>
                  <a:pt x="236761" y="71182"/>
                </a:lnTo>
                <a:lnTo>
                  <a:pt x="236659" y="71591"/>
                </a:lnTo>
                <a:lnTo>
                  <a:pt x="236250" y="71795"/>
                </a:lnTo>
                <a:lnTo>
                  <a:pt x="236148" y="71182"/>
                </a:lnTo>
                <a:lnTo>
                  <a:pt x="235739" y="71284"/>
                </a:lnTo>
                <a:lnTo>
                  <a:pt x="235432" y="71693"/>
                </a:lnTo>
                <a:lnTo>
                  <a:pt x="234818" y="71898"/>
                </a:lnTo>
                <a:lnTo>
                  <a:pt x="234818" y="72818"/>
                </a:lnTo>
                <a:lnTo>
                  <a:pt x="235227" y="72000"/>
                </a:lnTo>
                <a:lnTo>
                  <a:pt x="235636" y="72102"/>
                </a:lnTo>
                <a:lnTo>
                  <a:pt x="235943" y="72409"/>
                </a:lnTo>
                <a:lnTo>
                  <a:pt x="236045" y="72000"/>
                </a:lnTo>
                <a:lnTo>
                  <a:pt x="236455" y="72205"/>
                </a:lnTo>
                <a:lnTo>
                  <a:pt x="236557" y="73125"/>
                </a:lnTo>
                <a:lnTo>
                  <a:pt x="237580" y="73943"/>
                </a:lnTo>
                <a:lnTo>
                  <a:pt x="237682" y="73841"/>
                </a:lnTo>
                <a:lnTo>
                  <a:pt x="237682" y="74045"/>
                </a:lnTo>
                <a:lnTo>
                  <a:pt x="238091" y="73841"/>
                </a:lnTo>
                <a:lnTo>
                  <a:pt x="237784" y="73227"/>
                </a:lnTo>
                <a:lnTo>
                  <a:pt x="237989" y="72614"/>
                </a:lnTo>
                <a:lnTo>
                  <a:pt x="238295" y="72818"/>
                </a:lnTo>
                <a:lnTo>
                  <a:pt x="238500" y="73534"/>
                </a:lnTo>
                <a:lnTo>
                  <a:pt x="238500" y="73023"/>
                </a:lnTo>
                <a:lnTo>
                  <a:pt x="238807" y="72614"/>
                </a:lnTo>
                <a:lnTo>
                  <a:pt x="238500" y="71284"/>
                </a:lnTo>
                <a:lnTo>
                  <a:pt x="238398" y="71182"/>
                </a:lnTo>
                <a:lnTo>
                  <a:pt x="238500" y="70977"/>
                </a:lnTo>
                <a:lnTo>
                  <a:pt x="238295" y="70466"/>
                </a:lnTo>
                <a:lnTo>
                  <a:pt x="237580" y="70261"/>
                </a:lnTo>
                <a:close/>
                <a:moveTo>
                  <a:pt x="240443" y="77727"/>
                </a:moveTo>
                <a:lnTo>
                  <a:pt x="240034" y="78545"/>
                </a:lnTo>
                <a:lnTo>
                  <a:pt x="240136" y="80284"/>
                </a:lnTo>
                <a:lnTo>
                  <a:pt x="240852" y="81000"/>
                </a:lnTo>
                <a:lnTo>
                  <a:pt x="240341" y="79568"/>
                </a:lnTo>
                <a:lnTo>
                  <a:pt x="241261" y="79773"/>
                </a:lnTo>
                <a:lnTo>
                  <a:pt x="240750" y="79057"/>
                </a:lnTo>
                <a:lnTo>
                  <a:pt x="241057" y="78852"/>
                </a:lnTo>
                <a:lnTo>
                  <a:pt x="241057" y="78545"/>
                </a:lnTo>
                <a:lnTo>
                  <a:pt x="240136" y="78955"/>
                </a:lnTo>
                <a:lnTo>
                  <a:pt x="240443" y="78648"/>
                </a:lnTo>
                <a:lnTo>
                  <a:pt x="240443" y="78341"/>
                </a:lnTo>
                <a:lnTo>
                  <a:pt x="240341" y="78136"/>
                </a:lnTo>
                <a:lnTo>
                  <a:pt x="240443" y="77727"/>
                </a:lnTo>
                <a:close/>
                <a:moveTo>
                  <a:pt x="79875" y="80284"/>
                </a:moveTo>
                <a:lnTo>
                  <a:pt x="78136" y="80591"/>
                </a:lnTo>
                <a:lnTo>
                  <a:pt x="78136" y="81511"/>
                </a:lnTo>
                <a:lnTo>
                  <a:pt x="78443" y="81818"/>
                </a:lnTo>
                <a:lnTo>
                  <a:pt x="79466" y="81511"/>
                </a:lnTo>
                <a:lnTo>
                  <a:pt x="80080" y="80693"/>
                </a:lnTo>
                <a:lnTo>
                  <a:pt x="79875" y="80284"/>
                </a:lnTo>
                <a:close/>
                <a:moveTo>
                  <a:pt x="261102" y="82636"/>
                </a:moveTo>
                <a:lnTo>
                  <a:pt x="261000" y="82841"/>
                </a:lnTo>
                <a:lnTo>
                  <a:pt x="261205" y="82943"/>
                </a:lnTo>
                <a:lnTo>
                  <a:pt x="261307" y="82943"/>
                </a:lnTo>
                <a:lnTo>
                  <a:pt x="261102" y="82636"/>
                </a:lnTo>
                <a:close/>
                <a:moveTo>
                  <a:pt x="220500" y="81818"/>
                </a:moveTo>
                <a:lnTo>
                  <a:pt x="219784" y="81920"/>
                </a:lnTo>
                <a:lnTo>
                  <a:pt x="219886" y="82227"/>
                </a:lnTo>
                <a:lnTo>
                  <a:pt x="220295" y="82534"/>
                </a:lnTo>
                <a:lnTo>
                  <a:pt x="220295" y="82841"/>
                </a:lnTo>
                <a:lnTo>
                  <a:pt x="221011" y="83148"/>
                </a:lnTo>
                <a:lnTo>
                  <a:pt x="221114" y="82636"/>
                </a:lnTo>
                <a:lnTo>
                  <a:pt x="220500" y="81818"/>
                </a:lnTo>
                <a:close/>
                <a:moveTo>
                  <a:pt x="222034" y="82636"/>
                </a:moveTo>
                <a:lnTo>
                  <a:pt x="221830" y="83045"/>
                </a:lnTo>
                <a:lnTo>
                  <a:pt x="221830" y="83352"/>
                </a:lnTo>
                <a:lnTo>
                  <a:pt x="222341" y="83148"/>
                </a:lnTo>
                <a:lnTo>
                  <a:pt x="222034" y="82636"/>
                </a:lnTo>
                <a:close/>
                <a:moveTo>
                  <a:pt x="240443" y="83352"/>
                </a:moveTo>
                <a:lnTo>
                  <a:pt x="240239" y="83659"/>
                </a:lnTo>
                <a:lnTo>
                  <a:pt x="240239" y="83659"/>
                </a:lnTo>
                <a:lnTo>
                  <a:pt x="240545" y="83352"/>
                </a:lnTo>
                <a:close/>
                <a:moveTo>
                  <a:pt x="240852" y="82943"/>
                </a:moveTo>
                <a:lnTo>
                  <a:pt x="240545" y="83352"/>
                </a:lnTo>
                <a:lnTo>
                  <a:pt x="240750" y="83557"/>
                </a:lnTo>
                <a:lnTo>
                  <a:pt x="241261" y="83455"/>
                </a:lnTo>
                <a:lnTo>
                  <a:pt x="241670" y="83557"/>
                </a:lnTo>
                <a:lnTo>
                  <a:pt x="241977" y="83455"/>
                </a:lnTo>
                <a:lnTo>
                  <a:pt x="242898" y="83966"/>
                </a:lnTo>
                <a:lnTo>
                  <a:pt x="241568" y="82943"/>
                </a:lnTo>
                <a:close/>
                <a:moveTo>
                  <a:pt x="230011" y="72818"/>
                </a:moveTo>
                <a:lnTo>
                  <a:pt x="228989" y="74250"/>
                </a:lnTo>
                <a:lnTo>
                  <a:pt x="228989" y="74761"/>
                </a:lnTo>
                <a:lnTo>
                  <a:pt x="228477" y="74966"/>
                </a:lnTo>
                <a:lnTo>
                  <a:pt x="228477" y="74864"/>
                </a:lnTo>
                <a:lnTo>
                  <a:pt x="227557" y="75375"/>
                </a:lnTo>
                <a:lnTo>
                  <a:pt x="227045" y="76398"/>
                </a:lnTo>
                <a:lnTo>
                  <a:pt x="225409" y="77216"/>
                </a:lnTo>
                <a:lnTo>
                  <a:pt x="225307" y="77420"/>
                </a:lnTo>
                <a:lnTo>
                  <a:pt x="225205" y="77523"/>
                </a:lnTo>
                <a:lnTo>
                  <a:pt x="225205" y="78648"/>
                </a:lnTo>
                <a:lnTo>
                  <a:pt x="223670" y="77932"/>
                </a:lnTo>
                <a:lnTo>
                  <a:pt x="223159" y="78750"/>
                </a:lnTo>
                <a:lnTo>
                  <a:pt x="223261" y="78750"/>
                </a:lnTo>
                <a:lnTo>
                  <a:pt x="224182" y="83045"/>
                </a:lnTo>
                <a:lnTo>
                  <a:pt x="225511" y="83045"/>
                </a:lnTo>
                <a:lnTo>
                  <a:pt x="225818" y="83659"/>
                </a:lnTo>
                <a:lnTo>
                  <a:pt x="226023" y="83455"/>
                </a:lnTo>
                <a:lnTo>
                  <a:pt x="226330" y="83557"/>
                </a:lnTo>
                <a:lnTo>
                  <a:pt x="226739" y="83045"/>
                </a:lnTo>
                <a:lnTo>
                  <a:pt x="227352" y="83557"/>
                </a:lnTo>
                <a:lnTo>
                  <a:pt x="227966" y="83352"/>
                </a:lnTo>
                <a:lnTo>
                  <a:pt x="228068" y="83557"/>
                </a:lnTo>
                <a:lnTo>
                  <a:pt x="228375" y="84273"/>
                </a:lnTo>
                <a:lnTo>
                  <a:pt x="229398" y="83659"/>
                </a:lnTo>
                <a:lnTo>
                  <a:pt x="229705" y="83250"/>
                </a:lnTo>
                <a:lnTo>
                  <a:pt x="229602" y="83045"/>
                </a:lnTo>
                <a:lnTo>
                  <a:pt x="229807" y="82739"/>
                </a:lnTo>
                <a:lnTo>
                  <a:pt x="229705" y="81920"/>
                </a:lnTo>
                <a:lnTo>
                  <a:pt x="230216" y="81102"/>
                </a:lnTo>
                <a:lnTo>
                  <a:pt x="230523" y="81102"/>
                </a:lnTo>
                <a:lnTo>
                  <a:pt x="231239" y="78955"/>
                </a:lnTo>
                <a:lnTo>
                  <a:pt x="231852" y="79159"/>
                </a:lnTo>
                <a:lnTo>
                  <a:pt x="232159" y="79159"/>
                </a:lnTo>
                <a:lnTo>
                  <a:pt x="232057" y="78955"/>
                </a:lnTo>
                <a:lnTo>
                  <a:pt x="231136" y="77932"/>
                </a:lnTo>
                <a:lnTo>
                  <a:pt x="231034" y="77114"/>
                </a:lnTo>
                <a:lnTo>
                  <a:pt x="230932" y="77011"/>
                </a:lnTo>
                <a:lnTo>
                  <a:pt x="230420" y="76295"/>
                </a:lnTo>
                <a:lnTo>
                  <a:pt x="230830" y="76193"/>
                </a:lnTo>
                <a:lnTo>
                  <a:pt x="230932" y="76091"/>
                </a:lnTo>
                <a:lnTo>
                  <a:pt x="230932" y="75580"/>
                </a:lnTo>
                <a:lnTo>
                  <a:pt x="231750" y="75580"/>
                </a:lnTo>
                <a:lnTo>
                  <a:pt x="231443" y="74864"/>
                </a:lnTo>
                <a:lnTo>
                  <a:pt x="232261" y="74761"/>
                </a:lnTo>
                <a:lnTo>
                  <a:pt x="231136" y="73841"/>
                </a:lnTo>
                <a:lnTo>
                  <a:pt x="230727" y="73943"/>
                </a:lnTo>
                <a:lnTo>
                  <a:pt x="230420" y="72920"/>
                </a:lnTo>
                <a:lnTo>
                  <a:pt x="230011" y="73227"/>
                </a:lnTo>
                <a:lnTo>
                  <a:pt x="230011" y="72818"/>
                </a:lnTo>
                <a:close/>
                <a:moveTo>
                  <a:pt x="261307" y="82943"/>
                </a:moveTo>
                <a:lnTo>
                  <a:pt x="262841" y="84989"/>
                </a:lnTo>
                <a:lnTo>
                  <a:pt x="262330" y="83761"/>
                </a:lnTo>
                <a:lnTo>
                  <a:pt x="261307" y="82943"/>
                </a:lnTo>
                <a:close/>
                <a:moveTo>
                  <a:pt x="237682" y="78239"/>
                </a:moveTo>
                <a:lnTo>
                  <a:pt x="237170" y="78852"/>
                </a:lnTo>
                <a:lnTo>
                  <a:pt x="234614" y="78955"/>
                </a:lnTo>
                <a:lnTo>
                  <a:pt x="234409" y="78750"/>
                </a:lnTo>
                <a:lnTo>
                  <a:pt x="233489" y="79057"/>
                </a:lnTo>
                <a:lnTo>
                  <a:pt x="232977" y="79875"/>
                </a:lnTo>
                <a:lnTo>
                  <a:pt x="232977" y="80080"/>
                </a:lnTo>
                <a:lnTo>
                  <a:pt x="232875" y="80182"/>
                </a:lnTo>
                <a:lnTo>
                  <a:pt x="232977" y="80898"/>
                </a:lnTo>
                <a:lnTo>
                  <a:pt x="232875" y="80693"/>
                </a:lnTo>
                <a:lnTo>
                  <a:pt x="232057" y="83455"/>
                </a:lnTo>
                <a:lnTo>
                  <a:pt x="232364" y="83659"/>
                </a:lnTo>
                <a:lnTo>
                  <a:pt x="232568" y="83864"/>
                </a:lnTo>
                <a:lnTo>
                  <a:pt x="232670" y="85909"/>
                </a:lnTo>
                <a:lnTo>
                  <a:pt x="233386" y="85807"/>
                </a:lnTo>
                <a:lnTo>
                  <a:pt x="233591" y="82841"/>
                </a:lnTo>
                <a:lnTo>
                  <a:pt x="234409" y="84784"/>
                </a:lnTo>
                <a:lnTo>
                  <a:pt x="235636" y="84375"/>
                </a:lnTo>
                <a:lnTo>
                  <a:pt x="235125" y="83761"/>
                </a:lnTo>
                <a:lnTo>
                  <a:pt x="235227" y="83148"/>
                </a:lnTo>
                <a:lnTo>
                  <a:pt x="234409" y="82023"/>
                </a:lnTo>
                <a:lnTo>
                  <a:pt x="234614" y="82023"/>
                </a:lnTo>
                <a:lnTo>
                  <a:pt x="235739" y="81000"/>
                </a:lnTo>
                <a:lnTo>
                  <a:pt x="236148" y="81102"/>
                </a:lnTo>
                <a:lnTo>
                  <a:pt x="235739" y="80693"/>
                </a:lnTo>
                <a:lnTo>
                  <a:pt x="235739" y="80795"/>
                </a:lnTo>
                <a:lnTo>
                  <a:pt x="233591" y="81205"/>
                </a:lnTo>
                <a:lnTo>
                  <a:pt x="233284" y="80693"/>
                </a:lnTo>
                <a:lnTo>
                  <a:pt x="233182" y="80182"/>
                </a:lnTo>
                <a:lnTo>
                  <a:pt x="235943" y="79568"/>
                </a:lnTo>
                <a:lnTo>
                  <a:pt x="236455" y="79773"/>
                </a:lnTo>
                <a:lnTo>
                  <a:pt x="236966" y="79670"/>
                </a:lnTo>
                <a:lnTo>
                  <a:pt x="237580" y="79057"/>
                </a:lnTo>
                <a:lnTo>
                  <a:pt x="237682" y="78239"/>
                </a:lnTo>
                <a:close/>
                <a:moveTo>
                  <a:pt x="210580" y="74659"/>
                </a:moveTo>
                <a:lnTo>
                  <a:pt x="219068" y="86114"/>
                </a:lnTo>
                <a:lnTo>
                  <a:pt x="219068" y="85705"/>
                </a:lnTo>
                <a:lnTo>
                  <a:pt x="219989" y="86011"/>
                </a:lnTo>
                <a:lnTo>
                  <a:pt x="220398" y="83250"/>
                </a:lnTo>
                <a:lnTo>
                  <a:pt x="219273" y="82636"/>
                </a:lnTo>
                <a:lnTo>
                  <a:pt x="218966" y="81102"/>
                </a:lnTo>
                <a:lnTo>
                  <a:pt x="218352" y="80898"/>
                </a:lnTo>
                <a:lnTo>
                  <a:pt x="218148" y="80489"/>
                </a:lnTo>
                <a:lnTo>
                  <a:pt x="218455" y="79977"/>
                </a:lnTo>
                <a:lnTo>
                  <a:pt x="218045" y="79466"/>
                </a:lnTo>
                <a:lnTo>
                  <a:pt x="217330" y="79773"/>
                </a:lnTo>
                <a:lnTo>
                  <a:pt x="217739" y="79568"/>
                </a:lnTo>
                <a:lnTo>
                  <a:pt x="216102" y="77830"/>
                </a:lnTo>
                <a:lnTo>
                  <a:pt x="215795" y="78034"/>
                </a:lnTo>
                <a:lnTo>
                  <a:pt x="212625" y="74659"/>
                </a:lnTo>
                <a:close/>
                <a:moveTo>
                  <a:pt x="246170" y="85602"/>
                </a:moveTo>
                <a:lnTo>
                  <a:pt x="245864" y="85909"/>
                </a:lnTo>
                <a:lnTo>
                  <a:pt x="245761" y="86216"/>
                </a:lnTo>
                <a:lnTo>
                  <a:pt x="246273" y="86523"/>
                </a:lnTo>
                <a:lnTo>
                  <a:pt x="246375" y="86011"/>
                </a:lnTo>
                <a:lnTo>
                  <a:pt x="246170" y="85602"/>
                </a:lnTo>
                <a:close/>
                <a:moveTo>
                  <a:pt x="261818" y="84375"/>
                </a:moveTo>
                <a:lnTo>
                  <a:pt x="261716" y="84886"/>
                </a:lnTo>
                <a:lnTo>
                  <a:pt x="260693" y="85705"/>
                </a:lnTo>
                <a:lnTo>
                  <a:pt x="260386" y="85705"/>
                </a:lnTo>
                <a:lnTo>
                  <a:pt x="260284" y="85193"/>
                </a:lnTo>
                <a:lnTo>
                  <a:pt x="260080" y="85705"/>
                </a:lnTo>
                <a:lnTo>
                  <a:pt x="258648" y="85909"/>
                </a:lnTo>
                <a:lnTo>
                  <a:pt x="259773" y="86523"/>
                </a:lnTo>
                <a:lnTo>
                  <a:pt x="262125" y="85500"/>
                </a:lnTo>
                <a:lnTo>
                  <a:pt x="262023" y="85295"/>
                </a:lnTo>
                <a:lnTo>
                  <a:pt x="262227" y="85193"/>
                </a:lnTo>
                <a:lnTo>
                  <a:pt x="262432" y="84477"/>
                </a:lnTo>
                <a:lnTo>
                  <a:pt x="261818" y="84375"/>
                </a:lnTo>
                <a:close/>
                <a:moveTo>
                  <a:pt x="249239" y="87852"/>
                </a:moveTo>
                <a:lnTo>
                  <a:pt x="248727" y="88670"/>
                </a:lnTo>
                <a:lnTo>
                  <a:pt x="249648" y="88466"/>
                </a:lnTo>
                <a:lnTo>
                  <a:pt x="249239" y="87852"/>
                </a:lnTo>
                <a:close/>
                <a:moveTo>
                  <a:pt x="220500" y="86216"/>
                </a:moveTo>
                <a:lnTo>
                  <a:pt x="219682" y="86932"/>
                </a:lnTo>
                <a:lnTo>
                  <a:pt x="219784" y="87136"/>
                </a:lnTo>
                <a:lnTo>
                  <a:pt x="227250" y="88875"/>
                </a:lnTo>
                <a:lnTo>
                  <a:pt x="227761" y="88977"/>
                </a:lnTo>
                <a:lnTo>
                  <a:pt x="227761" y="88057"/>
                </a:lnTo>
                <a:lnTo>
                  <a:pt x="226330" y="87648"/>
                </a:lnTo>
                <a:lnTo>
                  <a:pt x="226125" y="87136"/>
                </a:lnTo>
                <a:lnTo>
                  <a:pt x="224591" y="86727"/>
                </a:lnTo>
                <a:lnTo>
                  <a:pt x="224284" y="87136"/>
                </a:lnTo>
                <a:lnTo>
                  <a:pt x="222648" y="87034"/>
                </a:lnTo>
                <a:lnTo>
                  <a:pt x="222239" y="86523"/>
                </a:lnTo>
                <a:lnTo>
                  <a:pt x="220500" y="86216"/>
                </a:lnTo>
                <a:close/>
                <a:moveTo>
                  <a:pt x="227761" y="88364"/>
                </a:moveTo>
                <a:lnTo>
                  <a:pt x="228273" y="89080"/>
                </a:lnTo>
                <a:lnTo>
                  <a:pt x="228886" y="88670"/>
                </a:lnTo>
                <a:lnTo>
                  <a:pt x="228375" y="88364"/>
                </a:lnTo>
                <a:close/>
                <a:moveTo>
                  <a:pt x="229398" y="88568"/>
                </a:moveTo>
                <a:lnTo>
                  <a:pt x="228989" y="88977"/>
                </a:lnTo>
                <a:lnTo>
                  <a:pt x="229705" y="89182"/>
                </a:lnTo>
                <a:lnTo>
                  <a:pt x="229807" y="88670"/>
                </a:lnTo>
                <a:lnTo>
                  <a:pt x="229398" y="88568"/>
                </a:lnTo>
                <a:close/>
                <a:moveTo>
                  <a:pt x="235432" y="88466"/>
                </a:moveTo>
                <a:lnTo>
                  <a:pt x="234920" y="88875"/>
                </a:lnTo>
                <a:lnTo>
                  <a:pt x="233182" y="88568"/>
                </a:lnTo>
                <a:lnTo>
                  <a:pt x="232670" y="88670"/>
                </a:lnTo>
                <a:lnTo>
                  <a:pt x="232670" y="89182"/>
                </a:lnTo>
                <a:lnTo>
                  <a:pt x="234716" y="88977"/>
                </a:lnTo>
                <a:lnTo>
                  <a:pt x="235330" y="88773"/>
                </a:lnTo>
                <a:lnTo>
                  <a:pt x="235534" y="88466"/>
                </a:lnTo>
                <a:close/>
                <a:moveTo>
                  <a:pt x="230932" y="88364"/>
                </a:moveTo>
                <a:lnTo>
                  <a:pt x="230727" y="88568"/>
                </a:lnTo>
                <a:lnTo>
                  <a:pt x="231034" y="88977"/>
                </a:lnTo>
                <a:lnTo>
                  <a:pt x="231034" y="88977"/>
                </a:lnTo>
                <a:lnTo>
                  <a:pt x="230420" y="88670"/>
                </a:lnTo>
                <a:lnTo>
                  <a:pt x="230011" y="89386"/>
                </a:lnTo>
                <a:lnTo>
                  <a:pt x="231341" y="88977"/>
                </a:lnTo>
                <a:lnTo>
                  <a:pt x="231750" y="89080"/>
                </a:lnTo>
                <a:lnTo>
                  <a:pt x="231648" y="88977"/>
                </a:lnTo>
                <a:lnTo>
                  <a:pt x="231750" y="88977"/>
                </a:lnTo>
                <a:lnTo>
                  <a:pt x="231648" y="88670"/>
                </a:lnTo>
                <a:lnTo>
                  <a:pt x="231239" y="88568"/>
                </a:lnTo>
                <a:lnTo>
                  <a:pt x="230932" y="88364"/>
                </a:lnTo>
                <a:close/>
                <a:moveTo>
                  <a:pt x="232670" y="89591"/>
                </a:moveTo>
                <a:lnTo>
                  <a:pt x="231750" y="89898"/>
                </a:lnTo>
                <a:lnTo>
                  <a:pt x="232670" y="90409"/>
                </a:lnTo>
                <a:lnTo>
                  <a:pt x="233284" y="90205"/>
                </a:lnTo>
                <a:lnTo>
                  <a:pt x="232670" y="89591"/>
                </a:lnTo>
                <a:close/>
                <a:moveTo>
                  <a:pt x="239420" y="88670"/>
                </a:moveTo>
                <a:lnTo>
                  <a:pt x="237989" y="88773"/>
                </a:lnTo>
                <a:lnTo>
                  <a:pt x="235943" y="90102"/>
                </a:lnTo>
                <a:lnTo>
                  <a:pt x="235943" y="90511"/>
                </a:lnTo>
                <a:lnTo>
                  <a:pt x="237068" y="90102"/>
                </a:lnTo>
                <a:lnTo>
                  <a:pt x="239420" y="88670"/>
                </a:lnTo>
                <a:close/>
                <a:moveTo>
                  <a:pt x="244636" y="80386"/>
                </a:moveTo>
                <a:lnTo>
                  <a:pt x="243205" y="81409"/>
                </a:lnTo>
                <a:lnTo>
                  <a:pt x="243920" y="81614"/>
                </a:lnTo>
                <a:lnTo>
                  <a:pt x="244125" y="82125"/>
                </a:lnTo>
                <a:lnTo>
                  <a:pt x="244432" y="82330"/>
                </a:lnTo>
                <a:lnTo>
                  <a:pt x="245761" y="82227"/>
                </a:lnTo>
                <a:lnTo>
                  <a:pt x="245557" y="82739"/>
                </a:lnTo>
                <a:lnTo>
                  <a:pt x="244023" y="82943"/>
                </a:lnTo>
                <a:lnTo>
                  <a:pt x="244534" y="83250"/>
                </a:lnTo>
                <a:lnTo>
                  <a:pt x="244739" y="84068"/>
                </a:lnTo>
                <a:lnTo>
                  <a:pt x="245659" y="83148"/>
                </a:lnTo>
                <a:lnTo>
                  <a:pt x="245761" y="83966"/>
                </a:lnTo>
                <a:lnTo>
                  <a:pt x="246580" y="84068"/>
                </a:lnTo>
                <a:lnTo>
                  <a:pt x="246784" y="84580"/>
                </a:lnTo>
                <a:lnTo>
                  <a:pt x="249648" y="85909"/>
                </a:lnTo>
                <a:lnTo>
                  <a:pt x="249443" y="86011"/>
                </a:lnTo>
                <a:lnTo>
                  <a:pt x="249648" y="86011"/>
                </a:lnTo>
                <a:lnTo>
                  <a:pt x="250261" y="87443"/>
                </a:lnTo>
                <a:lnTo>
                  <a:pt x="249852" y="87545"/>
                </a:lnTo>
                <a:lnTo>
                  <a:pt x="250057" y="88057"/>
                </a:lnTo>
                <a:lnTo>
                  <a:pt x="249852" y="88466"/>
                </a:lnTo>
                <a:lnTo>
                  <a:pt x="251080" y="88159"/>
                </a:lnTo>
                <a:lnTo>
                  <a:pt x="251080" y="88670"/>
                </a:lnTo>
                <a:lnTo>
                  <a:pt x="251693" y="89386"/>
                </a:lnTo>
                <a:lnTo>
                  <a:pt x="253534" y="89386"/>
                </a:lnTo>
                <a:lnTo>
                  <a:pt x="253841" y="88977"/>
                </a:lnTo>
                <a:lnTo>
                  <a:pt x="252920" y="88466"/>
                </a:lnTo>
                <a:lnTo>
                  <a:pt x="254455" y="88261"/>
                </a:lnTo>
                <a:lnTo>
                  <a:pt x="254455" y="88159"/>
                </a:lnTo>
                <a:lnTo>
                  <a:pt x="254557" y="88159"/>
                </a:lnTo>
                <a:lnTo>
                  <a:pt x="254250" y="87750"/>
                </a:lnTo>
                <a:lnTo>
                  <a:pt x="254864" y="87955"/>
                </a:lnTo>
                <a:lnTo>
                  <a:pt x="255375" y="87852"/>
                </a:lnTo>
                <a:lnTo>
                  <a:pt x="257625" y="90307"/>
                </a:lnTo>
                <a:lnTo>
                  <a:pt x="260080" y="91023"/>
                </a:lnTo>
                <a:lnTo>
                  <a:pt x="260080" y="90716"/>
                </a:lnTo>
                <a:lnTo>
                  <a:pt x="260489" y="90614"/>
                </a:lnTo>
                <a:lnTo>
                  <a:pt x="259670" y="90307"/>
                </a:lnTo>
                <a:lnTo>
                  <a:pt x="259670" y="90102"/>
                </a:lnTo>
                <a:lnTo>
                  <a:pt x="259159" y="89386"/>
                </a:lnTo>
                <a:lnTo>
                  <a:pt x="258648" y="89386"/>
                </a:lnTo>
                <a:lnTo>
                  <a:pt x="257318" y="87034"/>
                </a:lnTo>
                <a:lnTo>
                  <a:pt x="258136" y="86932"/>
                </a:lnTo>
                <a:lnTo>
                  <a:pt x="256500" y="85705"/>
                </a:lnTo>
                <a:lnTo>
                  <a:pt x="256398" y="84989"/>
                </a:lnTo>
                <a:lnTo>
                  <a:pt x="251898" y="82636"/>
                </a:lnTo>
                <a:lnTo>
                  <a:pt x="249545" y="81716"/>
                </a:lnTo>
                <a:lnTo>
                  <a:pt x="248727" y="81920"/>
                </a:lnTo>
                <a:lnTo>
                  <a:pt x="248727" y="82125"/>
                </a:lnTo>
                <a:lnTo>
                  <a:pt x="246989" y="83455"/>
                </a:lnTo>
                <a:lnTo>
                  <a:pt x="246375" y="82636"/>
                </a:lnTo>
                <a:lnTo>
                  <a:pt x="246273" y="82943"/>
                </a:lnTo>
                <a:lnTo>
                  <a:pt x="245864" y="80795"/>
                </a:lnTo>
                <a:lnTo>
                  <a:pt x="244636" y="80386"/>
                </a:lnTo>
                <a:close/>
                <a:moveTo>
                  <a:pt x="242693" y="91534"/>
                </a:moveTo>
                <a:lnTo>
                  <a:pt x="241977" y="91636"/>
                </a:lnTo>
                <a:lnTo>
                  <a:pt x="241977" y="91841"/>
                </a:lnTo>
                <a:lnTo>
                  <a:pt x="242386" y="92352"/>
                </a:lnTo>
                <a:lnTo>
                  <a:pt x="242693" y="91534"/>
                </a:lnTo>
                <a:close/>
                <a:moveTo>
                  <a:pt x="285750" y="96648"/>
                </a:moveTo>
                <a:lnTo>
                  <a:pt x="285545" y="96750"/>
                </a:lnTo>
                <a:lnTo>
                  <a:pt x="284420" y="97159"/>
                </a:lnTo>
                <a:lnTo>
                  <a:pt x="284216" y="97261"/>
                </a:lnTo>
                <a:lnTo>
                  <a:pt x="285239" y="97261"/>
                </a:lnTo>
                <a:lnTo>
                  <a:pt x="285750" y="96648"/>
                </a:lnTo>
                <a:close/>
                <a:moveTo>
                  <a:pt x="285648" y="97057"/>
                </a:moveTo>
                <a:lnTo>
                  <a:pt x="285239" y="97261"/>
                </a:lnTo>
                <a:lnTo>
                  <a:pt x="285545" y="97261"/>
                </a:lnTo>
                <a:lnTo>
                  <a:pt x="285648" y="97057"/>
                </a:lnTo>
                <a:close/>
                <a:moveTo>
                  <a:pt x="284011" y="98080"/>
                </a:moveTo>
                <a:lnTo>
                  <a:pt x="282886" y="98591"/>
                </a:lnTo>
                <a:lnTo>
                  <a:pt x="283807" y="98693"/>
                </a:lnTo>
                <a:lnTo>
                  <a:pt x="284114" y="98386"/>
                </a:lnTo>
                <a:lnTo>
                  <a:pt x="284011" y="98080"/>
                </a:lnTo>
                <a:close/>
                <a:moveTo>
                  <a:pt x="168852" y="92761"/>
                </a:moveTo>
                <a:lnTo>
                  <a:pt x="168136" y="92864"/>
                </a:lnTo>
                <a:lnTo>
                  <a:pt x="168136" y="93682"/>
                </a:lnTo>
                <a:lnTo>
                  <a:pt x="167318" y="94295"/>
                </a:lnTo>
                <a:lnTo>
                  <a:pt x="167318" y="95114"/>
                </a:lnTo>
                <a:lnTo>
                  <a:pt x="166807" y="95420"/>
                </a:lnTo>
                <a:lnTo>
                  <a:pt x="166705" y="95318"/>
                </a:lnTo>
                <a:lnTo>
                  <a:pt x="165886" y="96341"/>
                </a:lnTo>
                <a:lnTo>
                  <a:pt x="165375" y="96239"/>
                </a:lnTo>
                <a:lnTo>
                  <a:pt x="164966" y="96443"/>
                </a:lnTo>
                <a:lnTo>
                  <a:pt x="164761" y="96443"/>
                </a:lnTo>
                <a:lnTo>
                  <a:pt x="164045" y="96955"/>
                </a:lnTo>
                <a:lnTo>
                  <a:pt x="163330" y="105955"/>
                </a:lnTo>
                <a:lnTo>
                  <a:pt x="163943" y="106261"/>
                </a:lnTo>
                <a:lnTo>
                  <a:pt x="165477" y="105852"/>
                </a:lnTo>
                <a:lnTo>
                  <a:pt x="168750" y="96034"/>
                </a:lnTo>
                <a:lnTo>
                  <a:pt x="169159" y="96341"/>
                </a:lnTo>
                <a:lnTo>
                  <a:pt x="169364" y="96136"/>
                </a:lnTo>
                <a:lnTo>
                  <a:pt x="168852" y="92761"/>
                </a:lnTo>
                <a:close/>
                <a:moveTo>
                  <a:pt x="79364" y="112500"/>
                </a:moveTo>
                <a:lnTo>
                  <a:pt x="79057" y="112807"/>
                </a:lnTo>
                <a:lnTo>
                  <a:pt x="79057" y="113011"/>
                </a:lnTo>
                <a:lnTo>
                  <a:pt x="79364" y="112500"/>
                </a:lnTo>
                <a:close/>
                <a:moveTo>
                  <a:pt x="185114" y="3784"/>
                </a:moveTo>
                <a:lnTo>
                  <a:pt x="184091" y="4398"/>
                </a:lnTo>
                <a:lnTo>
                  <a:pt x="184909" y="4705"/>
                </a:lnTo>
                <a:lnTo>
                  <a:pt x="183273" y="4705"/>
                </a:lnTo>
                <a:lnTo>
                  <a:pt x="183989" y="5011"/>
                </a:lnTo>
                <a:lnTo>
                  <a:pt x="184193" y="5318"/>
                </a:lnTo>
                <a:lnTo>
                  <a:pt x="184193" y="5318"/>
                </a:lnTo>
                <a:lnTo>
                  <a:pt x="183784" y="5011"/>
                </a:lnTo>
                <a:lnTo>
                  <a:pt x="180102" y="5114"/>
                </a:lnTo>
                <a:lnTo>
                  <a:pt x="180920" y="5216"/>
                </a:lnTo>
                <a:lnTo>
                  <a:pt x="177341" y="5727"/>
                </a:lnTo>
                <a:lnTo>
                  <a:pt x="177545" y="5932"/>
                </a:lnTo>
                <a:lnTo>
                  <a:pt x="177341" y="6239"/>
                </a:lnTo>
                <a:lnTo>
                  <a:pt x="176830" y="6136"/>
                </a:lnTo>
                <a:lnTo>
                  <a:pt x="177955" y="6443"/>
                </a:lnTo>
                <a:lnTo>
                  <a:pt x="177239" y="6443"/>
                </a:lnTo>
                <a:lnTo>
                  <a:pt x="178568" y="6852"/>
                </a:lnTo>
                <a:lnTo>
                  <a:pt x="178057" y="7057"/>
                </a:lnTo>
                <a:lnTo>
                  <a:pt x="178261" y="6852"/>
                </a:lnTo>
                <a:lnTo>
                  <a:pt x="178261" y="6852"/>
                </a:lnTo>
                <a:lnTo>
                  <a:pt x="174477" y="7057"/>
                </a:lnTo>
                <a:lnTo>
                  <a:pt x="174682" y="7466"/>
                </a:lnTo>
                <a:lnTo>
                  <a:pt x="174989" y="7568"/>
                </a:lnTo>
                <a:lnTo>
                  <a:pt x="175091" y="7773"/>
                </a:lnTo>
                <a:lnTo>
                  <a:pt x="177648" y="8795"/>
                </a:lnTo>
                <a:lnTo>
                  <a:pt x="177852" y="9205"/>
                </a:lnTo>
                <a:lnTo>
                  <a:pt x="178261" y="9511"/>
                </a:lnTo>
                <a:lnTo>
                  <a:pt x="178169" y="9789"/>
                </a:lnTo>
                <a:lnTo>
                  <a:pt x="177852" y="9409"/>
                </a:lnTo>
                <a:lnTo>
                  <a:pt x="177545" y="9716"/>
                </a:lnTo>
                <a:lnTo>
                  <a:pt x="177034" y="8591"/>
                </a:lnTo>
                <a:lnTo>
                  <a:pt x="173352" y="8182"/>
                </a:lnTo>
                <a:lnTo>
                  <a:pt x="173352" y="8182"/>
                </a:lnTo>
                <a:lnTo>
                  <a:pt x="173966" y="8489"/>
                </a:lnTo>
                <a:lnTo>
                  <a:pt x="172636" y="8489"/>
                </a:lnTo>
                <a:lnTo>
                  <a:pt x="175193" y="9205"/>
                </a:lnTo>
                <a:lnTo>
                  <a:pt x="175193" y="9205"/>
                </a:lnTo>
                <a:lnTo>
                  <a:pt x="172432" y="8898"/>
                </a:lnTo>
                <a:lnTo>
                  <a:pt x="172432" y="8693"/>
                </a:lnTo>
                <a:lnTo>
                  <a:pt x="172227" y="8591"/>
                </a:lnTo>
                <a:lnTo>
                  <a:pt x="172227" y="8182"/>
                </a:lnTo>
                <a:lnTo>
                  <a:pt x="171307" y="7670"/>
                </a:lnTo>
                <a:lnTo>
                  <a:pt x="171307" y="7670"/>
                </a:lnTo>
                <a:lnTo>
                  <a:pt x="171716" y="8284"/>
                </a:lnTo>
                <a:lnTo>
                  <a:pt x="171102" y="8898"/>
                </a:lnTo>
                <a:lnTo>
                  <a:pt x="172227" y="9511"/>
                </a:lnTo>
                <a:lnTo>
                  <a:pt x="172330" y="10330"/>
                </a:lnTo>
                <a:lnTo>
                  <a:pt x="174886" y="11148"/>
                </a:lnTo>
                <a:lnTo>
                  <a:pt x="173966" y="11045"/>
                </a:lnTo>
                <a:lnTo>
                  <a:pt x="174170" y="12068"/>
                </a:lnTo>
                <a:lnTo>
                  <a:pt x="173966" y="12375"/>
                </a:lnTo>
                <a:lnTo>
                  <a:pt x="173966" y="12580"/>
                </a:lnTo>
                <a:lnTo>
                  <a:pt x="173250" y="13398"/>
                </a:lnTo>
                <a:lnTo>
                  <a:pt x="170898" y="12886"/>
                </a:lnTo>
                <a:lnTo>
                  <a:pt x="172023" y="12886"/>
                </a:lnTo>
                <a:lnTo>
                  <a:pt x="172125" y="13091"/>
                </a:lnTo>
                <a:lnTo>
                  <a:pt x="172636" y="12989"/>
                </a:lnTo>
                <a:lnTo>
                  <a:pt x="172330" y="12784"/>
                </a:lnTo>
                <a:lnTo>
                  <a:pt x="173045" y="11761"/>
                </a:lnTo>
                <a:lnTo>
                  <a:pt x="173045" y="11352"/>
                </a:lnTo>
                <a:lnTo>
                  <a:pt x="172330" y="11045"/>
                </a:lnTo>
                <a:lnTo>
                  <a:pt x="171307" y="9920"/>
                </a:lnTo>
                <a:lnTo>
                  <a:pt x="171307" y="9716"/>
                </a:lnTo>
                <a:lnTo>
                  <a:pt x="171102" y="9307"/>
                </a:lnTo>
                <a:lnTo>
                  <a:pt x="170284" y="8898"/>
                </a:lnTo>
                <a:lnTo>
                  <a:pt x="170182" y="7875"/>
                </a:lnTo>
                <a:lnTo>
                  <a:pt x="168545" y="7670"/>
                </a:lnTo>
                <a:lnTo>
                  <a:pt x="167727" y="8080"/>
                </a:lnTo>
                <a:lnTo>
                  <a:pt x="167625" y="8795"/>
                </a:lnTo>
                <a:lnTo>
                  <a:pt x="167114" y="9205"/>
                </a:lnTo>
                <a:lnTo>
                  <a:pt x="167727" y="9409"/>
                </a:lnTo>
                <a:lnTo>
                  <a:pt x="168034" y="10432"/>
                </a:lnTo>
                <a:lnTo>
                  <a:pt x="169875" y="10943"/>
                </a:lnTo>
                <a:lnTo>
                  <a:pt x="169568" y="11557"/>
                </a:lnTo>
                <a:lnTo>
                  <a:pt x="164148" y="10227"/>
                </a:lnTo>
                <a:lnTo>
                  <a:pt x="163636" y="10432"/>
                </a:lnTo>
                <a:lnTo>
                  <a:pt x="164352" y="10841"/>
                </a:lnTo>
                <a:lnTo>
                  <a:pt x="163841" y="11250"/>
                </a:lnTo>
                <a:lnTo>
                  <a:pt x="159648" y="11557"/>
                </a:lnTo>
                <a:lnTo>
                  <a:pt x="159648" y="11557"/>
                </a:lnTo>
                <a:lnTo>
                  <a:pt x="159955" y="11455"/>
                </a:lnTo>
                <a:lnTo>
                  <a:pt x="159852" y="11045"/>
                </a:lnTo>
                <a:lnTo>
                  <a:pt x="159750" y="11045"/>
                </a:lnTo>
                <a:lnTo>
                  <a:pt x="158830" y="11250"/>
                </a:lnTo>
                <a:lnTo>
                  <a:pt x="159136" y="11352"/>
                </a:lnTo>
                <a:lnTo>
                  <a:pt x="158830" y="11455"/>
                </a:lnTo>
                <a:lnTo>
                  <a:pt x="158625" y="11352"/>
                </a:lnTo>
                <a:lnTo>
                  <a:pt x="156682" y="11966"/>
                </a:lnTo>
                <a:lnTo>
                  <a:pt x="156886" y="12068"/>
                </a:lnTo>
                <a:lnTo>
                  <a:pt x="155250" y="12886"/>
                </a:lnTo>
                <a:lnTo>
                  <a:pt x="154330" y="12273"/>
                </a:lnTo>
                <a:lnTo>
                  <a:pt x="155352" y="11966"/>
                </a:lnTo>
                <a:lnTo>
                  <a:pt x="152898" y="11250"/>
                </a:lnTo>
                <a:lnTo>
                  <a:pt x="153614" y="11659"/>
                </a:lnTo>
                <a:lnTo>
                  <a:pt x="153614" y="12375"/>
                </a:lnTo>
                <a:lnTo>
                  <a:pt x="154227" y="12784"/>
                </a:lnTo>
                <a:lnTo>
                  <a:pt x="154227" y="13602"/>
                </a:lnTo>
                <a:lnTo>
                  <a:pt x="152795" y="13193"/>
                </a:lnTo>
                <a:lnTo>
                  <a:pt x="151466" y="14011"/>
                </a:lnTo>
                <a:lnTo>
                  <a:pt x="152080" y="14727"/>
                </a:lnTo>
                <a:lnTo>
                  <a:pt x="151568" y="14932"/>
                </a:lnTo>
                <a:lnTo>
                  <a:pt x="149625" y="14318"/>
                </a:lnTo>
                <a:lnTo>
                  <a:pt x="149420" y="14523"/>
                </a:lnTo>
                <a:lnTo>
                  <a:pt x="150545" y="15239"/>
                </a:lnTo>
                <a:lnTo>
                  <a:pt x="150341" y="15545"/>
                </a:lnTo>
                <a:lnTo>
                  <a:pt x="146864" y="13295"/>
                </a:lnTo>
                <a:lnTo>
                  <a:pt x="147068" y="13193"/>
                </a:lnTo>
                <a:lnTo>
                  <a:pt x="145636" y="12580"/>
                </a:lnTo>
                <a:lnTo>
                  <a:pt x="151057" y="13398"/>
                </a:lnTo>
                <a:lnTo>
                  <a:pt x="151977" y="12886"/>
                </a:lnTo>
                <a:lnTo>
                  <a:pt x="151875" y="12375"/>
                </a:lnTo>
                <a:lnTo>
                  <a:pt x="150648" y="11659"/>
                </a:lnTo>
                <a:lnTo>
                  <a:pt x="150750" y="11761"/>
                </a:lnTo>
                <a:lnTo>
                  <a:pt x="150750" y="11761"/>
                </a:lnTo>
                <a:lnTo>
                  <a:pt x="146455" y="10636"/>
                </a:lnTo>
                <a:lnTo>
                  <a:pt x="146045" y="10841"/>
                </a:lnTo>
                <a:lnTo>
                  <a:pt x="145841" y="10636"/>
                </a:lnTo>
                <a:lnTo>
                  <a:pt x="145841" y="10534"/>
                </a:lnTo>
                <a:lnTo>
                  <a:pt x="145227" y="10432"/>
                </a:lnTo>
                <a:lnTo>
                  <a:pt x="145739" y="10330"/>
                </a:lnTo>
                <a:lnTo>
                  <a:pt x="145023" y="10125"/>
                </a:lnTo>
                <a:lnTo>
                  <a:pt x="145023" y="10125"/>
                </a:lnTo>
                <a:lnTo>
                  <a:pt x="145125" y="10227"/>
                </a:lnTo>
                <a:lnTo>
                  <a:pt x="143591" y="10330"/>
                </a:lnTo>
                <a:lnTo>
                  <a:pt x="143489" y="10125"/>
                </a:lnTo>
                <a:lnTo>
                  <a:pt x="142875" y="9920"/>
                </a:lnTo>
                <a:lnTo>
                  <a:pt x="144102" y="9920"/>
                </a:lnTo>
                <a:lnTo>
                  <a:pt x="143080" y="9409"/>
                </a:lnTo>
                <a:lnTo>
                  <a:pt x="142466" y="9920"/>
                </a:lnTo>
                <a:lnTo>
                  <a:pt x="141955" y="9409"/>
                </a:lnTo>
                <a:lnTo>
                  <a:pt x="141443" y="9716"/>
                </a:lnTo>
                <a:lnTo>
                  <a:pt x="141341" y="9511"/>
                </a:lnTo>
                <a:lnTo>
                  <a:pt x="141136" y="9409"/>
                </a:lnTo>
                <a:lnTo>
                  <a:pt x="140727" y="9920"/>
                </a:lnTo>
                <a:lnTo>
                  <a:pt x="140830" y="9409"/>
                </a:lnTo>
                <a:lnTo>
                  <a:pt x="140318" y="9307"/>
                </a:lnTo>
                <a:lnTo>
                  <a:pt x="139398" y="10023"/>
                </a:lnTo>
                <a:lnTo>
                  <a:pt x="138886" y="9716"/>
                </a:lnTo>
                <a:lnTo>
                  <a:pt x="138068" y="9920"/>
                </a:lnTo>
                <a:lnTo>
                  <a:pt x="138477" y="10227"/>
                </a:lnTo>
                <a:lnTo>
                  <a:pt x="137864" y="10125"/>
                </a:lnTo>
                <a:lnTo>
                  <a:pt x="137557" y="10330"/>
                </a:lnTo>
                <a:lnTo>
                  <a:pt x="137761" y="10534"/>
                </a:lnTo>
                <a:lnTo>
                  <a:pt x="137352" y="10636"/>
                </a:lnTo>
                <a:lnTo>
                  <a:pt x="137352" y="10125"/>
                </a:lnTo>
                <a:lnTo>
                  <a:pt x="137045" y="10534"/>
                </a:lnTo>
                <a:lnTo>
                  <a:pt x="136330" y="10534"/>
                </a:lnTo>
                <a:lnTo>
                  <a:pt x="136636" y="10636"/>
                </a:lnTo>
                <a:lnTo>
                  <a:pt x="136125" y="10636"/>
                </a:lnTo>
                <a:lnTo>
                  <a:pt x="136125" y="10841"/>
                </a:lnTo>
                <a:lnTo>
                  <a:pt x="135818" y="10841"/>
                </a:lnTo>
                <a:lnTo>
                  <a:pt x="135716" y="11045"/>
                </a:lnTo>
                <a:lnTo>
                  <a:pt x="135102" y="11352"/>
                </a:lnTo>
                <a:lnTo>
                  <a:pt x="135818" y="11455"/>
                </a:lnTo>
                <a:lnTo>
                  <a:pt x="135307" y="11455"/>
                </a:lnTo>
                <a:lnTo>
                  <a:pt x="135102" y="11761"/>
                </a:lnTo>
                <a:lnTo>
                  <a:pt x="135102" y="11966"/>
                </a:lnTo>
                <a:lnTo>
                  <a:pt x="134795" y="11659"/>
                </a:lnTo>
                <a:lnTo>
                  <a:pt x="134386" y="11761"/>
                </a:lnTo>
                <a:lnTo>
                  <a:pt x="134591" y="11864"/>
                </a:lnTo>
                <a:lnTo>
                  <a:pt x="134080" y="12068"/>
                </a:lnTo>
                <a:lnTo>
                  <a:pt x="134386" y="12068"/>
                </a:lnTo>
                <a:lnTo>
                  <a:pt x="134693" y="12273"/>
                </a:lnTo>
                <a:lnTo>
                  <a:pt x="134693" y="12375"/>
                </a:lnTo>
                <a:lnTo>
                  <a:pt x="133875" y="12477"/>
                </a:lnTo>
                <a:lnTo>
                  <a:pt x="134591" y="12477"/>
                </a:lnTo>
                <a:lnTo>
                  <a:pt x="133364" y="12784"/>
                </a:lnTo>
                <a:lnTo>
                  <a:pt x="133568" y="12886"/>
                </a:lnTo>
                <a:lnTo>
                  <a:pt x="133057" y="13091"/>
                </a:lnTo>
                <a:lnTo>
                  <a:pt x="133670" y="13295"/>
                </a:lnTo>
                <a:lnTo>
                  <a:pt x="132852" y="13500"/>
                </a:lnTo>
                <a:lnTo>
                  <a:pt x="133057" y="13602"/>
                </a:lnTo>
                <a:lnTo>
                  <a:pt x="133057" y="14216"/>
                </a:lnTo>
                <a:lnTo>
                  <a:pt x="132750" y="14420"/>
                </a:lnTo>
                <a:lnTo>
                  <a:pt x="132545" y="14318"/>
                </a:lnTo>
                <a:lnTo>
                  <a:pt x="131932" y="14727"/>
                </a:lnTo>
                <a:lnTo>
                  <a:pt x="132239" y="14625"/>
                </a:lnTo>
                <a:lnTo>
                  <a:pt x="130909" y="15750"/>
                </a:lnTo>
                <a:lnTo>
                  <a:pt x="131114" y="15852"/>
                </a:lnTo>
                <a:lnTo>
                  <a:pt x="131830" y="15545"/>
                </a:lnTo>
                <a:lnTo>
                  <a:pt x="131727" y="15443"/>
                </a:lnTo>
                <a:lnTo>
                  <a:pt x="132136" y="15443"/>
                </a:lnTo>
                <a:lnTo>
                  <a:pt x="131932" y="15545"/>
                </a:lnTo>
                <a:lnTo>
                  <a:pt x="132136" y="15545"/>
                </a:lnTo>
                <a:lnTo>
                  <a:pt x="131727" y="15852"/>
                </a:lnTo>
                <a:lnTo>
                  <a:pt x="130091" y="15955"/>
                </a:lnTo>
                <a:lnTo>
                  <a:pt x="129886" y="16057"/>
                </a:lnTo>
                <a:lnTo>
                  <a:pt x="130193" y="16466"/>
                </a:lnTo>
                <a:lnTo>
                  <a:pt x="128864" y="16568"/>
                </a:lnTo>
                <a:lnTo>
                  <a:pt x="129886" y="16568"/>
                </a:lnTo>
                <a:lnTo>
                  <a:pt x="128785" y="16804"/>
                </a:lnTo>
                <a:lnTo>
                  <a:pt x="128785" y="16804"/>
                </a:lnTo>
                <a:lnTo>
                  <a:pt x="127841" y="17182"/>
                </a:lnTo>
                <a:lnTo>
                  <a:pt x="128966" y="17386"/>
                </a:lnTo>
                <a:lnTo>
                  <a:pt x="127739" y="17386"/>
                </a:lnTo>
                <a:lnTo>
                  <a:pt x="128045" y="18102"/>
                </a:lnTo>
                <a:lnTo>
                  <a:pt x="129477" y="17795"/>
                </a:lnTo>
                <a:lnTo>
                  <a:pt x="129580" y="18000"/>
                </a:lnTo>
                <a:lnTo>
                  <a:pt x="129273" y="18205"/>
                </a:lnTo>
                <a:lnTo>
                  <a:pt x="127739" y="18307"/>
                </a:lnTo>
                <a:lnTo>
                  <a:pt x="128250" y="18511"/>
                </a:lnTo>
                <a:lnTo>
                  <a:pt x="127943" y="18818"/>
                </a:lnTo>
                <a:lnTo>
                  <a:pt x="128250" y="19023"/>
                </a:lnTo>
                <a:lnTo>
                  <a:pt x="127943" y="19227"/>
                </a:lnTo>
                <a:lnTo>
                  <a:pt x="128045" y="19330"/>
                </a:lnTo>
                <a:lnTo>
                  <a:pt x="129170" y="18614"/>
                </a:lnTo>
                <a:lnTo>
                  <a:pt x="128864" y="19023"/>
                </a:lnTo>
                <a:lnTo>
                  <a:pt x="128557" y="19023"/>
                </a:lnTo>
                <a:lnTo>
                  <a:pt x="128659" y="19330"/>
                </a:lnTo>
                <a:lnTo>
                  <a:pt x="127943" y="19841"/>
                </a:lnTo>
                <a:lnTo>
                  <a:pt x="128864" y="19534"/>
                </a:lnTo>
                <a:lnTo>
                  <a:pt x="128557" y="19841"/>
                </a:lnTo>
                <a:lnTo>
                  <a:pt x="128864" y="20045"/>
                </a:lnTo>
                <a:lnTo>
                  <a:pt x="128250" y="20352"/>
                </a:lnTo>
                <a:lnTo>
                  <a:pt x="129068" y="20761"/>
                </a:lnTo>
                <a:lnTo>
                  <a:pt x="128966" y="20864"/>
                </a:lnTo>
                <a:lnTo>
                  <a:pt x="131011" y="20148"/>
                </a:lnTo>
                <a:lnTo>
                  <a:pt x="131114" y="19943"/>
                </a:lnTo>
                <a:lnTo>
                  <a:pt x="131727" y="19841"/>
                </a:lnTo>
                <a:lnTo>
                  <a:pt x="131727" y="19534"/>
                </a:lnTo>
                <a:lnTo>
                  <a:pt x="131830" y="19330"/>
                </a:lnTo>
                <a:lnTo>
                  <a:pt x="132034" y="19841"/>
                </a:lnTo>
                <a:lnTo>
                  <a:pt x="132443" y="20045"/>
                </a:lnTo>
                <a:lnTo>
                  <a:pt x="132443" y="20659"/>
                </a:lnTo>
                <a:lnTo>
                  <a:pt x="133670" y="22295"/>
                </a:lnTo>
                <a:lnTo>
                  <a:pt x="133670" y="22500"/>
                </a:lnTo>
                <a:lnTo>
                  <a:pt x="133773" y="22705"/>
                </a:lnTo>
                <a:lnTo>
                  <a:pt x="133466" y="22705"/>
                </a:lnTo>
                <a:lnTo>
                  <a:pt x="133875" y="23523"/>
                </a:lnTo>
                <a:lnTo>
                  <a:pt x="135000" y="23318"/>
                </a:lnTo>
                <a:lnTo>
                  <a:pt x="135205" y="22909"/>
                </a:lnTo>
                <a:lnTo>
                  <a:pt x="136023" y="22807"/>
                </a:lnTo>
                <a:lnTo>
                  <a:pt x="136432" y="20557"/>
                </a:lnTo>
                <a:lnTo>
                  <a:pt x="136636" y="20557"/>
                </a:lnTo>
                <a:lnTo>
                  <a:pt x="136023" y="20455"/>
                </a:lnTo>
                <a:lnTo>
                  <a:pt x="137761" y="19739"/>
                </a:lnTo>
                <a:lnTo>
                  <a:pt x="137250" y="19739"/>
                </a:lnTo>
                <a:lnTo>
                  <a:pt x="137966" y="19227"/>
                </a:lnTo>
                <a:lnTo>
                  <a:pt x="136636" y="18307"/>
                </a:lnTo>
                <a:lnTo>
                  <a:pt x="136432" y="17489"/>
                </a:lnTo>
                <a:lnTo>
                  <a:pt x="136636" y="17591"/>
                </a:lnTo>
                <a:lnTo>
                  <a:pt x="136636" y="17080"/>
                </a:lnTo>
                <a:lnTo>
                  <a:pt x="136432" y="16773"/>
                </a:lnTo>
                <a:lnTo>
                  <a:pt x="136943" y="16670"/>
                </a:lnTo>
                <a:lnTo>
                  <a:pt x="136841" y="16670"/>
                </a:lnTo>
                <a:lnTo>
                  <a:pt x="136739" y="16466"/>
                </a:lnTo>
                <a:lnTo>
                  <a:pt x="137148" y="16364"/>
                </a:lnTo>
                <a:lnTo>
                  <a:pt x="137045" y="16364"/>
                </a:lnTo>
                <a:lnTo>
                  <a:pt x="137455" y="16159"/>
                </a:lnTo>
                <a:lnTo>
                  <a:pt x="137352" y="16057"/>
                </a:lnTo>
                <a:lnTo>
                  <a:pt x="137864" y="15955"/>
                </a:lnTo>
                <a:lnTo>
                  <a:pt x="137864" y="15852"/>
                </a:lnTo>
                <a:lnTo>
                  <a:pt x="139091" y="15034"/>
                </a:lnTo>
                <a:lnTo>
                  <a:pt x="138784" y="14625"/>
                </a:lnTo>
                <a:lnTo>
                  <a:pt x="138886" y="14216"/>
                </a:lnTo>
                <a:lnTo>
                  <a:pt x="138989" y="14216"/>
                </a:lnTo>
                <a:lnTo>
                  <a:pt x="139193" y="14011"/>
                </a:lnTo>
                <a:lnTo>
                  <a:pt x="139398" y="14011"/>
                </a:lnTo>
                <a:lnTo>
                  <a:pt x="139295" y="13909"/>
                </a:lnTo>
                <a:lnTo>
                  <a:pt x="141034" y="13705"/>
                </a:lnTo>
                <a:lnTo>
                  <a:pt x="141545" y="14011"/>
                </a:lnTo>
                <a:lnTo>
                  <a:pt x="141648" y="14625"/>
                </a:lnTo>
                <a:lnTo>
                  <a:pt x="139807" y="15852"/>
                </a:lnTo>
                <a:lnTo>
                  <a:pt x="139807" y="15955"/>
                </a:lnTo>
                <a:lnTo>
                  <a:pt x="139295" y="16159"/>
                </a:lnTo>
                <a:lnTo>
                  <a:pt x="139602" y="18511"/>
                </a:lnTo>
                <a:lnTo>
                  <a:pt x="140523" y="18716"/>
                </a:lnTo>
                <a:lnTo>
                  <a:pt x="140523" y="18920"/>
                </a:lnTo>
                <a:lnTo>
                  <a:pt x="140727" y="18920"/>
                </a:lnTo>
                <a:lnTo>
                  <a:pt x="140830" y="19330"/>
                </a:lnTo>
                <a:lnTo>
                  <a:pt x="142977" y="18818"/>
                </a:lnTo>
                <a:lnTo>
                  <a:pt x="142875" y="18716"/>
                </a:lnTo>
                <a:lnTo>
                  <a:pt x="143386" y="18511"/>
                </a:lnTo>
                <a:lnTo>
                  <a:pt x="143284" y="18716"/>
                </a:lnTo>
                <a:lnTo>
                  <a:pt x="144731" y="18619"/>
                </a:lnTo>
                <a:lnTo>
                  <a:pt x="144731" y="18619"/>
                </a:lnTo>
                <a:lnTo>
                  <a:pt x="146045" y="19125"/>
                </a:lnTo>
                <a:lnTo>
                  <a:pt x="144920" y="19227"/>
                </a:lnTo>
                <a:lnTo>
                  <a:pt x="144818" y="19432"/>
                </a:lnTo>
                <a:lnTo>
                  <a:pt x="144614" y="19330"/>
                </a:lnTo>
                <a:lnTo>
                  <a:pt x="144511" y="19636"/>
                </a:lnTo>
                <a:lnTo>
                  <a:pt x="141750" y="19739"/>
                </a:lnTo>
                <a:lnTo>
                  <a:pt x="141341" y="20045"/>
                </a:lnTo>
                <a:lnTo>
                  <a:pt x="142261" y="20864"/>
                </a:lnTo>
                <a:lnTo>
                  <a:pt x="142261" y="21784"/>
                </a:lnTo>
                <a:lnTo>
                  <a:pt x="140318" y="21375"/>
                </a:lnTo>
                <a:lnTo>
                  <a:pt x="139909" y="22398"/>
                </a:lnTo>
                <a:lnTo>
                  <a:pt x="140011" y="23318"/>
                </a:lnTo>
                <a:lnTo>
                  <a:pt x="140114" y="23932"/>
                </a:lnTo>
                <a:lnTo>
                  <a:pt x="139807" y="23932"/>
                </a:lnTo>
                <a:lnTo>
                  <a:pt x="140011" y="23318"/>
                </a:lnTo>
                <a:lnTo>
                  <a:pt x="138886" y="24545"/>
                </a:lnTo>
                <a:lnTo>
                  <a:pt x="138375" y="24239"/>
                </a:lnTo>
                <a:lnTo>
                  <a:pt x="134693" y="24750"/>
                </a:lnTo>
                <a:lnTo>
                  <a:pt x="135307" y="25261"/>
                </a:lnTo>
                <a:lnTo>
                  <a:pt x="134795" y="25057"/>
                </a:lnTo>
                <a:lnTo>
                  <a:pt x="134693" y="24750"/>
                </a:lnTo>
                <a:lnTo>
                  <a:pt x="133773" y="24443"/>
                </a:lnTo>
                <a:lnTo>
                  <a:pt x="132852" y="24955"/>
                </a:lnTo>
                <a:lnTo>
                  <a:pt x="131625" y="24443"/>
                </a:lnTo>
                <a:lnTo>
                  <a:pt x="131625" y="24136"/>
                </a:lnTo>
                <a:lnTo>
                  <a:pt x="131318" y="23830"/>
                </a:lnTo>
                <a:lnTo>
                  <a:pt x="131420" y="23420"/>
                </a:lnTo>
                <a:lnTo>
                  <a:pt x="131727" y="23216"/>
                </a:lnTo>
                <a:lnTo>
                  <a:pt x="131625" y="23114"/>
                </a:lnTo>
                <a:lnTo>
                  <a:pt x="132341" y="22500"/>
                </a:lnTo>
                <a:lnTo>
                  <a:pt x="131932" y="22398"/>
                </a:lnTo>
                <a:lnTo>
                  <a:pt x="132034" y="21273"/>
                </a:lnTo>
                <a:lnTo>
                  <a:pt x="132034" y="21273"/>
                </a:lnTo>
                <a:lnTo>
                  <a:pt x="130602" y="21886"/>
                </a:lnTo>
                <a:lnTo>
                  <a:pt x="130602" y="22193"/>
                </a:lnTo>
                <a:lnTo>
                  <a:pt x="131011" y="22295"/>
                </a:lnTo>
                <a:lnTo>
                  <a:pt x="130705" y="22398"/>
                </a:lnTo>
                <a:lnTo>
                  <a:pt x="130295" y="22398"/>
                </a:lnTo>
                <a:lnTo>
                  <a:pt x="130295" y="23318"/>
                </a:lnTo>
                <a:lnTo>
                  <a:pt x="130909" y="24341"/>
                </a:lnTo>
                <a:lnTo>
                  <a:pt x="130807" y="24545"/>
                </a:lnTo>
                <a:lnTo>
                  <a:pt x="131625" y="25261"/>
                </a:lnTo>
                <a:lnTo>
                  <a:pt x="131011" y="25057"/>
                </a:lnTo>
                <a:lnTo>
                  <a:pt x="130705" y="25466"/>
                </a:lnTo>
                <a:lnTo>
                  <a:pt x="128864" y="25466"/>
                </a:lnTo>
                <a:lnTo>
                  <a:pt x="127739" y="26080"/>
                </a:lnTo>
                <a:lnTo>
                  <a:pt x="127432" y="27205"/>
                </a:lnTo>
                <a:lnTo>
                  <a:pt x="127227" y="27205"/>
                </a:lnTo>
                <a:lnTo>
                  <a:pt x="127534" y="27409"/>
                </a:lnTo>
                <a:lnTo>
                  <a:pt x="127534" y="27409"/>
                </a:lnTo>
                <a:lnTo>
                  <a:pt x="126818" y="27307"/>
                </a:lnTo>
                <a:lnTo>
                  <a:pt x="126818" y="27307"/>
                </a:lnTo>
                <a:lnTo>
                  <a:pt x="127432" y="27409"/>
                </a:lnTo>
                <a:lnTo>
                  <a:pt x="125386" y="28023"/>
                </a:lnTo>
                <a:lnTo>
                  <a:pt x="124977" y="28841"/>
                </a:lnTo>
                <a:lnTo>
                  <a:pt x="124261" y="29148"/>
                </a:lnTo>
                <a:lnTo>
                  <a:pt x="124466" y="29352"/>
                </a:lnTo>
                <a:lnTo>
                  <a:pt x="123239" y="29455"/>
                </a:lnTo>
                <a:lnTo>
                  <a:pt x="123136" y="29148"/>
                </a:lnTo>
                <a:lnTo>
                  <a:pt x="122727" y="29352"/>
                </a:lnTo>
                <a:lnTo>
                  <a:pt x="123034" y="30170"/>
                </a:lnTo>
                <a:lnTo>
                  <a:pt x="120375" y="30375"/>
                </a:lnTo>
                <a:lnTo>
                  <a:pt x="120784" y="30477"/>
                </a:lnTo>
                <a:lnTo>
                  <a:pt x="120477" y="30580"/>
                </a:lnTo>
                <a:lnTo>
                  <a:pt x="120682" y="30682"/>
                </a:lnTo>
                <a:lnTo>
                  <a:pt x="120375" y="30784"/>
                </a:lnTo>
                <a:lnTo>
                  <a:pt x="122011" y="31193"/>
                </a:lnTo>
                <a:lnTo>
                  <a:pt x="121909" y="31295"/>
                </a:lnTo>
                <a:lnTo>
                  <a:pt x="122114" y="31295"/>
                </a:lnTo>
                <a:lnTo>
                  <a:pt x="122114" y="31398"/>
                </a:lnTo>
                <a:lnTo>
                  <a:pt x="122727" y="31602"/>
                </a:lnTo>
                <a:lnTo>
                  <a:pt x="122420" y="31705"/>
                </a:lnTo>
                <a:lnTo>
                  <a:pt x="122523" y="32114"/>
                </a:lnTo>
                <a:lnTo>
                  <a:pt x="123239" y="32523"/>
                </a:lnTo>
                <a:lnTo>
                  <a:pt x="123341" y="33136"/>
                </a:lnTo>
                <a:lnTo>
                  <a:pt x="123136" y="33034"/>
                </a:lnTo>
                <a:lnTo>
                  <a:pt x="123750" y="33852"/>
                </a:lnTo>
                <a:lnTo>
                  <a:pt x="123750" y="33852"/>
                </a:lnTo>
                <a:lnTo>
                  <a:pt x="123239" y="33341"/>
                </a:lnTo>
                <a:lnTo>
                  <a:pt x="123136" y="34261"/>
                </a:lnTo>
                <a:lnTo>
                  <a:pt x="123239" y="34159"/>
                </a:lnTo>
                <a:lnTo>
                  <a:pt x="123239" y="34261"/>
                </a:lnTo>
                <a:lnTo>
                  <a:pt x="122830" y="35386"/>
                </a:lnTo>
                <a:lnTo>
                  <a:pt x="117409" y="35284"/>
                </a:lnTo>
                <a:lnTo>
                  <a:pt x="117307" y="35489"/>
                </a:lnTo>
                <a:lnTo>
                  <a:pt x="116898" y="35591"/>
                </a:lnTo>
                <a:lnTo>
                  <a:pt x="116693" y="36307"/>
                </a:lnTo>
                <a:lnTo>
                  <a:pt x="116898" y="36307"/>
                </a:lnTo>
                <a:lnTo>
                  <a:pt x="116898" y="36614"/>
                </a:lnTo>
                <a:lnTo>
                  <a:pt x="117000" y="36614"/>
                </a:lnTo>
                <a:lnTo>
                  <a:pt x="116182" y="40091"/>
                </a:lnTo>
                <a:lnTo>
                  <a:pt x="116795" y="39784"/>
                </a:lnTo>
                <a:lnTo>
                  <a:pt x="116386" y="40295"/>
                </a:lnTo>
                <a:lnTo>
                  <a:pt x="116687" y="40446"/>
                </a:lnTo>
                <a:lnTo>
                  <a:pt x="116687" y="40446"/>
                </a:lnTo>
                <a:lnTo>
                  <a:pt x="116489" y="41932"/>
                </a:lnTo>
                <a:lnTo>
                  <a:pt x="118330" y="41625"/>
                </a:lnTo>
                <a:lnTo>
                  <a:pt x="118739" y="42136"/>
                </a:lnTo>
                <a:lnTo>
                  <a:pt x="118841" y="42034"/>
                </a:lnTo>
                <a:lnTo>
                  <a:pt x="119455" y="42955"/>
                </a:lnTo>
                <a:lnTo>
                  <a:pt x="122420" y="42034"/>
                </a:lnTo>
                <a:lnTo>
                  <a:pt x="122727" y="41625"/>
                </a:lnTo>
                <a:lnTo>
                  <a:pt x="123545" y="41318"/>
                </a:lnTo>
                <a:lnTo>
                  <a:pt x="123852" y="40500"/>
                </a:lnTo>
                <a:lnTo>
                  <a:pt x="124261" y="40193"/>
                </a:lnTo>
                <a:lnTo>
                  <a:pt x="123955" y="39784"/>
                </a:lnTo>
                <a:lnTo>
                  <a:pt x="124773" y="38045"/>
                </a:lnTo>
                <a:lnTo>
                  <a:pt x="126818" y="36920"/>
                </a:lnTo>
                <a:lnTo>
                  <a:pt x="126818" y="35693"/>
                </a:lnTo>
                <a:lnTo>
                  <a:pt x="129682" y="35591"/>
                </a:lnTo>
                <a:lnTo>
                  <a:pt x="131318" y="34466"/>
                </a:lnTo>
                <a:lnTo>
                  <a:pt x="136943" y="38864"/>
                </a:lnTo>
                <a:lnTo>
                  <a:pt x="137250" y="38864"/>
                </a:lnTo>
                <a:lnTo>
                  <a:pt x="137761" y="40091"/>
                </a:lnTo>
                <a:lnTo>
                  <a:pt x="137557" y="40193"/>
                </a:lnTo>
                <a:lnTo>
                  <a:pt x="137352" y="40807"/>
                </a:lnTo>
                <a:lnTo>
                  <a:pt x="137761" y="41011"/>
                </a:lnTo>
                <a:lnTo>
                  <a:pt x="138170" y="39989"/>
                </a:lnTo>
                <a:lnTo>
                  <a:pt x="138580" y="39886"/>
                </a:lnTo>
                <a:lnTo>
                  <a:pt x="138477" y="39375"/>
                </a:lnTo>
                <a:lnTo>
                  <a:pt x="138068" y="39170"/>
                </a:lnTo>
                <a:lnTo>
                  <a:pt x="138375" y="38455"/>
                </a:lnTo>
                <a:lnTo>
                  <a:pt x="139602" y="38966"/>
                </a:lnTo>
                <a:lnTo>
                  <a:pt x="137455" y="37432"/>
                </a:lnTo>
                <a:lnTo>
                  <a:pt x="137557" y="37023"/>
                </a:lnTo>
                <a:lnTo>
                  <a:pt x="136432" y="36818"/>
                </a:lnTo>
                <a:lnTo>
                  <a:pt x="134182" y="34057"/>
                </a:lnTo>
                <a:lnTo>
                  <a:pt x="134284" y="33341"/>
                </a:lnTo>
                <a:lnTo>
                  <a:pt x="135307" y="33239"/>
                </a:lnTo>
                <a:lnTo>
                  <a:pt x="135205" y="33750"/>
                </a:lnTo>
                <a:lnTo>
                  <a:pt x="135716" y="33750"/>
                </a:lnTo>
                <a:lnTo>
                  <a:pt x="135818" y="33545"/>
                </a:lnTo>
                <a:lnTo>
                  <a:pt x="136841" y="34670"/>
                </a:lnTo>
                <a:lnTo>
                  <a:pt x="136534" y="34670"/>
                </a:lnTo>
                <a:lnTo>
                  <a:pt x="138784" y="36102"/>
                </a:lnTo>
                <a:lnTo>
                  <a:pt x="138170" y="35898"/>
                </a:lnTo>
                <a:lnTo>
                  <a:pt x="140420" y="37330"/>
                </a:lnTo>
                <a:lnTo>
                  <a:pt x="140420" y="38557"/>
                </a:lnTo>
                <a:lnTo>
                  <a:pt x="140318" y="38557"/>
                </a:lnTo>
                <a:lnTo>
                  <a:pt x="141955" y="39989"/>
                </a:lnTo>
                <a:lnTo>
                  <a:pt x="141648" y="39989"/>
                </a:lnTo>
                <a:lnTo>
                  <a:pt x="141955" y="40398"/>
                </a:lnTo>
                <a:lnTo>
                  <a:pt x="143080" y="40500"/>
                </a:lnTo>
                <a:lnTo>
                  <a:pt x="143489" y="40807"/>
                </a:lnTo>
                <a:lnTo>
                  <a:pt x="143489" y="40909"/>
                </a:lnTo>
                <a:lnTo>
                  <a:pt x="142159" y="40909"/>
                </a:lnTo>
                <a:lnTo>
                  <a:pt x="142773" y="42239"/>
                </a:lnTo>
                <a:lnTo>
                  <a:pt x="143284" y="42545"/>
                </a:lnTo>
                <a:lnTo>
                  <a:pt x="143898" y="42545"/>
                </a:lnTo>
                <a:lnTo>
                  <a:pt x="143489" y="41318"/>
                </a:lnTo>
                <a:lnTo>
                  <a:pt x="144102" y="41523"/>
                </a:lnTo>
                <a:lnTo>
                  <a:pt x="144102" y="41523"/>
                </a:lnTo>
                <a:lnTo>
                  <a:pt x="143591" y="41011"/>
                </a:lnTo>
                <a:lnTo>
                  <a:pt x="144205" y="41011"/>
                </a:lnTo>
                <a:lnTo>
                  <a:pt x="144409" y="40807"/>
                </a:lnTo>
                <a:lnTo>
                  <a:pt x="143182" y="39989"/>
                </a:lnTo>
                <a:lnTo>
                  <a:pt x="143591" y="39784"/>
                </a:lnTo>
                <a:lnTo>
                  <a:pt x="143386" y="39682"/>
                </a:lnTo>
                <a:lnTo>
                  <a:pt x="143591" y="39580"/>
                </a:lnTo>
                <a:lnTo>
                  <a:pt x="143693" y="39784"/>
                </a:lnTo>
                <a:lnTo>
                  <a:pt x="143591" y="39477"/>
                </a:lnTo>
                <a:lnTo>
                  <a:pt x="143080" y="38761"/>
                </a:lnTo>
                <a:lnTo>
                  <a:pt x="143284" y="38352"/>
                </a:lnTo>
                <a:lnTo>
                  <a:pt x="143740" y="38678"/>
                </a:lnTo>
                <a:lnTo>
                  <a:pt x="143740" y="38678"/>
                </a:lnTo>
                <a:lnTo>
                  <a:pt x="144205" y="38864"/>
                </a:lnTo>
                <a:lnTo>
                  <a:pt x="144102" y="38557"/>
                </a:lnTo>
                <a:lnTo>
                  <a:pt x="144511" y="38761"/>
                </a:lnTo>
                <a:lnTo>
                  <a:pt x="144000" y="38250"/>
                </a:lnTo>
                <a:lnTo>
                  <a:pt x="145636" y="38045"/>
                </a:lnTo>
                <a:lnTo>
                  <a:pt x="145943" y="38250"/>
                </a:lnTo>
                <a:lnTo>
                  <a:pt x="146557" y="38250"/>
                </a:lnTo>
                <a:lnTo>
                  <a:pt x="146045" y="38864"/>
                </a:lnTo>
                <a:lnTo>
                  <a:pt x="146864" y="39989"/>
                </a:lnTo>
                <a:lnTo>
                  <a:pt x="146761" y="40295"/>
                </a:lnTo>
                <a:lnTo>
                  <a:pt x="147068" y="40398"/>
                </a:lnTo>
                <a:lnTo>
                  <a:pt x="146659" y="40602"/>
                </a:lnTo>
                <a:lnTo>
                  <a:pt x="146455" y="40295"/>
                </a:lnTo>
                <a:lnTo>
                  <a:pt x="146352" y="40705"/>
                </a:lnTo>
                <a:lnTo>
                  <a:pt x="146864" y="40807"/>
                </a:lnTo>
                <a:lnTo>
                  <a:pt x="147477" y="41727"/>
                </a:lnTo>
                <a:lnTo>
                  <a:pt x="147375" y="41830"/>
                </a:lnTo>
                <a:lnTo>
                  <a:pt x="147273" y="41932"/>
                </a:lnTo>
                <a:lnTo>
                  <a:pt x="148091" y="41932"/>
                </a:lnTo>
                <a:lnTo>
                  <a:pt x="147477" y="42239"/>
                </a:lnTo>
                <a:lnTo>
                  <a:pt x="147989" y="42239"/>
                </a:lnTo>
                <a:lnTo>
                  <a:pt x="147989" y="42341"/>
                </a:lnTo>
                <a:lnTo>
                  <a:pt x="148602" y="42239"/>
                </a:lnTo>
                <a:lnTo>
                  <a:pt x="149523" y="42852"/>
                </a:lnTo>
                <a:lnTo>
                  <a:pt x="150136" y="42648"/>
                </a:lnTo>
                <a:lnTo>
                  <a:pt x="150341" y="42136"/>
                </a:lnTo>
                <a:lnTo>
                  <a:pt x="152080" y="42955"/>
                </a:lnTo>
                <a:lnTo>
                  <a:pt x="152898" y="42852"/>
                </a:lnTo>
                <a:lnTo>
                  <a:pt x="153511" y="42239"/>
                </a:lnTo>
                <a:lnTo>
                  <a:pt x="154227" y="42443"/>
                </a:lnTo>
                <a:lnTo>
                  <a:pt x="154636" y="42136"/>
                </a:lnTo>
                <a:lnTo>
                  <a:pt x="154023" y="47659"/>
                </a:lnTo>
                <a:lnTo>
                  <a:pt x="152489" y="48068"/>
                </a:lnTo>
                <a:lnTo>
                  <a:pt x="152080" y="47864"/>
                </a:lnTo>
                <a:lnTo>
                  <a:pt x="151773" y="47864"/>
                </a:lnTo>
                <a:lnTo>
                  <a:pt x="151773" y="47761"/>
                </a:lnTo>
                <a:lnTo>
                  <a:pt x="151261" y="47557"/>
                </a:lnTo>
                <a:lnTo>
                  <a:pt x="150648" y="47761"/>
                </a:lnTo>
                <a:lnTo>
                  <a:pt x="150955" y="47557"/>
                </a:lnTo>
                <a:lnTo>
                  <a:pt x="150955" y="47557"/>
                </a:lnTo>
                <a:lnTo>
                  <a:pt x="149114" y="48170"/>
                </a:lnTo>
                <a:lnTo>
                  <a:pt x="146148" y="47659"/>
                </a:lnTo>
                <a:lnTo>
                  <a:pt x="145739" y="47148"/>
                </a:lnTo>
                <a:lnTo>
                  <a:pt x="144102" y="46739"/>
                </a:lnTo>
                <a:lnTo>
                  <a:pt x="144000" y="46432"/>
                </a:lnTo>
                <a:lnTo>
                  <a:pt x="143489" y="46227"/>
                </a:lnTo>
                <a:lnTo>
                  <a:pt x="141955" y="46534"/>
                </a:lnTo>
                <a:lnTo>
                  <a:pt x="141443" y="47250"/>
                </a:lnTo>
                <a:lnTo>
                  <a:pt x="141648" y="48170"/>
                </a:lnTo>
                <a:lnTo>
                  <a:pt x="140114" y="48580"/>
                </a:lnTo>
                <a:lnTo>
                  <a:pt x="133773" y="45818"/>
                </a:lnTo>
                <a:lnTo>
                  <a:pt x="133875" y="45818"/>
                </a:lnTo>
                <a:lnTo>
                  <a:pt x="132750" y="44898"/>
                </a:lnTo>
                <a:lnTo>
                  <a:pt x="133568" y="43670"/>
                </a:lnTo>
                <a:lnTo>
                  <a:pt x="133159" y="43057"/>
                </a:lnTo>
                <a:lnTo>
                  <a:pt x="133466" y="41932"/>
                </a:lnTo>
                <a:lnTo>
                  <a:pt x="132852" y="42136"/>
                </a:lnTo>
                <a:lnTo>
                  <a:pt x="132852" y="41830"/>
                </a:lnTo>
                <a:lnTo>
                  <a:pt x="132545" y="41727"/>
                </a:lnTo>
                <a:lnTo>
                  <a:pt x="132545" y="41625"/>
                </a:lnTo>
                <a:lnTo>
                  <a:pt x="130807" y="42136"/>
                </a:lnTo>
                <a:lnTo>
                  <a:pt x="130295" y="41830"/>
                </a:lnTo>
                <a:lnTo>
                  <a:pt x="122318" y="43977"/>
                </a:lnTo>
                <a:lnTo>
                  <a:pt x="121602" y="43670"/>
                </a:lnTo>
                <a:lnTo>
                  <a:pt x="120477" y="43875"/>
                </a:lnTo>
                <a:lnTo>
                  <a:pt x="119659" y="43057"/>
                </a:lnTo>
                <a:lnTo>
                  <a:pt x="115568" y="48477"/>
                </a:lnTo>
                <a:lnTo>
                  <a:pt x="115773" y="48784"/>
                </a:lnTo>
                <a:lnTo>
                  <a:pt x="114034" y="50932"/>
                </a:lnTo>
                <a:lnTo>
                  <a:pt x="112909" y="51239"/>
                </a:lnTo>
                <a:lnTo>
                  <a:pt x="109943" y="55739"/>
                </a:lnTo>
                <a:lnTo>
                  <a:pt x="109943" y="55739"/>
                </a:lnTo>
                <a:lnTo>
                  <a:pt x="110148" y="55534"/>
                </a:lnTo>
                <a:lnTo>
                  <a:pt x="110148" y="55534"/>
                </a:lnTo>
                <a:lnTo>
                  <a:pt x="108920" y="58602"/>
                </a:lnTo>
                <a:lnTo>
                  <a:pt x="109432" y="58807"/>
                </a:lnTo>
                <a:lnTo>
                  <a:pt x="109432" y="60034"/>
                </a:lnTo>
                <a:lnTo>
                  <a:pt x="109636" y="59932"/>
                </a:lnTo>
                <a:lnTo>
                  <a:pt x="109330" y="63716"/>
                </a:lnTo>
                <a:lnTo>
                  <a:pt x="108409" y="64841"/>
                </a:lnTo>
                <a:lnTo>
                  <a:pt x="109023" y="65659"/>
                </a:lnTo>
                <a:lnTo>
                  <a:pt x="109227" y="65557"/>
                </a:lnTo>
                <a:lnTo>
                  <a:pt x="109227" y="66170"/>
                </a:lnTo>
                <a:lnTo>
                  <a:pt x="110250" y="66170"/>
                </a:lnTo>
                <a:lnTo>
                  <a:pt x="109330" y="66375"/>
                </a:lnTo>
                <a:lnTo>
                  <a:pt x="109227" y="66273"/>
                </a:lnTo>
                <a:lnTo>
                  <a:pt x="109023" y="67091"/>
                </a:lnTo>
                <a:lnTo>
                  <a:pt x="109023" y="67091"/>
                </a:lnTo>
                <a:lnTo>
                  <a:pt x="109227" y="66989"/>
                </a:lnTo>
                <a:lnTo>
                  <a:pt x="109739" y="67909"/>
                </a:lnTo>
                <a:lnTo>
                  <a:pt x="110557" y="67705"/>
                </a:lnTo>
                <a:lnTo>
                  <a:pt x="110557" y="67705"/>
                </a:lnTo>
                <a:lnTo>
                  <a:pt x="110148" y="67909"/>
                </a:lnTo>
                <a:lnTo>
                  <a:pt x="110557" y="68114"/>
                </a:lnTo>
                <a:lnTo>
                  <a:pt x="110148" y="68318"/>
                </a:lnTo>
                <a:lnTo>
                  <a:pt x="110250" y="68318"/>
                </a:lnTo>
                <a:lnTo>
                  <a:pt x="110455" y="68523"/>
                </a:lnTo>
                <a:lnTo>
                  <a:pt x="110352" y="68727"/>
                </a:lnTo>
                <a:lnTo>
                  <a:pt x="110557" y="68625"/>
                </a:lnTo>
                <a:lnTo>
                  <a:pt x="110659" y="68932"/>
                </a:lnTo>
                <a:lnTo>
                  <a:pt x="110864" y="69034"/>
                </a:lnTo>
                <a:lnTo>
                  <a:pt x="110966" y="68932"/>
                </a:lnTo>
                <a:lnTo>
                  <a:pt x="111375" y="69648"/>
                </a:lnTo>
                <a:lnTo>
                  <a:pt x="111784" y="69852"/>
                </a:lnTo>
                <a:lnTo>
                  <a:pt x="111784" y="70261"/>
                </a:lnTo>
                <a:lnTo>
                  <a:pt x="112295" y="70875"/>
                </a:lnTo>
                <a:lnTo>
                  <a:pt x="112193" y="71182"/>
                </a:lnTo>
                <a:lnTo>
                  <a:pt x="112500" y="71182"/>
                </a:lnTo>
                <a:lnTo>
                  <a:pt x="112193" y="71284"/>
                </a:lnTo>
                <a:lnTo>
                  <a:pt x="117511" y="75477"/>
                </a:lnTo>
                <a:lnTo>
                  <a:pt x="119557" y="74761"/>
                </a:lnTo>
                <a:lnTo>
                  <a:pt x="119250" y="74761"/>
                </a:lnTo>
                <a:lnTo>
                  <a:pt x="120477" y="74659"/>
                </a:lnTo>
                <a:lnTo>
                  <a:pt x="119966" y="74659"/>
                </a:lnTo>
                <a:lnTo>
                  <a:pt x="121295" y="74557"/>
                </a:lnTo>
                <a:lnTo>
                  <a:pt x="121398" y="74761"/>
                </a:lnTo>
                <a:lnTo>
                  <a:pt x="127534" y="73227"/>
                </a:lnTo>
                <a:lnTo>
                  <a:pt x="127330" y="73432"/>
                </a:lnTo>
                <a:lnTo>
                  <a:pt x="129170" y="74455"/>
                </a:lnTo>
                <a:lnTo>
                  <a:pt x="129170" y="74761"/>
                </a:lnTo>
                <a:lnTo>
                  <a:pt x="129068" y="74761"/>
                </a:lnTo>
                <a:lnTo>
                  <a:pt x="129886" y="75477"/>
                </a:lnTo>
                <a:lnTo>
                  <a:pt x="130091" y="75477"/>
                </a:lnTo>
                <a:lnTo>
                  <a:pt x="130398" y="75580"/>
                </a:lnTo>
                <a:lnTo>
                  <a:pt x="130295" y="75170"/>
                </a:lnTo>
                <a:lnTo>
                  <a:pt x="130398" y="75477"/>
                </a:lnTo>
                <a:lnTo>
                  <a:pt x="130602" y="75170"/>
                </a:lnTo>
                <a:lnTo>
                  <a:pt x="131420" y="75375"/>
                </a:lnTo>
                <a:lnTo>
                  <a:pt x="131625" y="74966"/>
                </a:lnTo>
                <a:lnTo>
                  <a:pt x="132341" y="75784"/>
                </a:lnTo>
                <a:lnTo>
                  <a:pt x="132955" y="75886"/>
                </a:lnTo>
                <a:lnTo>
                  <a:pt x="132852" y="79466"/>
                </a:lnTo>
                <a:lnTo>
                  <a:pt x="132648" y="79568"/>
                </a:lnTo>
                <a:lnTo>
                  <a:pt x="133261" y="79875"/>
                </a:lnTo>
                <a:lnTo>
                  <a:pt x="133057" y="79977"/>
                </a:lnTo>
                <a:lnTo>
                  <a:pt x="132648" y="79670"/>
                </a:lnTo>
                <a:lnTo>
                  <a:pt x="132443" y="80591"/>
                </a:lnTo>
                <a:lnTo>
                  <a:pt x="132034" y="80693"/>
                </a:lnTo>
                <a:lnTo>
                  <a:pt x="132852" y="81716"/>
                </a:lnTo>
                <a:lnTo>
                  <a:pt x="132852" y="81716"/>
                </a:lnTo>
                <a:lnTo>
                  <a:pt x="132341" y="81409"/>
                </a:lnTo>
                <a:lnTo>
                  <a:pt x="132750" y="82023"/>
                </a:lnTo>
                <a:lnTo>
                  <a:pt x="132648" y="82023"/>
                </a:lnTo>
                <a:lnTo>
                  <a:pt x="133261" y="82636"/>
                </a:lnTo>
                <a:lnTo>
                  <a:pt x="132955" y="82534"/>
                </a:lnTo>
                <a:lnTo>
                  <a:pt x="135205" y="85909"/>
                </a:lnTo>
                <a:lnTo>
                  <a:pt x="136023" y="86114"/>
                </a:lnTo>
                <a:lnTo>
                  <a:pt x="135307" y="86318"/>
                </a:lnTo>
                <a:lnTo>
                  <a:pt x="135920" y="89284"/>
                </a:lnTo>
                <a:lnTo>
                  <a:pt x="136023" y="89182"/>
                </a:lnTo>
                <a:lnTo>
                  <a:pt x="136432" y="92557"/>
                </a:lnTo>
                <a:lnTo>
                  <a:pt x="134795" y="96648"/>
                </a:lnTo>
                <a:lnTo>
                  <a:pt x="137045" y="103602"/>
                </a:lnTo>
                <a:lnTo>
                  <a:pt x="136943" y="103602"/>
                </a:lnTo>
                <a:lnTo>
                  <a:pt x="140011" y="115364"/>
                </a:lnTo>
                <a:lnTo>
                  <a:pt x="146148" y="114955"/>
                </a:lnTo>
                <a:lnTo>
                  <a:pt x="146557" y="114648"/>
                </a:lnTo>
                <a:lnTo>
                  <a:pt x="147068" y="114648"/>
                </a:lnTo>
                <a:lnTo>
                  <a:pt x="152693" y="109125"/>
                </a:lnTo>
                <a:lnTo>
                  <a:pt x="153205" y="106977"/>
                </a:lnTo>
                <a:lnTo>
                  <a:pt x="153102" y="107080"/>
                </a:lnTo>
                <a:lnTo>
                  <a:pt x="153205" y="106875"/>
                </a:lnTo>
                <a:lnTo>
                  <a:pt x="153205" y="106977"/>
                </a:lnTo>
                <a:lnTo>
                  <a:pt x="155659" y="104523"/>
                </a:lnTo>
                <a:lnTo>
                  <a:pt x="155659" y="102784"/>
                </a:lnTo>
                <a:lnTo>
                  <a:pt x="155557" y="103091"/>
                </a:lnTo>
                <a:lnTo>
                  <a:pt x="155045" y="100330"/>
                </a:lnTo>
                <a:lnTo>
                  <a:pt x="160670" y="95932"/>
                </a:lnTo>
                <a:lnTo>
                  <a:pt x="160875" y="91125"/>
                </a:lnTo>
                <a:lnTo>
                  <a:pt x="160057" y="90307"/>
                </a:lnTo>
                <a:lnTo>
                  <a:pt x="159955" y="87136"/>
                </a:lnTo>
                <a:lnTo>
                  <a:pt x="159341" y="86523"/>
                </a:lnTo>
                <a:lnTo>
                  <a:pt x="161284" y="82125"/>
                </a:lnTo>
                <a:lnTo>
                  <a:pt x="161693" y="82023"/>
                </a:lnTo>
                <a:lnTo>
                  <a:pt x="170591" y="69341"/>
                </a:lnTo>
                <a:lnTo>
                  <a:pt x="170386" y="69136"/>
                </a:lnTo>
                <a:lnTo>
                  <a:pt x="170284" y="69341"/>
                </a:lnTo>
                <a:lnTo>
                  <a:pt x="170182" y="67807"/>
                </a:lnTo>
                <a:lnTo>
                  <a:pt x="164557" y="69341"/>
                </a:lnTo>
                <a:lnTo>
                  <a:pt x="162511" y="68114"/>
                </a:lnTo>
                <a:lnTo>
                  <a:pt x="163330" y="67602"/>
                </a:lnTo>
                <a:lnTo>
                  <a:pt x="162920" y="66784"/>
                </a:lnTo>
                <a:lnTo>
                  <a:pt x="162920" y="66886"/>
                </a:lnTo>
                <a:lnTo>
                  <a:pt x="159955" y="64125"/>
                </a:lnTo>
                <a:lnTo>
                  <a:pt x="159955" y="64534"/>
                </a:lnTo>
                <a:lnTo>
                  <a:pt x="157193" y="58295"/>
                </a:lnTo>
                <a:lnTo>
                  <a:pt x="157193" y="58295"/>
                </a:lnTo>
                <a:lnTo>
                  <a:pt x="157295" y="58398"/>
                </a:lnTo>
                <a:lnTo>
                  <a:pt x="156375" y="56761"/>
                </a:lnTo>
                <a:lnTo>
                  <a:pt x="155966" y="56557"/>
                </a:lnTo>
                <a:lnTo>
                  <a:pt x="155659" y="56148"/>
                </a:lnTo>
                <a:lnTo>
                  <a:pt x="155864" y="55432"/>
                </a:lnTo>
                <a:lnTo>
                  <a:pt x="152591" y="49193"/>
                </a:lnTo>
                <a:lnTo>
                  <a:pt x="152591" y="49193"/>
                </a:lnTo>
                <a:lnTo>
                  <a:pt x="153716" y="51136"/>
                </a:lnTo>
                <a:lnTo>
                  <a:pt x="154330" y="50830"/>
                </a:lnTo>
                <a:lnTo>
                  <a:pt x="154739" y="49602"/>
                </a:lnTo>
                <a:lnTo>
                  <a:pt x="154534" y="51136"/>
                </a:lnTo>
                <a:lnTo>
                  <a:pt x="158727" y="56557"/>
                </a:lnTo>
                <a:lnTo>
                  <a:pt x="158625" y="56557"/>
                </a:lnTo>
                <a:lnTo>
                  <a:pt x="162614" y="64330"/>
                </a:lnTo>
                <a:lnTo>
                  <a:pt x="162511" y="64227"/>
                </a:lnTo>
                <a:lnTo>
                  <a:pt x="162511" y="64227"/>
                </a:lnTo>
                <a:lnTo>
                  <a:pt x="163330" y="66989"/>
                </a:lnTo>
                <a:lnTo>
                  <a:pt x="171102" y="63818"/>
                </a:lnTo>
                <a:lnTo>
                  <a:pt x="171102" y="63409"/>
                </a:lnTo>
                <a:lnTo>
                  <a:pt x="173557" y="62489"/>
                </a:lnTo>
                <a:lnTo>
                  <a:pt x="173659" y="61977"/>
                </a:lnTo>
                <a:lnTo>
                  <a:pt x="174580" y="61568"/>
                </a:lnTo>
                <a:lnTo>
                  <a:pt x="174989" y="60750"/>
                </a:lnTo>
                <a:lnTo>
                  <a:pt x="175807" y="60443"/>
                </a:lnTo>
                <a:lnTo>
                  <a:pt x="175705" y="59625"/>
                </a:lnTo>
                <a:lnTo>
                  <a:pt x="176114" y="58807"/>
                </a:lnTo>
                <a:lnTo>
                  <a:pt x="176216" y="59114"/>
                </a:lnTo>
                <a:lnTo>
                  <a:pt x="177341" y="57170"/>
                </a:lnTo>
                <a:lnTo>
                  <a:pt x="174273" y="54920"/>
                </a:lnTo>
                <a:lnTo>
                  <a:pt x="173864" y="52977"/>
                </a:lnTo>
                <a:lnTo>
                  <a:pt x="172330" y="55023"/>
                </a:lnTo>
                <a:lnTo>
                  <a:pt x="170080" y="55330"/>
                </a:lnTo>
                <a:lnTo>
                  <a:pt x="169875" y="55023"/>
                </a:lnTo>
                <a:lnTo>
                  <a:pt x="169568" y="55023"/>
                </a:lnTo>
                <a:lnTo>
                  <a:pt x="169670" y="54818"/>
                </a:lnTo>
                <a:lnTo>
                  <a:pt x="169466" y="54716"/>
                </a:lnTo>
                <a:lnTo>
                  <a:pt x="169670" y="54000"/>
                </a:lnTo>
                <a:lnTo>
                  <a:pt x="169466" y="53284"/>
                </a:lnTo>
                <a:lnTo>
                  <a:pt x="169057" y="53795"/>
                </a:lnTo>
                <a:lnTo>
                  <a:pt x="169057" y="54511"/>
                </a:lnTo>
                <a:lnTo>
                  <a:pt x="168239" y="53182"/>
                </a:lnTo>
                <a:lnTo>
                  <a:pt x="168341" y="53182"/>
                </a:lnTo>
                <a:lnTo>
                  <a:pt x="168239" y="52568"/>
                </a:lnTo>
                <a:lnTo>
                  <a:pt x="168341" y="52568"/>
                </a:lnTo>
                <a:lnTo>
                  <a:pt x="165886" y="49807"/>
                </a:lnTo>
                <a:lnTo>
                  <a:pt x="166193" y="49602"/>
                </a:lnTo>
                <a:lnTo>
                  <a:pt x="165989" y="49193"/>
                </a:lnTo>
                <a:lnTo>
                  <a:pt x="166398" y="49295"/>
                </a:lnTo>
                <a:lnTo>
                  <a:pt x="166807" y="48682"/>
                </a:lnTo>
                <a:lnTo>
                  <a:pt x="166807" y="48784"/>
                </a:lnTo>
                <a:lnTo>
                  <a:pt x="171409" y="52568"/>
                </a:lnTo>
                <a:lnTo>
                  <a:pt x="172943" y="52466"/>
                </a:lnTo>
                <a:lnTo>
                  <a:pt x="173557" y="52057"/>
                </a:lnTo>
                <a:lnTo>
                  <a:pt x="174273" y="52364"/>
                </a:lnTo>
                <a:lnTo>
                  <a:pt x="174580" y="53182"/>
                </a:lnTo>
                <a:lnTo>
                  <a:pt x="177545" y="54000"/>
                </a:lnTo>
                <a:lnTo>
                  <a:pt x="177648" y="53898"/>
                </a:lnTo>
                <a:lnTo>
                  <a:pt x="177750" y="54000"/>
                </a:lnTo>
                <a:lnTo>
                  <a:pt x="182761" y="53898"/>
                </a:lnTo>
                <a:lnTo>
                  <a:pt x="182557" y="53795"/>
                </a:lnTo>
                <a:lnTo>
                  <a:pt x="182557" y="53795"/>
                </a:lnTo>
                <a:lnTo>
                  <a:pt x="182864" y="53898"/>
                </a:lnTo>
                <a:lnTo>
                  <a:pt x="182966" y="53898"/>
                </a:lnTo>
                <a:lnTo>
                  <a:pt x="184091" y="55432"/>
                </a:lnTo>
                <a:lnTo>
                  <a:pt x="184500" y="55636"/>
                </a:lnTo>
                <a:lnTo>
                  <a:pt x="184500" y="55534"/>
                </a:lnTo>
                <a:lnTo>
                  <a:pt x="185114" y="55534"/>
                </a:lnTo>
                <a:lnTo>
                  <a:pt x="184909" y="56045"/>
                </a:lnTo>
                <a:lnTo>
                  <a:pt x="185727" y="56557"/>
                </a:lnTo>
                <a:lnTo>
                  <a:pt x="186750" y="56250"/>
                </a:lnTo>
                <a:lnTo>
                  <a:pt x="185727" y="57068"/>
                </a:lnTo>
                <a:lnTo>
                  <a:pt x="185420" y="57068"/>
                </a:lnTo>
                <a:lnTo>
                  <a:pt x="187568" y="58602"/>
                </a:lnTo>
                <a:lnTo>
                  <a:pt x="188386" y="58193"/>
                </a:lnTo>
                <a:lnTo>
                  <a:pt x="188284" y="57170"/>
                </a:lnTo>
                <a:lnTo>
                  <a:pt x="188898" y="57170"/>
                </a:lnTo>
                <a:lnTo>
                  <a:pt x="188693" y="57682"/>
                </a:lnTo>
                <a:lnTo>
                  <a:pt x="189205" y="57682"/>
                </a:lnTo>
                <a:lnTo>
                  <a:pt x="188795" y="57989"/>
                </a:lnTo>
                <a:lnTo>
                  <a:pt x="188898" y="57989"/>
                </a:lnTo>
                <a:lnTo>
                  <a:pt x="189307" y="60239"/>
                </a:lnTo>
                <a:lnTo>
                  <a:pt x="189205" y="60239"/>
                </a:lnTo>
                <a:lnTo>
                  <a:pt x="189205" y="60545"/>
                </a:lnTo>
                <a:lnTo>
                  <a:pt x="189307" y="60341"/>
                </a:lnTo>
                <a:lnTo>
                  <a:pt x="190636" y="64227"/>
                </a:lnTo>
                <a:lnTo>
                  <a:pt x="190534" y="64227"/>
                </a:lnTo>
                <a:lnTo>
                  <a:pt x="193160" y="69965"/>
                </a:lnTo>
                <a:lnTo>
                  <a:pt x="194216" y="71693"/>
                </a:lnTo>
                <a:lnTo>
                  <a:pt x="195955" y="70568"/>
                </a:lnTo>
                <a:lnTo>
                  <a:pt x="195545" y="70261"/>
                </a:lnTo>
                <a:lnTo>
                  <a:pt x="195852" y="69443"/>
                </a:lnTo>
                <a:lnTo>
                  <a:pt x="196364" y="69239"/>
                </a:lnTo>
                <a:lnTo>
                  <a:pt x="196568" y="66375"/>
                </a:lnTo>
                <a:lnTo>
                  <a:pt x="196466" y="66170"/>
                </a:lnTo>
                <a:lnTo>
                  <a:pt x="196261" y="63920"/>
                </a:lnTo>
                <a:lnTo>
                  <a:pt x="196875" y="63818"/>
                </a:lnTo>
                <a:lnTo>
                  <a:pt x="200455" y="59830"/>
                </a:lnTo>
                <a:lnTo>
                  <a:pt x="200250" y="59932"/>
                </a:lnTo>
                <a:lnTo>
                  <a:pt x="200250" y="59932"/>
                </a:lnTo>
                <a:lnTo>
                  <a:pt x="201580" y="58705"/>
                </a:lnTo>
                <a:lnTo>
                  <a:pt x="201477" y="58091"/>
                </a:lnTo>
                <a:lnTo>
                  <a:pt x="202398" y="57580"/>
                </a:lnTo>
                <a:lnTo>
                  <a:pt x="202295" y="57068"/>
                </a:lnTo>
                <a:lnTo>
                  <a:pt x="202500" y="57580"/>
                </a:lnTo>
                <a:lnTo>
                  <a:pt x="202705" y="57682"/>
                </a:lnTo>
                <a:lnTo>
                  <a:pt x="202909" y="57273"/>
                </a:lnTo>
                <a:lnTo>
                  <a:pt x="203114" y="57886"/>
                </a:lnTo>
                <a:lnTo>
                  <a:pt x="203216" y="57682"/>
                </a:lnTo>
                <a:lnTo>
                  <a:pt x="203420" y="57784"/>
                </a:lnTo>
                <a:lnTo>
                  <a:pt x="203420" y="57784"/>
                </a:lnTo>
                <a:lnTo>
                  <a:pt x="203216" y="57477"/>
                </a:lnTo>
                <a:lnTo>
                  <a:pt x="203318" y="57273"/>
                </a:lnTo>
                <a:lnTo>
                  <a:pt x="203625" y="57682"/>
                </a:lnTo>
                <a:lnTo>
                  <a:pt x="203625" y="57170"/>
                </a:lnTo>
                <a:lnTo>
                  <a:pt x="203830" y="57682"/>
                </a:lnTo>
                <a:lnTo>
                  <a:pt x="204136" y="56966"/>
                </a:lnTo>
                <a:lnTo>
                  <a:pt x="204136" y="57375"/>
                </a:lnTo>
                <a:lnTo>
                  <a:pt x="204341" y="57273"/>
                </a:lnTo>
                <a:lnTo>
                  <a:pt x="204341" y="57580"/>
                </a:lnTo>
                <a:lnTo>
                  <a:pt x="204648" y="57170"/>
                </a:lnTo>
                <a:lnTo>
                  <a:pt x="204545" y="56250"/>
                </a:lnTo>
                <a:lnTo>
                  <a:pt x="204239" y="55943"/>
                </a:lnTo>
                <a:lnTo>
                  <a:pt x="204443" y="55943"/>
                </a:lnTo>
                <a:lnTo>
                  <a:pt x="204443" y="55739"/>
                </a:lnTo>
                <a:lnTo>
                  <a:pt x="205773" y="57068"/>
                </a:lnTo>
                <a:lnTo>
                  <a:pt x="206795" y="59216"/>
                </a:lnTo>
                <a:lnTo>
                  <a:pt x="206795" y="58909"/>
                </a:lnTo>
                <a:lnTo>
                  <a:pt x="207102" y="59011"/>
                </a:lnTo>
                <a:lnTo>
                  <a:pt x="207307" y="59625"/>
                </a:lnTo>
                <a:lnTo>
                  <a:pt x="207307" y="59420"/>
                </a:lnTo>
                <a:lnTo>
                  <a:pt x="207818" y="59523"/>
                </a:lnTo>
                <a:lnTo>
                  <a:pt x="208125" y="60136"/>
                </a:lnTo>
                <a:lnTo>
                  <a:pt x="207716" y="60136"/>
                </a:lnTo>
                <a:lnTo>
                  <a:pt x="208125" y="60648"/>
                </a:lnTo>
                <a:lnTo>
                  <a:pt x="208125" y="60239"/>
                </a:lnTo>
                <a:lnTo>
                  <a:pt x="208432" y="60750"/>
                </a:lnTo>
                <a:lnTo>
                  <a:pt x="208330" y="60750"/>
                </a:lnTo>
                <a:lnTo>
                  <a:pt x="208739" y="63614"/>
                </a:lnTo>
                <a:lnTo>
                  <a:pt x="209148" y="63102"/>
                </a:lnTo>
                <a:lnTo>
                  <a:pt x="209148" y="63716"/>
                </a:lnTo>
                <a:lnTo>
                  <a:pt x="209352" y="63409"/>
                </a:lnTo>
                <a:lnTo>
                  <a:pt x="210170" y="63409"/>
                </a:lnTo>
                <a:lnTo>
                  <a:pt x="210477" y="63205"/>
                </a:lnTo>
                <a:lnTo>
                  <a:pt x="210477" y="62795"/>
                </a:lnTo>
                <a:lnTo>
                  <a:pt x="210886" y="62898"/>
                </a:lnTo>
                <a:lnTo>
                  <a:pt x="210989" y="62182"/>
                </a:lnTo>
                <a:lnTo>
                  <a:pt x="211807" y="63000"/>
                </a:lnTo>
                <a:lnTo>
                  <a:pt x="212318" y="64943"/>
                </a:lnTo>
                <a:lnTo>
                  <a:pt x="212216" y="64943"/>
                </a:lnTo>
                <a:lnTo>
                  <a:pt x="212523" y="65966"/>
                </a:lnTo>
                <a:lnTo>
                  <a:pt x="212625" y="65659"/>
                </a:lnTo>
                <a:lnTo>
                  <a:pt x="213239" y="69750"/>
                </a:lnTo>
                <a:lnTo>
                  <a:pt x="213341" y="69545"/>
                </a:lnTo>
                <a:lnTo>
                  <a:pt x="213136" y="71386"/>
                </a:lnTo>
                <a:lnTo>
                  <a:pt x="218045" y="78545"/>
                </a:lnTo>
                <a:lnTo>
                  <a:pt x="218455" y="78545"/>
                </a:lnTo>
                <a:lnTo>
                  <a:pt x="218557" y="78341"/>
                </a:lnTo>
                <a:lnTo>
                  <a:pt x="218864" y="78341"/>
                </a:lnTo>
                <a:lnTo>
                  <a:pt x="217739" y="74659"/>
                </a:lnTo>
                <a:lnTo>
                  <a:pt x="215182" y="72307"/>
                </a:lnTo>
                <a:lnTo>
                  <a:pt x="215284" y="72614"/>
                </a:lnTo>
                <a:lnTo>
                  <a:pt x="214875" y="72102"/>
                </a:lnTo>
                <a:lnTo>
                  <a:pt x="215182" y="72307"/>
                </a:lnTo>
                <a:lnTo>
                  <a:pt x="214875" y="71284"/>
                </a:lnTo>
                <a:lnTo>
                  <a:pt x="214773" y="71386"/>
                </a:lnTo>
                <a:lnTo>
                  <a:pt x="213852" y="69852"/>
                </a:lnTo>
                <a:lnTo>
                  <a:pt x="214364" y="66580"/>
                </a:lnTo>
                <a:lnTo>
                  <a:pt x="214261" y="66375"/>
                </a:lnTo>
                <a:lnTo>
                  <a:pt x="215080" y="66273"/>
                </a:lnTo>
                <a:lnTo>
                  <a:pt x="215080" y="66784"/>
                </a:lnTo>
                <a:lnTo>
                  <a:pt x="216409" y="67398"/>
                </a:lnTo>
                <a:lnTo>
                  <a:pt x="216409" y="67295"/>
                </a:lnTo>
                <a:lnTo>
                  <a:pt x="216716" y="67602"/>
                </a:lnTo>
                <a:lnTo>
                  <a:pt x="216716" y="67500"/>
                </a:lnTo>
                <a:lnTo>
                  <a:pt x="217023" y="68011"/>
                </a:lnTo>
                <a:lnTo>
                  <a:pt x="217125" y="67909"/>
                </a:lnTo>
                <a:lnTo>
                  <a:pt x="217330" y="68625"/>
                </a:lnTo>
                <a:lnTo>
                  <a:pt x="217636" y="68625"/>
                </a:lnTo>
                <a:lnTo>
                  <a:pt x="217739" y="69034"/>
                </a:lnTo>
                <a:lnTo>
                  <a:pt x="219068" y="69648"/>
                </a:lnTo>
                <a:lnTo>
                  <a:pt x="218966" y="71182"/>
                </a:lnTo>
                <a:lnTo>
                  <a:pt x="218966" y="71182"/>
                </a:lnTo>
                <a:lnTo>
                  <a:pt x="219886" y="70568"/>
                </a:lnTo>
                <a:lnTo>
                  <a:pt x="219886" y="69750"/>
                </a:lnTo>
                <a:lnTo>
                  <a:pt x="220500" y="70159"/>
                </a:lnTo>
                <a:lnTo>
                  <a:pt x="220091" y="69545"/>
                </a:lnTo>
                <a:lnTo>
                  <a:pt x="220602" y="69852"/>
                </a:lnTo>
                <a:lnTo>
                  <a:pt x="220398" y="69443"/>
                </a:lnTo>
                <a:lnTo>
                  <a:pt x="222545" y="68318"/>
                </a:lnTo>
                <a:lnTo>
                  <a:pt x="222737" y="67743"/>
                </a:lnTo>
                <a:lnTo>
                  <a:pt x="222648" y="67295"/>
                </a:lnTo>
                <a:lnTo>
                  <a:pt x="222750" y="67295"/>
                </a:lnTo>
                <a:lnTo>
                  <a:pt x="222750" y="66886"/>
                </a:lnTo>
                <a:lnTo>
                  <a:pt x="222852" y="67091"/>
                </a:lnTo>
                <a:lnTo>
                  <a:pt x="222545" y="65864"/>
                </a:lnTo>
                <a:lnTo>
                  <a:pt x="219375" y="61773"/>
                </a:lnTo>
                <a:lnTo>
                  <a:pt x="219477" y="61773"/>
                </a:lnTo>
                <a:lnTo>
                  <a:pt x="218659" y="60239"/>
                </a:lnTo>
                <a:lnTo>
                  <a:pt x="219170" y="58398"/>
                </a:lnTo>
                <a:lnTo>
                  <a:pt x="219682" y="58500"/>
                </a:lnTo>
                <a:lnTo>
                  <a:pt x="220602" y="57477"/>
                </a:lnTo>
                <a:lnTo>
                  <a:pt x="221216" y="57989"/>
                </a:lnTo>
                <a:lnTo>
                  <a:pt x="221625" y="57682"/>
                </a:lnTo>
                <a:lnTo>
                  <a:pt x="221830" y="57886"/>
                </a:lnTo>
                <a:lnTo>
                  <a:pt x="221830" y="58500"/>
                </a:lnTo>
                <a:lnTo>
                  <a:pt x="222239" y="59011"/>
                </a:lnTo>
                <a:lnTo>
                  <a:pt x="222136" y="59011"/>
                </a:lnTo>
                <a:lnTo>
                  <a:pt x="222545" y="59114"/>
                </a:lnTo>
                <a:lnTo>
                  <a:pt x="222239" y="58500"/>
                </a:lnTo>
                <a:lnTo>
                  <a:pt x="222443" y="58091"/>
                </a:lnTo>
                <a:lnTo>
                  <a:pt x="224080" y="57477"/>
                </a:lnTo>
                <a:lnTo>
                  <a:pt x="224591" y="57477"/>
                </a:lnTo>
                <a:lnTo>
                  <a:pt x="224693" y="57170"/>
                </a:lnTo>
                <a:lnTo>
                  <a:pt x="225102" y="57068"/>
                </a:lnTo>
                <a:lnTo>
                  <a:pt x="224795" y="56455"/>
                </a:lnTo>
                <a:lnTo>
                  <a:pt x="225000" y="56250"/>
                </a:lnTo>
                <a:lnTo>
                  <a:pt x="225716" y="57068"/>
                </a:lnTo>
                <a:lnTo>
                  <a:pt x="226023" y="56659"/>
                </a:lnTo>
                <a:lnTo>
                  <a:pt x="226125" y="56761"/>
                </a:lnTo>
                <a:lnTo>
                  <a:pt x="226534" y="56659"/>
                </a:lnTo>
                <a:lnTo>
                  <a:pt x="226739" y="56659"/>
                </a:lnTo>
                <a:lnTo>
                  <a:pt x="226739" y="56557"/>
                </a:lnTo>
                <a:lnTo>
                  <a:pt x="227352" y="56455"/>
                </a:lnTo>
                <a:lnTo>
                  <a:pt x="227761" y="55739"/>
                </a:lnTo>
                <a:lnTo>
                  <a:pt x="228170" y="55739"/>
                </a:lnTo>
                <a:lnTo>
                  <a:pt x="228375" y="55534"/>
                </a:lnTo>
                <a:lnTo>
                  <a:pt x="228477" y="54920"/>
                </a:lnTo>
                <a:lnTo>
                  <a:pt x="229807" y="54000"/>
                </a:lnTo>
                <a:lnTo>
                  <a:pt x="229705" y="53386"/>
                </a:lnTo>
                <a:lnTo>
                  <a:pt x="229193" y="53182"/>
                </a:lnTo>
                <a:lnTo>
                  <a:pt x="229807" y="52977"/>
                </a:lnTo>
                <a:lnTo>
                  <a:pt x="229398" y="52466"/>
                </a:lnTo>
                <a:lnTo>
                  <a:pt x="229602" y="52466"/>
                </a:lnTo>
                <a:lnTo>
                  <a:pt x="229807" y="52670"/>
                </a:lnTo>
                <a:lnTo>
                  <a:pt x="230318" y="50932"/>
                </a:lnTo>
                <a:lnTo>
                  <a:pt x="230727" y="50932"/>
                </a:lnTo>
                <a:lnTo>
                  <a:pt x="230523" y="50318"/>
                </a:lnTo>
                <a:lnTo>
                  <a:pt x="230625" y="50318"/>
                </a:lnTo>
                <a:lnTo>
                  <a:pt x="230318" y="50114"/>
                </a:lnTo>
                <a:lnTo>
                  <a:pt x="230727" y="50114"/>
                </a:lnTo>
                <a:lnTo>
                  <a:pt x="230625" y="49602"/>
                </a:lnTo>
                <a:lnTo>
                  <a:pt x="230318" y="49705"/>
                </a:lnTo>
                <a:lnTo>
                  <a:pt x="230625" y="49295"/>
                </a:lnTo>
                <a:lnTo>
                  <a:pt x="229807" y="48886"/>
                </a:lnTo>
                <a:lnTo>
                  <a:pt x="229295" y="49091"/>
                </a:lnTo>
                <a:lnTo>
                  <a:pt x="228886" y="48989"/>
                </a:lnTo>
                <a:lnTo>
                  <a:pt x="230011" y="48273"/>
                </a:lnTo>
                <a:lnTo>
                  <a:pt x="229909" y="47966"/>
                </a:lnTo>
                <a:lnTo>
                  <a:pt x="228682" y="47148"/>
                </a:lnTo>
                <a:lnTo>
                  <a:pt x="228170" y="47250"/>
                </a:lnTo>
                <a:lnTo>
                  <a:pt x="228477" y="47045"/>
                </a:lnTo>
                <a:lnTo>
                  <a:pt x="229807" y="47455"/>
                </a:lnTo>
                <a:lnTo>
                  <a:pt x="226227" y="44080"/>
                </a:lnTo>
                <a:lnTo>
                  <a:pt x="226739" y="43057"/>
                </a:lnTo>
                <a:lnTo>
                  <a:pt x="226534" y="42750"/>
                </a:lnTo>
                <a:lnTo>
                  <a:pt x="226534" y="42750"/>
                </a:lnTo>
                <a:lnTo>
                  <a:pt x="226739" y="42955"/>
                </a:lnTo>
                <a:lnTo>
                  <a:pt x="227045" y="42545"/>
                </a:lnTo>
                <a:lnTo>
                  <a:pt x="226943" y="42341"/>
                </a:lnTo>
                <a:lnTo>
                  <a:pt x="228170" y="41932"/>
                </a:lnTo>
                <a:lnTo>
                  <a:pt x="228170" y="41523"/>
                </a:lnTo>
                <a:lnTo>
                  <a:pt x="225920" y="41216"/>
                </a:lnTo>
                <a:lnTo>
                  <a:pt x="225511" y="41830"/>
                </a:lnTo>
                <a:lnTo>
                  <a:pt x="225000" y="41625"/>
                </a:lnTo>
                <a:lnTo>
                  <a:pt x="224898" y="41216"/>
                </a:lnTo>
                <a:lnTo>
                  <a:pt x="223159" y="39989"/>
                </a:lnTo>
                <a:lnTo>
                  <a:pt x="224182" y="39580"/>
                </a:lnTo>
                <a:lnTo>
                  <a:pt x="224284" y="38966"/>
                </a:lnTo>
                <a:lnTo>
                  <a:pt x="224898" y="38659"/>
                </a:lnTo>
                <a:lnTo>
                  <a:pt x="225000" y="38250"/>
                </a:lnTo>
                <a:lnTo>
                  <a:pt x="225614" y="37943"/>
                </a:lnTo>
                <a:lnTo>
                  <a:pt x="226227" y="38557"/>
                </a:lnTo>
                <a:lnTo>
                  <a:pt x="226023" y="39477"/>
                </a:lnTo>
                <a:lnTo>
                  <a:pt x="226432" y="39477"/>
                </a:lnTo>
                <a:lnTo>
                  <a:pt x="226432" y="39784"/>
                </a:lnTo>
                <a:lnTo>
                  <a:pt x="226125" y="39989"/>
                </a:lnTo>
                <a:lnTo>
                  <a:pt x="226534" y="39989"/>
                </a:lnTo>
                <a:lnTo>
                  <a:pt x="226636" y="39886"/>
                </a:lnTo>
                <a:lnTo>
                  <a:pt x="228273" y="38864"/>
                </a:lnTo>
                <a:lnTo>
                  <a:pt x="228682" y="39273"/>
                </a:lnTo>
                <a:lnTo>
                  <a:pt x="228784" y="39068"/>
                </a:lnTo>
                <a:lnTo>
                  <a:pt x="229500" y="39580"/>
                </a:lnTo>
                <a:lnTo>
                  <a:pt x="229602" y="40091"/>
                </a:lnTo>
                <a:lnTo>
                  <a:pt x="229909" y="40193"/>
                </a:lnTo>
                <a:lnTo>
                  <a:pt x="229500" y="40807"/>
                </a:lnTo>
                <a:lnTo>
                  <a:pt x="230011" y="40807"/>
                </a:lnTo>
                <a:lnTo>
                  <a:pt x="229807" y="41011"/>
                </a:lnTo>
                <a:lnTo>
                  <a:pt x="230114" y="41114"/>
                </a:lnTo>
                <a:lnTo>
                  <a:pt x="230216" y="41216"/>
                </a:lnTo>
                <a:lnTo>
                  <a:pt x="230420" y="41114"/>
                </a:lnTo>
                <a:lnTo>
                  <a:pt x="230523" y="40909"/>
                </a:lnTo>
                <a:lnTo>
                  <a:pt x="231955" y="42136"/>
                </a:lnTo>
                <a:lnTo>
                  <a:pt x="231341" y="42136"/>
                </a:lnTo>
                <a:lnTo>
                  <a:pt x="232670" y="44182"/>
                </a:lnTo>
                <a:lnTo>
                  <a:pt x="232568" y="44284"/>
                </a:lnTo>
                <a:lnTo>
                  <a:pt x="232670" y="44386"/>
                </a:lnTo>
                <a:lnTo>
                  <a:pt x="232466" y="44386"/>
                </a:lnTo>
                <a:lnTo>
                  <a:pt x="232875" y="44795"/>
                </a:lnTo>
                <a:lnTo>
                  <a:pt x="233080" y="44591"/>
                </a:lnTo>
                <a:lnTo>
                  <a:pt x="233182" y="44284"/>
                </a:lnTo>
                <a:lnTo>
                  <a:pt x="233489" y="44489"/>
                </a:lnTo>
                <a:lnTo>
                  <a:pt x="233386" y="44284"/>
                </a:lnTo>
                <a:lnTo>
                  <a:pt x="233591" y="44284"/>
                </a:lnTo>
                <a:lnTo>
                  <a:pt x="233693" y="44080"/>
                </a:lnTo>
                <a:lnTo>
                  <a:pt x="234205" y="44182"/>
                </a:lnTo>
                <a:lnTo>
                  <a:pt x="234614" y="43875"/>
                </a:lnTo>
                <a:lnTo>
                  <a:pt x="234614" y="42955"/>
                </a:lnTo>
                <a:lnTo>
                  <a:pt x="231034" y="39170"/>
                </a:lnTo>
                <a:lnTo>
                  <a:pt x="232261" y="38045"/>
                </a:lnTo>
                <a:lnTo>
                  <a:pt x="232057" y="36205"/>
                </a:lnTo>
                <a:lnTo>
                  <a:pt x="232057" y="36205"/>
                </a:lnTo>
                <a:lnTo>
                  <a:pt x="232364" y="36307"/>
                </a:lnTo>
                <a:lnTo>
                  <a:pt x="232670" y="35591"/>
                </a:lnTo>
                <a:lnTo>
                  <a:pt x="232977" y="35591"/>
                </a:lnTo>
                <a:lnTo>
                  <a:pt x="234102" y="36102"/>
                </a:lnTo>
                <a:lnTo>
                  <a:pt x="235739" y="30273"/>
                </a:lnTo>
                <a:lnTo>
                  <a:pt x="232670" y="25773"/>
                </a:lnTo>
                <a:lnTo>
                  <a:pt x="232670" y="25466"/>
                </a:lnTo>
                <a:lnTo>
                  <a:pt x="229909" y="24545"/>
                </a:lnTo>
                <a:lnTo>
                  <a:pt x="230420" y="25159"/>
                </a:lnTo>
                <a:lnTo>
                  <a:pt x="230318" y="25364"/>
                </a:lnTo>
                <a:lnTo>
                  <a:pt x="230114" y="24955"/>
                </a:lnTo>
                <a:lnTo>
                  <a:pt x="230114" y="25159"/>
                </a:lnTo>
                <a:lnTo>
                  <a:pt x="229500" y="25261"/>
                </a:lnTo>
                <a:lnTo>
                  <a:pt x="229602" y="24955"/>
                </a:lnTo>
                <a:lnTo>
                  <a:pt x="228886" y="24648"/>
                </a:lnTo>
                <a:lnTo>
                  <a:pt x="229193" y="25057"/>
                </a:lnTo>
                <a:lnTo>
                  <a:pt x="226841" y="23830"/>
                </a:lnTo>
                <a:lnTo>
                  <a:pt x="228068" y="21068"/>
                </a:lnTo>
                <a:lnTo>
                  <a:pt x="227864" y="20761"/>
                </a:lnTo>
                <a:lnTo>
                  <a:pt x="228170" y="20455"/>
                </a:lnTo>
                <a:lnTo>
                  <a:pt x="228170" y="20045"/>
                </a:lnTo>
                <a:lnTo>
                  <a:pt x="231034" y="19841"/>
                </a:lnTo>
                <a:lnTo>
                  <a:pt x="231034" y="19636"/>
                </a:lnTo>
                <a:lnTo>
                  <a:pt x="232875" y="19841"/>
                </a:lnTo>
                <a:lnTo>
                  <a:pt x="232568" y="19534"/>
                </a:lnTo>
                <a:lnTo>
                  <a:pt x="232875" y="19636"/>
                </a:lnTo>
                <a:lnTo>
                  <a:pt x="232670" y="19432"/>
                </a:lnTo>
                <a:lnTo>
                  <a:pt x="233898" y="19534"/>
                </a:lnTo>
                <a:lnTo>
                  <a:pt x="233795" y="19636"/>
                </a:lnTo>
                <a:lnTo>
                  <a:pt x="235432" y="19841"/>
                </a:lnTo>
                <a:lnTo>
                  <a:pt x="234716" y="19943"/>
                </a:lnTo>
                <a:lnTo>
                  <a:pt x="236250" y="19943"/>
                </a:lnTo>
                <a:lnTo>
                  <a:pt x="236250" y="19841"/>
                </a:lnTo>
                <a:lnTo>
                  <a:pt x="236966" y="19943"/>
                </a:lnTo>
                <a:lnTo>
                  <a:pt x="237068" y="19841"/>
                </a:lnTo>
                <a:lnTo>
                  <a:pt x="237580" y="19841"/>
                </a:lnTo>
                <a:lnTo>
                  <a:pt x="236557" y="19636"/>
                </a:lnTo>
                <a:lnTo>
                  <a:pt x="236148" y="18818"/>
                </a:lnTo>
                <a:lnTo>
                  <a:pt x="236352" y="17489"/>
                </a:lnTo>
                <a:lnTo>
                  <a:pt x="238602" y="17693"/>
                </a:lnTo>
                <a:lnTo>
                  <a:pt x="239011" y="18205"/>
                </a:lnTo>
                <a:lnTo>
                  <a:pt x="239216" y="18102"/>
                </a:lnTo>
                <a:lnTo>
                  <a:pt x="239625" y="18511"/>
                </a:lnTo>
                <a:lnTo>
                  <a:pt x="239932" y="18409"/>
                </a:lnTo>
                <a:lnTo>
                  <a:pt x="240341" y="17591"/>
                </a:lnTo>
                <a:lnTo>
                  <a:pt x="240239" y="17489"/>
                </a:lnTo>
                <a:lnTo>
                  <a:pt x="240648" y="17693"/>
                </a:lnTo>
                <a:lnTo>
                  <a:pt x="239727" y="16773"/>
                </a:lnTo>
                <a:lnTo>
                  <a:pt x="241364" y="16875"/>
                </a:lnTo>
                <a:lnTo>
                  <a:pt x="240648" y="16875"/>
                </a:lnTo>
                <a:lnTo>
                  <a:pt x="241875" y="18307"/>
                </a:lnTo>
                <a:lnTo>
                  <a:pt x="241261" y="18614"/>
                </a:lnTo>
                <a:lnTo>
                  <a:pt x="241261" y="19432"/>
                </a:lnTo>
                <a:lnTo>
                  <a:pt x="241159" y="19534"/>
                </a:lnTo>
                <a:lnTo>
                  <a:pt x="241057" y="20966"/>
                </a:lnTo>
                <a:lnTo>
                  <a:pt x="240648" y="20966"/>
                </a:lnTo>
                <a:lnTo>
                  <a:pt x="240750" y="21170"/>
                </a:lnTo>
                <a:lnTo>
                  <a:pt x="240443" y="21273"/>
                </a:lnTo>
                <a:lnTo>
                  <a:pt x="240852" y="21784"/>
                </a:lnTo>
                <a:lnTo>
                  <a:pt x="240852" y="22398"/>
                </a:lnTo>
                <a:lnTo>
                  <a:pt x="246784" y="27716"/>
                </a:lnTo>
                <a:lnTo>
                  <a:pt x="247091" y="26898"/>
                </a:lnTo>
                <a:lnTo>
                  <a:pt x="246273" y="25773"/>
                </a:lnTo>
                <a:lnTo>
                  <a:pt x="246273" y="25773"/>
                </a:lnTo>
                <a:lnTo>
                  <a:pt x="246580" y="25977"/>
                </a:lnTo>
                <a:lnTo>
                  <a:pt x="247398" y="25773"/>
                </a:lnTo>
                <a:lnTo>
                  <a:pt x="246477" y="24852"/>
                </a:lnTo>
                <a:lnTo>
                  <a:pt x="246580" y="24341"/>
                </a:lnTo>
                <a:lnTo>
                  <a:pt x="247193" y="24341"/>
                </a:lnTo>
                <a:lnTo>
                  <a:pt x="246068" y="22705"/>
                </a:lnTo>
                <a:lnTo>
                  <a:pt x="246170" y="22398"/>
                </a:lnTo>
                <a:lnTo>
                  <a:pt x="246375" y="22807"/>
                </a:lnTo>
                <a:lnTo>
                  <a:pt x="246784" y="22705"/>
                </a:lnTo>
                <a:lnTo>
                  <a:pt x="245045" y="21170"/>
                </a:lnTo>
                <a:lnTo>
                  <a:pt x="244330" y="21068"/>
                </a:lnTo>
                <a:lnTo>
                  <a:pt x="244432" y="21273"/>
                </a:lnTo>
                <a:lnTo>
                  <a:pt x="243614" y="20761"/>
                </a:lnTo>
                <a:lnTo>
                  <a:pt x="243307" y="19943"/>
                </a:lnTo>
                <a:lnTo>
                  <a:pt x="243409" y="19943"/>
                </a:lnTo>
                <a:lnTo>
                  <a:pt x="242898" y="19227"/>
                </a:lnTo>
                <a:lnTo>
                  <a:pt x="244023" y="19227"/>
                </a:lnTo>
                <a:lnTo>
                  <a:pt x="243818" y="19023"/>
                </a:lnTo>
                <a:lnTo>
                  <a:pt x="244330" y="18716"/>
                </a:lnTo>
                <a:lnTo>
                  <a:pt x="244943" y="19227"/>
                </a:lnTo>
                <a:lnTo>
                  <a:pt x="244943" y="18920"/>
                </a:lnTo>
                <a:lnTo>
                  <a:pt x="245250" y="18716"/>
                </a:lnTo>
                <a:lnTo>
                  <a:pt x="247807" y="19125"/>
                </a:lnTo>
                <a:lnTo>
                  <a:pt x="247398" y="18716"/>
                </a:lnTo>
                <a:lnTo>
                  <a:pt x="247909" y="18102"/>
                </a:lnTo>
                <a:lnTo>
                  <a:pt x="247807" y="18000"/>
                </a:lnTo>
                <a:lnTo>
                  <a:pt x="247909" y="17898"/>
                </a:lnTo>
                <a:lnTo>
                  <a:pt x="248011" y="17898"/>
                </a:lnTo>
                <a:lnTo>
                  <a:pt x="247807" y="17693"/>
                </a:lnTo>
                <a:lnTo>
                  <a:pt x="248011" y="17795"/>
                </a:lnTo>
                <a:lnTo>
                  <a:pt x="248011" y="17489"/>
                </a:lnTo>
                <a:lnTo>
                  <a:pt x="249545" y="16773"/>
                </a:lnTo>
                <a:lnTo>
                  <a:pt x="249136" y="16568"/>
                </a:lnTo>
                <a:lnTo>
                  <a:pt x="251182" y="16977"/>
                </a:lnTo>
                <a:lnTo>
                  <a:pt x="251080" y="16670"/>
                </a:lnTo>
                <a:lnTo>
                  <a:pt x="249443" y="15852"/>
                </a:lnTo>
                <a:lnTo>
                  <a:pt x="249443" y="15852"/>
                </a:lnTo>
                <a:lnTo>
                  <a:pt x="249545" y="15955"/>
                </a:lnTo>
                <a:lnTo>
                  <a:pt x="249545" y="15955"/>
                </a:lnTo>
                <a:lnTo>
                  <a:pt x="249136" y="15750"/>
                </a:lnTo>
                <a:lnTo>
                  <a:pt x="249239" y="15750"/>
                </a:lnTo>
                <a:lnTo>
                  <a:pt x="248011" y="15034"/>
                </a:lnTo>
                <a:lnTo>
                  <a:pt x="248114" y="15239"/>
                </a:lnTo>
                <a:lnTo>
                  <a:pt x="245045" y="14830"/>
                </a:lnTo>
                <a:lnTo>
                  <a:pt x="246682" y="14625"/>
                </a:lnTo>
                <a:lnTo>
                  <a:pt x="245761" y="14420"/>
                </a:lnTo>
                <a:lnTo>
                  <a:pt x="248318" y="14420"/>
                </a:lnTo>
                <a:lnTo>
                  <a:pt x="237375" y="10125"/>
                </a:lnTo>
                <a:lnTo>
                  <a:pt x="237477" y="10227"/>
                </a:lnTo>
                <a:lnTo>
                  <a:pt x="235330" y="10023"/>
                </a:lnTo>
                <a:lnTo>
                  <a:pt x="236864" y="11148"/>
                </a:lnTo>
                <a:lnTo>
                  <a:pt x="236864" y="11148"/>
                </a:lnTo>
                <a:lnTo>
                  <a:pt x="234000" y="10330"/>
                </a:lnTo>
                <a:lnTo>
                  <a:pt x="233795" y="10432"/>
                </a:lnTo>
                <a:lnTo>
                  <a:pt x="230523" y="10432"/>
                </a:lnTo>
                <a:lnTo>
                  <a:pt x="231136" y="11352"/>
                </a:lnTo>
                <a:lnTo>
                  <a:pt x="231136" y="11352"/>
                </a:lnTo>
                <a:lnTo>
                  <a:pt x="222034" y="9205"/>
                </a:lnTo>
                <a:lnTo>
                  <a:pt x="222239" y="9205"/>
                </a:lnTo>
                <a:lnTo>
                  <a:pt x="219375" y="8591"/>
                </a:lnTo>
                <a:lnTo>
                  <a:pt x="219886" y="8489"/>
                </a:lnTo>
                <a:lnTo>
                  <a:pt x="217636" y="8080"/>
                </a:lnTo>
                <a:lnTo>
                  <a:pt x="217330" y="8591"/>
                </a:lnTo>
                <a:lnTo>
                  <a:pt x="216614" y="8489"/>
                </a:lnTo>
                <a:lnTo>
                  <a:pt x="217023" y="8489"/>
                </a:lnTo>
                <a:lnTo>
                  <a:pt x="216716" y="8182"/>
                </a:lnTo>
                <a:lnTo>
                  <a:pt x="215693" y="8182"/>
                </a:lnTo>
                <a:lnTo>
                  <a:pt x="216920" y="8080"/>
                </a:lnTo>
                <a:lnTo>
                  <a:pt x="212727" y="7670"/>
                </a:lnTo>
                <a:lnTo>
                  <a:pt x="213341" y="7875"/>
                </a:lnTo>
                <a:lnTo>
                  <a:pt x="212420" y="8080"/>
                </a:lnTo>
                <a:lnTo>
                  <a:pt x="213239" y="8182"/>
                </a:lnTo>
                <a:lnTo>
                  <a:pt x="213034" y="8284"/>
                </a:lnTo>
                <a:lnTo>
                  <a:pt x="212932" y="8386"/>
                </a:lnTo>
                <a:lnTo>
                  <a:pt x="213852" y="8795"/>
                </a:lnTo>
                <a:lnTo>
                  <a:pt x="212830" y="8795"/>
                </a:lnTo>
                <a:lnTo>
                  <a:pt x="213034" y="9000"/>
                </a:lnTo>
                <a:lnTo>
                  <a:pt x="212830" y="9000"/>
                </a:lnTo>
                <a:lnTo>
                  <a:pt x="213034" y="9102"/>
                </a:lnTo>
                <a:lnTo>
                  <a:pt x="210886" y="8693"/>
                </a:lnTo>
                <a:lnTo>
                  <a:pt x="210580" y="8898"/>
                </a:lnTo>
                <a:lnTo>
                  <a:pt x="208739" y="8591"/>
                </a:lnTo>
                <a:lnTo>
                  <a:pt x="209045" y="9000"/>
                </a:lnTo>
                <a:lnTo>
                  <a:pt x="209045" y="9409"/>
                </a:lnTo>
                <a:lnTo>
                  <a:pt x="208534" y="9307"/>
                </a:lnTo>
                <a:lnTo>
                  <a:pt x="206591" y="8693"/>
                </a:lnTo>
                <a:lnTo>
                  <a:pt x="206898" y="8591"/>
                </a:lnTo>
                <a:lnTo>
                  <a:pt x="205057" y="8080"/>
                </a:lnTo>
                <a:lnTo>
                  <a:pt x="206386" y="8284"/>
                </a:lnTo>
                <a:lnTo>
                  <a:pt x="205364" y="7977"/>
                </a:lnTo>
                <a:lnTo>
                  <a:pt x="205773" y="7773"/>
                </a:lnTo>
                <a:lnTo>
                  <a:pt x="201068" y="7057"/>
                </a:lnTo>
                <a:lnTo>
                  <a:pt x="201682" y="7364"/>
                </a:lnTo>
                <a:lnTo>
                  <a:pt x="201170" y="7568"/>
                </a:lnTo>
                <a:lnTo>
                  <a:pt x="201477" y="7670"/>
                </a:lnTo>
                <a:lnTo>
                  <a:pt x="198205" y="7159"/>
                </a:lnTo>
                <a:lnTo>
                  <a:pt x="195034" y="7159"/>
                </a:lnTo>
                <a:lnTo>
                  <a:pt x="195443" y="7261"/>
                </a:lnTo>
                <a:lnTo>
                  <a:pt x="195545" y="7568"/>
                </a:lnTo>
                <a:lnTo>
                  <a:pt x="195955" y="7875"/>
                </a:lnTo>
                <a:lnTo>
                  <a:pt x="195545" y="7670"/>
                </a:lnTo>
                <a:lnTo>
                  <a:pt x="195545" y="7568"/>
                </a:lnTo>
                <a:lnTo>
                  <a:pt x="194830" y="7159"/>
                </a:lnTo>
                <a:lnTo>
                  <a:pt x="194830" y="6955"/>
                </a:lnTo>
                <a:lnTo>
                  <a:pt x="194216" y="6750"/>
                </a:lnTo>
                <a:lnTo>
                  <a:pt x="194011" y="6955"/>
                </a:lnTo>
                <a:lnTo>
                  <a:pt x="193193" y="6750"/>
                </a:lnTo>
                <a:lnTo>
                  <a:pt x="193295" y="6750"/>
                </a:lnTo>
                <a:lnTo>
                  <a:pt x="192989" y="6648"/>
                </a:lnTo>
                <a:lnTo>
                  <a:pt x="193091" y="6750"/>
                </a:lnTo>
                <a:lnTo>
                  <a:pt x="192375" y="6955"/>
                </a:lnTo>
                <a:lnTo>
                  <a:pt x="193193" y="6955"/>
                </a:lnTo>
                <a:lnTo>
                  <a:pt x="190432" y="7773"/>
                </a:lnTo>
                <a:lnTo>
                  <a:pt x="191966" y="6648"/>
                </a:lnTo>
                <a:lnTo>
                  <a:pt x="191966" y="6443"/>
                </a:lnTo>
                <a:lnTo>
                  <a:pt x="193193" y="5830"/>
                </a:lnTo>
                <a:lnTo>
                  <a:pt x="192068" y="5216"/>
                </a:lnTo>
                <a:lnTo>
                  <a:pt x="192068" y="5216"/>
                </a:lnTo>
                <a:lnTo>
                  <a:pt x="192989" y="5523"/>
                </a:lnTo>
                <a:lnTo>
                  <a:pt x="191966" y="4909"/>
                </a:lnTo>
                <a:lnTo>
                  <a:pt x="191966" y="5114"/>
                </a:lnTo>
                <a:lnTo>
                  <a:pt x="188489" y="4602"/>
                </a:lnTo>
                <a:lnTo>
                  <a:pt x="188489" y="4602"/>
                </a:lnTo>
                <a:lnTo>
                  <a:pt x="188591" y="4705"/>
                </a:lnTo>
                <a:lnTo>
                  <a:pt x="187670" y="4705"/>
                </a:lnTo>
                <a:lnTo>
                  <a:pt x="187977" y="4398"/>
                </a:lnTo>
                <a:lnTo>
                  <a:pt x="185830" y="4295"/>
                </a:lnTo>
                <a:lnTo>
                  <a:pt x="186648" y="4091"/>
                </a:lnTo>
                <a:lnTo>
                  <a:pt x="185114" y="3784"/>
                </a:lnTo>
                <a:close/>
                <a:moveTo>
                  <a:pt x="252818" y="91125"/>
                </a:moveTo>
                <a:lnTo>
                  <a:pt x="252307" y="92455"/>
                </a:lnTo>
                <a:lnTo>
                  <a:pt x="252205" y="92352"/>
                </a:lnTo>
                <a:lnTo>
                  <a:pt x="252000" y="92966"/>
                </a:lnTo>
                <a:lnTo>
                  <a:pt x="252102" y="93170"/>
                </a:lnTo>
                <a:lnTo>
                  <a:pt x="250364" y="97875"/>
                </a:lnTo>
                <a:lnTo>
                  <a:pt x="249341" y="98080"/>
                </a:lnTo>
                <a:lnTo>
                  <a:pt x="246375" y="95727"/>
                </a:lnTo>
                <a:lnTo>
                  <a:pt x="246170" y="95011"/>
                </a:lnTo>
                <a:lnTo>
                  <a:pt x="246886" y="93580"/>
                </a:lnTo>
                <a:lnTo>
                  <a:pt x="247091" y="93682"/>
                </a:lnTo>
                <a:lnTo>
                  <a:pt x="247705" y="92761"/>
                </a:lnTo>
                <a:lnTo>
                  <a:pt x="247193" y="92455"/>
                </a:lnTo>
                <a:lnTo>
                  <a:pt x="247091" y="92864"/>
                </a:lnTo>
                <a:lnTo>
                  <a:pt x="246784" y="92352"/>
                </a:lnTo>
                <a:lnTo>
                  <a:pt x="246886" y="92148"/>
                </a:lnTo>
                <a:lnTo>
                  <a:pt x="246886" y="92148"/>
                </a:lnTo>
                <a:lnTo>
                  <a:pt x="246170" y="92557"/>
                </a:lnTo>
                <a:lnTo>
                  <a:pt x="244227" y="91841"/>
                </a:lnTo>
                <a:lnTo>
                  <a:pt x="244023" y="91841"/>
                </a:lnTo>
                <a:lnTo>
                  <a:pt x="243716" y="91534"/>
                </a:lnTo>
                <a:lnTo>
                  <a:pt x="243307" y="91534"/>
                </a:lnTo>
                <a:lnTo>
                  <a:pt x="243818" y="91841"/>
                </a:lnTo>
                <a:lnTo>
                  <a:pt x="243920" y="92455"/>
                </a:lnTo>
                <a:lnTo>
                  <a:pt x="243614" y="92659"/>
                </a:lnTo>
                <a:lnTo>
                  <a:pt x="242591" y="92455"/>
                </a:lnTo>
                <a:lnTo>
                  <a:pt x="242182" y="92966"/>
                </a:lnTo>
                <a:lnTo>
                  <a:pt x="241977" y="92864"/>
                </a:lnTo>
                <a:lnTo>
                  <a:pt x="241977" y="93068"/>
                </a:lnTo>
                <a:lnTo>
                  <a:pt x="241773" y="93068"/>
                </a:lnTo>
                <a:lnTo>
                  <a:pt x="241466" y="93375"/>
                </a:lnTo>
                <a:lnTo>
                  <a:pt x="241466" y="93784"/>
                </a:lnTo>
                <a:lnTo>
                  <a:pt x="241159" y="93989"/>
                </a:lnTo>
                <a:lnTo>
                  <a:pt x="240852" y="95011"/>
                </a:lnTo>
                <a:lnTo>
                  <a:pt x="240955" y="95318"/>
                </a:lnTo>
                <a:lnTo>
                  <a:pt x="240750" y="95625"/>
                </a:lnTo>
                <a:lnTo>
                  <a:pt x="239420" y="95727"/>
                </a:lnTo>
                <a:lnTo>
                  <a:pt x="239318" y="95727"/>
                </a:lnTo>
                <a:lnTo>
                  <a:pt x="239318" y="95011"/>
                </a:lnTo>
                <a:lnTo>
                  <a:pt x="238500" y="94193"/>
                </a:lnTo>
                <a:lnTo>
                  <a:pt x="238295" y="94500"/>
                </a:lnTo>
                <a:lnTo>
                  <a:pt x="237784" y="94602"/>
                </a:lnTo>
                <a:lnTo>
                  <a:pt x="237375" y="95114"/>
                </a:lnTo>
                <a:lnTo>
                  <a:pt x="237273" y="95011"/>
                </a:lnTo>
                <a:lnTo>
                  <a:pt x="237273" y="94705"/>
                </a:lnTo>
                <a:lnTo>
                  <a:pt x="236557" y="95932"/>
                </a:lnTo>
                <a:lnTo>
                  <a:pt x="236250" y="95727"/>
                </a:lnTo>
                <a:lnTo>
                  <a:pt x="235943" y="96443"/>
                </a:lnTo>
                <a:lnTo>
                  <a:pt x="236148" y="96341"/>
                </a:lnTo>
                <a:lnTo>
                  <a:pt x="236045" y="96545"/>
                </a:lnTo>
                <a:lnTo>
                  <a:pt x="235841" y="96648"/>
                </a:lnTo>
                <a:lnTo>
                  <a:pt x="236148" y="96955"/>
                </a:lnTo>
                <a:lnTo>
                  <a:pt x="235023" y="97057"/>
                </a:lnTo>
                <a:lnTo>
                  <a:pt x="235125" y="97670"/>
                </a:lnTo>
                <a:lnTo>
                  <a:pt x="234818" y="98080"/>
                </a:lnTo>
                <a:lnTo>
                  <a:pt x="234614" y="97364"/>
                </a:lnTo>
                <a:lnTo>
                  <a:pt x="234307" y="97159"/>
                </a:lnTo>
                <a:lnTo>
                  <a:pt x="233795" y="97568"/>
                </a:lnTo>
                <a:lnTo>
                  <a:pt x="233489" y="98795"/>
                </a:lnTo>
                <a:lnTo>
                  <a:pt x="225511" y="103193"/>
                </a:lnTo>
                <a:lnTo>
                  <a:pt x="225614" y="102477"/>
                </a:lnTo>
                <a:lnTo>
                  <a:pt x="224591" y="105034"/>
                </a:lnTo>
                <a:lnTo>
                  <a:pt x="224795" y="106466"/>
                </a:lnTo>
                <a:lnTo>
                  <a:pt x="224386" y="106977"/>
                </a:lnTo>
                <a:lnTo>
                  <a:pt x="224386" y="107386"/>
                </a:lnTo>
                <a:lnTo>
                  <a:pt x="224080" y="106875"/>
                </a:lnTo>
                <a:lnTo>
                  <a:pt x="223977" y="106977"/>
                </a:lnTo>
                <a:lnTo>
                  <a:pt x="223875" y="106977"/>
                </a:lnTo>
                <a:lnTo>
                  <a:pt x="224284" y="113318"/>
                </a:lnTo>
                <a:lnTo>
                  <a:pt x="222955" y="115261"/>
                </a:lnTo>
                <a:lnTo>
                  <a:pt x="223159" y="115364"/>
                </a:lnTo>
                <a:lnTo>
                  <a:pt x="223568" y="115773"/>
                </a:lnTo>
                <a:lnTo>
                  <a:pt x="228989" y="114852"/>
                </a:lnTo>
                <a:lnTo>
                  <a:pt x="229193" y="114955"/>
                </a:lnTo>
                <a:lnTo>
                  <a:pt x="237068" y="112500"/>
                </a:lnTo>
                <a:lnTo>
                  <a:pt x="239932" y="113216"/>
                </a:lnTo>
                <a:lnTo>
                  <a:pt x="240136" y="113523"/>
                </a:lnTo>
                <a:lnTo>
                  <a:pt x="240034" y="113727"/>
                </a:lnTo>
                <a:lnTo>
                  <a:pt x="240341" y="115364"/>
                </a:lnTo>
                <a:lnTo>
                  <a:pt x="240034" y="115568"/>
                </a:lnTo>
                <a:lnTo>
                  <a:pt x="240341" y="115977"/>
                </a:lnTo>
                <a:lnTo>
                  <a:pt x="240648" y="115977"/>
                </a:lnTo>
                <a:lnTo>
                  <a:pt x="240648" y="115670"/>
                </a:lnTo>
                <a:lnTo>
                  <a:pt x="243205" y="113523"/>
                </a:lnTo>
                <a:lnTo>
                  <a:pt x="241261" y="116284"/>
                </a:lnTo>
                <a:lnTo>
                  <a:pt x="242795" y="115159"/>
                </a:lnTo>
                <a:lnTo>
                  <a:pt x="242795" y="115977"/>
                </a:lnTo>
                <a:lnTo>
                  <a:pt x="242182" y="116693"/>
                </a:lnTo>
                <a:lnTo>
                  <a:pt x="242182" y="116693"/>
                </a:lnTo>
                <a:lnTo>
                  <a:pt x="242898" y="116489"/>
                </a:lnTo>
                <a:lnTo>
                  <a:pt x="243000" y="116591"/>
                </a:lnTo>
                <a:lnTo>
                  <a:pt x="243102" y="116591"/>
                </a:lnTo>
                <a:lnTo>
                  <a:pt x="243102" y="116693"/>
                </a:lnTo>
                <a:lnTo>
                  <a:pt x="243000" y="116591"/>
                </a:lnTo>
                <a:lnTo>
                  <a:pt x="242898" y="116591"/>
                </a:lnTo>
                <a:lnTo>
                  <a:pt x="243000" y="119148"/>
                </a:lnTo>
                <a:lnTo>
                  <a:pt x="244739" y="119864"/>
                </a:lnTo>
                <a:lnTo>
                  <a:pt x="246273" y="119352"/>
                </a:lnTo>
                <a:lnTo>
                  <a:pt x="246170" y="119352"/>
                </a:lnTo>
                <a:lnTo>
                  <a:pt x="246784" y="119148"/>
                </a:lnTo>
                <a:lnTo>
                  <a:pt x="246784" y="119148"/>
                </a:lnTo>
                <a:lnTo>
                  <a:pt x="246273" y="119557"/>
                </a:lnTo>
                <a:lnTo>
                  <a:pt x="246989" y="119557"/>
                </a:lnTo>
                <a:lnTo>
                  <a:pt x="246784" y="119761"/>
                </a:lnTo>
                <a:lnTo>
                  <a:pt x="247193" y="120375"/>
                </a:lnTo>
                <a:lnTo>
                  <a:pt x="247500" y="120068"/>
                </a:lnTo>
                <a:lnTo>
                  <a:pt x="247295" y="120068"/>
                </a:lnTo>
                <a:lnTo>
                  <a:pt x="254148" y="115057"/>
                </a:lnTo>
                <a:lnTo>
                  <a:pt x="254045" y="114955"/>
                </a:lnTo>
                <a:lnTo>
                  <a:pt x="258648" y="109432"/>
                </a:lnTo>
                <a:lnTo>
                  <a:pt x="259261" y="106773"/>
                </a:lnTo>
                <a:lnTo>
                  <a:pt x="258648" y="104932"/>
                </a:lnTo>
                <a:lnTo>
                  <a:pt x="258034" y="104420"/>
                </a:lnTo>
                <a:lnTo>
                  <a:pt x="257932" y="103193"/>
                </a:lnTo>
                <a:lnTo>
                  <a:pt x="257318" y="103193"/>
                </a:lnTo>
                <a:lnTo>
                  <a:pt x="257318" y="103091"/>
                </a:lnTo>
                <a:lnTo>
                  <a:pt x="257114" y="103091"/>
                </a:lnTo>
                <a:lnTo>
                  <a:pt x="256909" y="101148"/>
                </a:lnTo>
                <a:lnTo>
                  <a:pt x="254966" y="99614"/>
                </a:lnTo>
                <a:lnTo>
                  <a:pt x="254761" y="95318"/>
                </a:lnTo>
                <a:lnTo>
                  <a:pt x="254250" y="94807"/>
                </a:lnTo>
                <a:lnTo>
                  <a:pt x="253739" y="94909"/>
                </a:lnTo>
                <a:lnTo>
                  <a:pt x="252920" y="91227"/>
                </a:lnTo>
                <a:lnTo>
                  <a:pt x="252818" y="91125"/>
                </a:lnTo>
                <a:close/>
                <a:moveTo>
                  <a:pt x="272352" y="115466"/>
                </a:moveTo>
                <a:lnTo>
                  <a:pt x="272352" y="116591"/>
                </a:lnTo>
                <a:lnTo>
                  <a:pt x="272659" y="116386"/>
                </a:lnTo>
                <a:lnTo>
                  <a:pt x="272352" y="116693"/>
                </a:lnTo>
                <a:lnTo>
                  <a:pt x="272352" y="117511"/>
                </a:lnTo>
                <a:lnTo>
                  <a:pt x="272557" y="117000"/>
                </a:lnTo>
                <a:lnTo>
                  <a:pt x="272557" y="117307"/>
                </a:lnTo>
                <a:lnTo>
                  <a:pt x="272659" y="117205"/>
                </a:lnTo>
                <a:lnTo>
                  <a:pt x="272455" y="117716"/>
                </a:lnTo>
                <a:lnTo>
                  <a:pt x="272352" y="117614"/>
                </a:lnTo>
                <a:lnTo>
                  <a:pt x="272352" y="118125"/>
                </a:lnTo>
                <a:lnTo>
                  <a:pt x="272659" y="118227"/>
                </a:lnTo>
                <a:lnTo>
                  <a:pt x="272352" y="118330"/>
                </a:lnTo>
                <a:lnTo>
                  <a:pt x="272352" y="118227"/>
                </a:lnTo>
                <a:lnTo>
                  <a:pt x="270920" y="120170"/>
                </a:lnTo>
                <a:lnTo>
                  <a:pt x="270205" y="120477"/>
                </a:lnTo>
                <a:lnTo>
                  <a:pt x="270716" y="121398"/>
                </a:lnTo>
                <a:lnTo>
                  <a:pt x="269386" y="122523"/>
                </a:lnTo>
                <a:lnTo>
                  <a:pt x="269591" y="122420"/>
                </a:lnTo>
                <a:lnTo>
                  <a:pt x="269489" y="122625"/>
                </a:lnTo>
                <a:lnTo>
                  <a:pt x="270102" y="122625"/>
                </a:lnTo>
                <a:lnTo>
                  <a:pt x="275216" y="118739"/>
                </a:lnTo>
                <a:lnTo>
                  <a:pt x="274091" y="119148"/>
                </a:lnTo>
                <a:lnTo>
                  <a:pt x="273273" y="118739"/>
                </a:lnTo>
                <a:lnTo>
                  <a:pt x="273580" y="117818"/>
                </a:lnTo>
                <a:lnTo>
                  <a:pt x="273477" y="117818"/>
                </a:lnTo>
                <a:lnTo>
                  <a:pt x="273477" y="117614"/>
                </a:lnTo>
                <a:lnTo>
                  <a:pt x="273170" y="118330"/>
                </a:lnTo>
                <a:lnTo>
                  <a:pt x="272659" y="117920"/>
                </a:lnTo>
                <a:lnTo>
                  <a:pt x="273273" y="116284"/>
                </a:lnTo>
                <a:lnTo>
                  <a:pt x="273068" y="116386"/>
                </a:lnTo>
                <a:lnTo>
                  <a:pt x="272761" y="115875"/>
                </a:lnTo>
                <a:lnTo>
                  <a:pt x="272557" y="115977"/>
                </a:lnTo>
                <a:lnTo>
                  <a:pt x="272557" y="115977"/>
                </a:lnTo>
                <a:lnTo>
                  <a:pt x="272659" y="115466"/>
                </a:lnTo>
                <a:close/>
                <a:moveTo>
                  <a:pt x="246959" y="123166"/>
                </a:moveTo>
                <a:lnTo>
                  <a:pt x="246901" y="123224"/>
                </a:lnTo>
                <a:lnTo>
                  <a:pt x="246901" y="123224"/>
                </a:lnTo>
                <a:lnTo>
                  <a:pt x="246959" y="123166"/>
                </a:lnTo>
                <a:close/>
                <a:moveTo>
                  <a:pt x="246901" y="123224"/>
                </a:moveTo>
                <a:lnTo>
                  <a:pt x="246886" y="123239"/>
                </a:lnTo>
                <a:lnTo>
                  <a:pt x="246784" y="123443"/>
                </a:lnTo>
                <a:lnTo>
                  <a:pt x="246784" y="123443"/>
                </a:lnTo>
                <a:lnTo>
                  <a:pt x="246901" y="123224"/>
                </a:lnTo>
                <a:close/>
                <a:moveTo>
                  <a:pt x="244841" y="121807"/>
                </a:moveTo>
                <a:lnTo>
                  <a:pt x="244330" y="123341"/>
                </a:lnTo>
                <a:lnTo>
                  <a:pt x="244432" y="123341"/>
                </a:lnTo>
                <a:lnTo>
                  <a:pt x="244330" y="123648"/>
                </a:lnTo>
                <a:lnTo>
                  <a:pt x="244227" y="123443"/>
                </a:lnTo>
                <a:lnTo>
                  <a:pt x="244330" y="124466"/>
                </a:lnTo>
                <a:lnTo>
                  <a:pt x="244023" y="124670"/>
                </a:lnTo>
                <a:lnTo>
                  <a:pt x="244739" y="124670"/>
                </a:lnTo>
                <a:lnTo>
                  <a:pt x="245659" y="123955"/>
                </a:lnTo>
                <a:lnTo>
                  <a:pt x="245557" y="124159"/>
                </a:lnTo>
                <a:lnTo>
                  <a:pt x="245557" y="124159"/>
                </a:lnTo>
                <a:lnTo>
                  <a:pt x="245966" y="124057"/>
                </a:lnTo>
                <a:lnTo>
                  <a:pt x="245761" y="124364"/>
                </a:lnTo>
                <a:lnTo>
                  <a:pt x="246901" y="123224"/>
                </a:lnTo>
                <a:lnTo>
                  <a:pt x="247602" y="121909"/>
                </a:lnTo>
                <a:lnTo>
                  <a:pt x="246375" y="122318"/>
                </a:lnTo>
                <a:lnTo>
                  <a:pt x="244841" y="121807"/>
                </a:lnTo>
                <a:close/>
                <a:moveTo>
                  <a:pt x="265623" y="124957"/>
                </a:moveTo>
                <a:lnTo>
                  <a:pt x="265500" y="124977"/>
                </a:lnTo>
                <a:lnTo>
                  <a:pt x="265705" y="124977"/>
                </a:lnTo>
                <a:lnTo>
                  <a:pt x="265623" y="124957"/>
                </a:lnTo>
                <a:close/>
                <a:moveTo>
                  <a:pt x="268568" y="121705"/>
                </a:moveTo>
                <a:lnTo>
                  <a:pt x="265091" y="124057"/>
                </a:lnTo>
                <a:lnTo>
                  <a:pt x="265193" y="123852"/>
                </a:lnTo>
                <a:lnTo>
                  <a:pt x="265193" y="123852"/>
                </a:lnTo>
                <a:lnTo>
                  <a:pt x="264784" y="124159"/>
                </a:lnTo>
                <a:lnTo>
                  <a:pt x="264580" y="124261"/>
                </a:lnTo>
                <a:lnTo>
                  <a:pt x="264375" y="124261"/>
                </a:lnTo>
                <a:lnTo>
                  <a:pt x="264375" y="124364"/>
                </a:lnTo>
                <a:lnTo>
                  <a:pt x="260489" y="126102"/>
                </a:lnTo>
                <a:lnTo>
                  <a:pt x="260489" y="126102"/>
                </a:lnTo>
                <a:lnTo>
                  <a:pt x="260591" y="126000"/>
                </a:lnTo>
                <a:lnTo>
                  <a:pt x="259466" y="126818"/>
                </a:lnTo>
                <a:lnTo>
                  <a:pt x="259670" y="126818"/>
                </a:lnTo>
                <a:lnTo>
                  <a:pt x="259364" y="126920"/>
                </a:lnTo>
                <a:lnTo>
                  <a:pt x="259568" y="126920"/>
                </a:lnTo>
                <a:lnTo>
                  <a:pt x="259063" y="127173"/>
                </a:lnTo>
                <a:lnTo>
                  <a:pt x="259063" y="127173"/>
                </a:lnTo>
                <a:lnTo>
                  <a:pt x="259159" y="127125"/>
                </a:lnTo>
                <a:lnTo>
                  <a:pt x="258955" y="127330"/>
                </a:lnTo>
                <a:lnTo>
                  <a:pt x="259261" y="127227"/>
                </a:lnTo>
                <a:lnTo>
                  <a:pt x="258955" y="127432"/>
                </a:lnTo>
                <a:lnTo>
                  <a:pt x="259670" y="127636"/>
                </a:lnTo>
                <a:lnTo>
                  <a:pt x="259875" y="127841"/>
                </a:lnTo>
                <a:lnTo>
                  <a:pt x="265295" y="124875"/>
                </a:lnTo>
                <a:lnTo>
                  <a:pt x="265623" y="124957"/>
                </a:lnTo>
                <a:lnTo>
                  <a:pt x="265623" y="124957"/>
                </a:lnTo>
                <a:lnTo>
                  <a:pt x="266114" y="124875"/>
                </a:lnTo>
                <a:lnTo>
                  <a:pt x="266011" y="124670"/>
                </a:lnTo>
                <a:lnTo>
                  <a:pt x="265909" y="124670"/>
                </a:lnTo>
                <a:lnTo>
                  <a:pt x="269284" y="122318"/>
                </a:lnTo>
                <a:lnTo>
                  <a:pt x="268875" y="122420"/>
                </a:lnTo>
                <a:lnTo>
                  <a:pt x="268875" y="122420"/>
                </a:lnTo>
                <a:lnTo>
                  <a:pt x="269080" y="122318"/>
                </a:lnTo>
                <a:lnTo>
                  <a:pt x="269284" y="122216"/>
                </a:lnTo>
                <a:lnTo>
                  <a:pt x="269284" y="122216"/>
                </a:lnTo>
                <a:lnTo>
                  <a:pt x="268670" y="122420"/>
                </a:lnTo>
                <a:lnTo>
                  <a:pt x="269080" y="122114"/>
                </a:lnTo>
                <a:lnTo>
                  <a:pt x="268159" y="122420"/>
                </a:lnTo>
                <a:lnTo>
                  <a:pt x="268261" y="122011"/>
                </a:lnTo>
                <a:lnTo>
                  <a:pt x="268568" y="121705"/>
                </a:lnTo>
                <a:close/>
                <a:moveTo>
                  <a:pt x="76909" y="132648"/>
                </a:moveTo>
                <a:lnTo>
                  <a:pt x="77216" y="132852"/>
                </a:lnTo>
                <a:lnTo>
                  <a:pt x="77011" y="132955"/>
                </a:lnTo>
                <a:lnTo>
                  <a:pt x="77216" y="133057"/>
                </a:lnTo>
                <a:lnTo>
                  <a:pt x="76807" y="133261"/>
                </a:lnTo>
                <a:lnTo>
                  <a:pt x="77625" y="133057"/>
                </a:lnTo>
                <a:lnTo>
                  <a:pt x="77830" y="132750"/>
                </a:lnTo>
                <a:lnTo>
                  <a:pt x="76909" y="132648"/>
                </a:lnTo>
                <a:close/>
                <a:moveTo>
                  <a:pt x="78136" y="132545"/>
                </a:moveTo>
                <a:lnTo>
                  <a:pt x="78136" y="133261"/>
                </a:lnTo>
                <a:lnTo>
                  <a:pt x="78648" y="133364"/>
                </a:lnTo>
                <a:lnTo>
                  <a:pt x="78545" y="133159"/>
                </a:lnTo>
                <a:lnTo>
                  <a:pt x="78852" y="133057"/>
                </a:lnTo>
                <a:lnTo>
                  <a:pt x="78955" y="132852"/>
                </a:lnTo>
                <a:lnTo>
                  <a:pt x="79057" y="132750"/>
                </a:lnTo>
                <a:lnTo>
                  <a:pt x="78750" y="132852"/>
                </a:lnTo>
                <a:lnTo>
                  <a:pt x="78443" y="132648"/>
                </a:lnTo>
                <a:lnTo>
                  <a:pt x="78545" y="132648"/>
                </a:lnTo>
                <a:lnTo>
                  <a:pt x="78136" y="132545"/>
                </a:lnTo>
                <a:close/>
                <a:moveTo>
                  <a:pt x="78136" y="133261"/>
                </a:moveTo>
                <a:lnTo>
                  <a:pt x="78136" y="133568"/>
                </a:lnTo>
                <a:lnTo>
                  <a:pt x="78341" y="133364"/>
                </a:lnTo>
                <a:lnTo>
                  <a:pt x="78136" y="133261"/>
                </a:lnTo>
                <a:close/>
                <a:moveTo>
                  <a:pt x="68830" y="133875"/>
                </a:moveTo>
                <a:lnTo>
                  <a:pt x="67970" y="133970"/>
                </a:lnTo>
                <a:lnTo>
                  <a:pt x="67970" y="133970"/>
                </a:lnTo>
                <a:lnTo>
                  <a:pt x="68114" y="133875"/>
                </a:lnTo>
                <a:close/>
                <a:moveTo>
                  <a:pt x="63920" y="8386"/>
                </a:moveTo>
                <a:lnTo>
                  <a:pt x="62795" y="8795"/>
                </a:lnTo>
                <a:lnTo>
                  <a:pt x="63000" y="8795"/>
                </a:lnTo>
                <a:lnTo>
                  <a:pt x="62182" y="9000"/>
                </a:lnTo>
                <a:lnTo>
                  <a:pt x="61568" y="10330"/>
                </a:lnTo>
                <a:lnTo>
                  <a:pt x="62693" y="10534"/>
                </a:lnTo>
                <a:lnTo>
                  <a:pt x="62693" y="10636"/>
                </a:lnTo>
                <a:lnTo>
                  <a:pt x="62386" y="10739"/>
                </a:lnTo>
                <a:lnTo>
                  <a:pt x="62591" y="10636"/>
                </a:lnTo>
                <a:lnTo>
                  <a:pt x="61977" y="10841"/>
                </a:lnTo>
                <a:lnTo>
                  <a:pt x="62080" y="10841"/>
                </a:lnTo>
                <a:lnTo>
                  <a:pt x="61568" y="11148"/>
                </a:lnTo>
                <a:lnTo>
                  <a:pt x="62182" y="11250"/>
                </a:lnTo>
                <a:lnTo>
                  <a:pt x="60136" y="12068"/>
                </a:lnTo>
                <a:lnTo>
                  <a:pt x="59727" y="12784"/>
                </a:lnTo>
                <a:lnTo>
                  <a:pt x="59216" y="12784"/>
                </a:lnTo>
                <a:lnTo>
                  <a:pt x="59216" y="13091"/>
                </a:lnTo>
                <a:lnTo>
                  <a:pt x="59114" y="12682"/>
                </a:lnTo>
                <a:lnTo>
                  <a:pt x="59420" y="12682"/>
                </a:lnTo>
                <a:lnTo>
                  <a:pt x="59727" y="12477"/>
                </a:lnTo>
                <a:lnTo>
                  <a:pt x="59420" y="12477"/>
                </a:lnTo>
                <a:lnTo>
                  <a:pt x="60239" y="11557"/>
                </a:lnTo>
                <a:lnTo>
                  <a:pt x="59523" y="11761"/>
                </a:lnTo>
                <a:lnTo>
                  <a:pt x="59523" y="11761"/>
                </a:lnTo>
                <a:lnTo>
                  <a:pt x="59932" y="11557"/>
                </a:lnTo>
                <a:lnTo>
                  <a:pt x="59523" y="11557"/>
                </a:lnTo>
                <a:lnTo>
                  <a:pt x="59420" y="11352"/>
                </a:lnTo>
                <a:lnTo>
                  <a:pt x="58602" y="11455"/>
                </a:lnTo>
                <a:lnTo>
                  <a:pt x="58500" y="11864"/>
                </a:lnTo>
                <a:lnTo>
                  <a:pt x="59114" y="11966"/>
                </a:lnTo>
                <a:lnTo>
                  <a:pt x="58500" y="12068"/>
                </a:lnTo>
                <a:lnTo>
                  <a:pt x="58295" y="11761"/>
                </a:lnTo>
                <a:lnTo>
                  <a:pt x="58295" y="11966"/>
                </a:lnTo>
                <a:lnTo>
                  <a:pt x="54307" y="11557"/>
                </a:lnTo>
                <a:lnTo>
                  <a:pt x="53795" y="11045"/>
                </a:lnTo>
                <a:lnTo>
                  <a:pt x="51750" y="11557"/>
                </a:lnTo>
                <a:lnTo>
                  <a:pt x="54000" y="11250"/>
                </a:lnTo>
                <a:lnTo>
                  <a:pt x="54000" y="11250"/>
                </a:lnTo>
                <a:lnTo>
                  <a:pt x="52057" y="11966"/>
                </a:lnTo>
                <a:lnTo>
                  <a:pt x="51239" y="13193"/>
                </a:lnTo>
                <a:lnTo>
                  <a:pt x="50932" y="12068"/>
                </a:lnTo>
                <a:lnTo>
                  <a:pt x="50727" y="11966"/>
                </a:lnTo>
                <a:lnTo>
                  <a:pt x="50625" y="11864"/>
                </a:lnTo>
                <a:lnTo>
                  <a:pt x="46943" y="11864"/>
                </a:lnTo>
                <a:lnTo>
                  <a:pt x="48375" y="11455"/>
                </a:lnTo>
                <a:lnTo>
                  <a:pt x="42341" y="10636"/>
                </a:lnTo>
                <a:lnTo>
                  <a:pt x="42852" y="10330"/>
                </a:lnTo>
                <a:lnTo>
                  <a:pt x="43057" y="9920"/>
                </a:lnTo>
                <a:lnTo>
                  <a:pt x="42545" y="10023"/>
                </a:lnTo>
                <a:lnTo>
                  <a:pt x="42750" y="10125"/>
                </a:lnTo>
                <a:lnTo>
                  <a:pt x="41420" y="10636"/>
                </a:lnTo>
                <a:lnTo>
                  <a:pt x="41420" y="9920"/>
                </a:lnTo>
                <a:lnTo>
                  <a:pt x="40909" y="9716"/>
                </a:lnTo>
                <a:lnTo>
                  <a:pt x="40909" y="9716"/>
                </a:lnTo>
                <a:lnTo>
                  <a:pt x="41011" y="9818"/>
                </a:lnTo>
                <a:lnTo>
                  <a:pt x="41114" y="9818"/>
                </a:lnTo>
                <a:lnTo>
                  <a:pt x="39580" y="10330"/>
                </a:lnTo>
                <a:lnTo>
                  <a:pt x="39989" y="10125"/>
                </a:lnTo>
                <a:lnTo>
                  <a:pt x="37841" y="10739"/>
                </a:lnTo>
                <a:lnTo>
                  <a:pt x="38045" y="10534"/>
                </a:lnTo>
                <a:lnTo>
                  <a:pt x="37739" y="10636"/>
                </a:lnTo>
                <a:lnTo>
                  <a:pt x="37841" y="10636"/>
                </a:lnTo>
                <a:lnTo>
                  <a:pt x="36409" y="11045"/>
                </a:lnTo>
                <a:lnTo>
                  <a:pt x="36102" y="11045"/>
                </a:lnTo>
                <a:lnTo>
                  <a:pt x="35898" y="11148"/>
                </a:lnTo>
                <a:lnTo>
                  <a:pt x="35898" y="11045"/>
                </a:lnTo>
                <a:lnTo>
                  <a:pt x="36102" y="11045"/>
                </a:lnTo>
                <a:lnTo>
                  <a:pt x="39682" y="9920"/>
                </a:lnTo>
                <a:lnTo>
                  <a:pt x="37330" y="10330"/>
                </a:lnTo>
                <a:lnTo>
                  <a:pt x="37432" y="10330"/>
                </a:lnTo>
                <a:lnTo>
                  <a:pt x="35795" y="10739"/>
                </a:lnTo>
                <a:lnTo>
                  <a:pt x="36307" y="10534"/>
                </a:lnTo>
                <a:lnTo>
                  <a:pt x="34466" y="10841"/>
                </a:lnTo>
                <a:lnTo>
                  <a:pt x="34670" y="10943"/>
                </a:lnTo>
                <a:lnTo>
                  <a:pt x="34364" y="11045"/>
                </a:lnTo>
                <a:lnTo>
                  <a:pt x="34568" y="11148"/>
                </a:lnTo>
                <a:lnTo>
                  <a:pt x="25466" y="9716"/>
                </a:lnTo>
                <a:lnTo>
                  <a:pt x="25773" y="9614"/>
                </a:lnTo>
                <a:lnTo>
                  <a:pt x="25466" y="9614"/>
                </a:lnTo>
                <a:lnTo>
                  <a:pt x="25466" y="9511"/>
                </a:lnTo>
                <a:lnTo>
                  <a:pt x="25364" y="9511"/>
                </a:lnTo>
                <a:lnTo>
                  <a:pt x="25773" y="9409"/>
                </a:lnTo>
                <a:lnTo>
                  <a:pt x="24239" y="9307"/>
                </a:lnTo>
                <a:lnTo>
                  <a:pt x="24341" y="9205"/>
                </a:lnTo>
                <a:lnTo>
                  <a:pt x="23318" y="9409"/>
                </a:lnTo>
                <a:lnTo>
                  <a:pt x="23318" y="9307"/>
                </a:lnTo>
                <a:lnTo>
                  <a:pt x="24034" y="9102"/>
                </a:lnTo>
                <a:lnTo>
                  <a:pt x="23625" y="9000"/>
                </a:lnTo>
                <a:lnTo>
                  <a:pt x="23727" y="8898"/>
                </a:lnTo>
                <a:lnTo>
                  <a:pt x="23727" y="8898"/>
                </a:lnTo>
                <a:lnTo>
                  <a:pt x="21068" y="9409"/>
                </a:lnTo>
                <a:lnTo>
                  <a:pt x="21068" y="9409"/>
                </a:lnTo>
                <a:lnTo>
                  <a:pt x="21273" y="9307"/>
                </a:lnTo>
                <a:lnTo>
                  <a:pt x="20455" y="9511"/>
                </a:lnTo>
                <a:lnTo>
                  <a:pt x="20761" y="9614"/>
                </a:lnTo>
                <a:lnTo>
                  <a:pt x="20148" y="9818"/>
                </a:lnTo>
                <a:lnTo>
                  <a:pt x="20045" y="9818"/>
                </a:lnTo>
                <a:lnTo>
                  <a:pt x="20455" y="9614"/>
                </a:lnTo>
                <a:lnTo>
                  <a:pt x="18637" y="9901"/>
                </a:lnTo>
                <a:lnTo>
                  <a:pt x="18637" y="9901"/>
                </a:lnTo>
                <a:lnTo>
                  <a:pt x="13295" y="11455"/>
                </a:lnTo>
                <a:lnTo>
                  <a:pt x="13398" y="11455"/>
                </a:lnTo>
                <a:lnTo>
                  <a:pt x="13193" y="11557"/>
                </a:lnTo>
                <a:lnTo>
                  <a:pt x="14011" y="12273"/>
                </a:lnTo>
                <a:lnTo>
                  <a:pt x="13909" y="12682"/>
                </a:lnTo>
                <a:lnTo>
                  <a:pt x="14625" y="12580"/>
                </a:lnTo>
                <a:lnTo>
                  <a:pt x="14625" y="12580"/>
                </a:lnTo>
                <a:lnTo>
                  <a:pt x="14523" y="12682"/>
                </a:lnTo>
                <a:lnTo>
                  <a:pt x="14932" y="12682"/>
                </a:lnTo>
                <a:lnTo>
                  <a:pt x="14523" y="12989"/>
                </a:lnTo>
                <a:lnTo>
                  <a:pt x="15341" y="13091"/>
                </a:lnTo>
                <a:lnTo>
                  <a:pt x="14727" y="13193"/>
                </a:lnTo>
                <a:lnTo>
                  <a:pt x="14523" y="12989"/>
                </a:lnTo>
                <a:lnTo>
                  <a:pt x="14420" y="12886"/>
                </a:lnTo>
                <a:lnTo>
                  <a:pt x="14420" y="12784"/>
                </a:lnTo>
                <a:lnTo>
                  <a:pt x="14114" y="12989"/>
                </a:lnTo>
                <a:lnTo>
                  <a:pt x="14114" y="13295"/>
                </a:lnTo>
                <a:lnTo>
                  <a:pt x="14523" y="13295"/>
                </a:lnTo>
                <a:lnTo>
                  <a:pt x="14420" y="13398"/>
                </a:lnTo>
                <a:lnTo>
                  <a:pt x="12375" y="13398"/>
                </a:lnTo>
                <a:lnTo>
                  <a:pt x="12886" y="13091"/>
                </a:lnTo>
                <a:lnTo>
                  <a:pt x="11250" y="13398"/>
                </a:lnTo>
                <a:lnTo>
                  <a:pt x="11352" y="13398"/>
                </a:lnTo>
                <a:lnTo>
                  <a:pt x="9205" y="13909"/>
                </a:lnTo>
                <a:lnTo>
                  <a:pt x="9818" y="14216"/>
                </a:lnTo>
                <a:lnTo>
                  <a:pt x="9102" y="14318"/>
                </a:lnTo>
                <a:lnTo>
                  <a:pt x="9205" y="14523"/>
                </a:lnTo>
                <a:lnTo>
                  <a:pt x="9102" y="14932"/>
                </a:lnTo>
                <a:lnTo>
                  <a:pt x="11045" y="14932"/>
                </a:lnTo>
                <a:lnTo>
                  <a:pt x="11045" y="15034"/>
                </a:lnTo>
                <a:lnTo>
                  <a:pt x="12580" y="14625"/>
                </a:lnTo>
                <a:lnTo>
                  <a:pt x="12784" y="14830"/>
                </a:lnTo>
                <a:lnTo>
                  <a:pt x="12068" y="15034"/>
                </a:lnTo>
                <a:lnTo>
                  <a:pt x="11659" y="15648"/>
                </a:lnTo>
                <a:lnTo>
                  <a:pt x="10534" y="15852"/>
                </a:lnTo>
                <a:lnTo>
                  <a:pt x="8795" y="16261"/>
                </a:lnTo>
                <a:lnTo>
                  <a:pt x="8489" y="16159"/>
                </a:lnTo>
                <a:lnTo>
                  <a:pt x="7745" y="16624"/>
                </a:lnTo>
                <a:lnTo>
                  <a:pt x="7745" y="16624"/>
                </a:lnTo>
                <a:lnTo>
                  <a:pt x="5727" y="17489"/>
                </a:lnTo>
                <a:lnTo>
                  <a:pt x="5830" y="17489"/>
                </a:lnTo>
                <a:lnTo>
                  <a:pt x="5420" y="17693"/>
                </a:lnTo>
                <a:lnTo>
                  <a:pt x="5625" y="17693"/>
                </a:lnTo>
                <a:lnTo>
                  <a:pt x="5318" y="17898"/>
                </a:lnTo>
                <a:lnTo>
                  <a:pt x="5420" y="17898"/>
                </a:lnTo>
                <a:lnTo>
                  <a:pt x="5318" y="18102"/>
                </a:lnTo>
                <a:lnTo>
                  <a:pt x="5318" y="18102"/>
                </a:lnTo>
                <a:lnTo>
                  <a:pt x="5727" y="17898"/>
                </a:lnTo>
                <a:lnTo>
                  <a:pt x="5625" y="18000"/>
                </a:lnTo>
                <a:lnTo>
                  <a:pt x="5727" y="18000"/>
                </a:lnTo>
                <a:lnTo>
                  <a:pt x="5625" y="18102"/>
                </a:lnTo>
                <a:lnTo>
                  <a:pt x="5830" y="18102"/>
                </a:lnTo>
                <a:lnTo>
                  <a:pt x="5420" y="18205"/>
                </a:lnTo>
                <a:lnTo>
                  <a:pt x="6545" y="18307"/>
                </a:lnTo>
                <a:lnTo>
                  <a:pt x="6239" y="18307"/>
                </a:lnTo>
                <a:lnTo>
                  <a:pt x="6443" y="18409"/>
                </a:lnTo>
                <a:lnTo>
                  <a:pt x="6034" y="18614"/>
                </a:lnTo>
                <a:lnTo>
                  <a:pt x="6034" y="18614"/>
                </a:lnTo>
                <a:lnTo>
                  <a:pt x="6136" y="18409"/>
                </a:lnTo>
                <a:lnTo>
                  <a:pt x="5625" y="18511"/>
                </a:lnTo>
                <a:lnTo>
                  <a:pt x="5625" y="18307"/>
                </a:lnTo>
                <a:lnTo>
                  <a:pt x="4807" y="18614"/>
                </a:lnTo>
                <a:lnTo>
                  <a:pt x="5011" y="18614"/>
                </a:lnTo>
                <a:lnTo>
                  <a:pt x="5011" y="19227"/>
                </a:lnTo>
                <a:lnTo>
                  <a:pt x="7466" y="18511"/>
                </a:lnTo>
                <a:lnTo>
                  <a:pt x="7466" y="18511"/>
                </a:lnTo>
                <a:lnTo>
                  <a:pt x="5727" y="19943"/>
                </a:lnTo>
                <a:lnTo>
                  <a:pt x="5932" y="19943"/>
                </a:lnTo>
                <a:lnTo>
                  <a:pt x="5011" y="20352"/>
                </a:lnTo>
                <a:lnTo>
                  <a:pt x="6750" y="20045"/>
                </a:lnTo>
                <a:lnTo>
                  <a:pt x="7159" y="20352"/>
                </a:lnTo>
                <a:lnTo>
                  <a:pt x="8386" y="20045"/>
                </a:lnTo>
                <a:lnTo>
                  <a:pt x="8386" y="20045"/>
                </a:lnTo>
                <a:lnTo>
                  <a:pt x="7875" y="20352"/>
                </a:lnTo>
                <a:lnTo>
                  <a:pt x="7875" y="20352"/>
                </a:lnTo>
                <a:lnTo>
                  <a:pt x="9511" y="19943"/>
                </a:lnTo>
                <a:lnTo>
                  <a:pt x="8080" y="20761"/>
                </a:lnTo>
                <a:lnTo>
                  <a:pt x="8182" y="20864"/>
                </a:lnTo>
                <a:lnTo>
                  <a:pt x="5523" y="22193"/>
                </a:lnTo>
                <a:lnTo>
                  <a:pt x="5523" y="22091"/>
                </a:lnTo>
                <a:lnTo>
                  <a:pt x="3375" y="22909"/>
                </a:lnTo>
                <a:lnTo>
                  <a:pt x="3375" y="23114"/>
                </a:lnTo>
                <a:lnTo>
                  <a:pt x="3170" y="23011"/>
                </a:lnTo>
                <a:lnTo>
                  <a:pt x="2966" y="23114"/>
                </a:lnTo>
                <a:lnTo>
                  <a:pt x="2966" y="23114"/>
                </a:lnTo>
                <a:lnTo>
                  <a:pt x="3170" y="22909"/>
                </a:lnTo>
                <a:lnTo>
                  <a:pt x="2864" y="23011"/>
                </a:lnTo>
                <a:lnTo>
                  <a:pt x="2864" y="23011"/>
                </a:lnTo>
                <a:lnTo>
                  <a:pt x="2966" y="22909"/>
                </a:lnTo>
                <a:lnTo>
                  <a:pt x="1120" y="23634"/>
                </a:lnTo>
                <a:lnTo>
                  <a:pt x="1120" y="23634"/>
                </a:lnTo>
                <a:lnTo>
                  <a:pt x="1023" y="23830"/>
                </a:lnTo>
                <a:lnTo>
                  <a:pt x="2276" y="23472"/>
                </a:lnTo>
                <a:lnTo>
                  <a:pt x="2276" y="23472"/>
                </a:lnTo>
                <a:lnTo>
                  <a:pt x="3886" y="23114"/>
                </a:lnTo>
                <a:lnTo>
                  <a:pt x="3682" y="23318"/>
                </a:lnTo>
                <a:lnTo>
                  <a:pt x="5069" y="22823"/>
                </a:lnTo>
                <a:lnTo>
                  <a:pt x="5069" y="22823"/>
                </a:lnTo>
                <a:lnTo>
                  <a:pt x="5216" y="22602"/>
                </a:lnTo>
                <a:lnTo>
                  <a:pt x="5932" y="22398"/>
                </a:lnTo>
                <a:lnTo>
                  <a:pt x="5830" y="22398"/>
                </a:lnTo>
                <a:lnTo>
                  <a:pt x="10534" y="20761"/>
                </a:lnTo>
                <a:lnTo>
                  <a:pt x="10432" y="20761"/>
                </a:lnTo>
                <a:lnTo>
                  <a:pt x="11352" y="20352"/>
                </a:lnTo>
                <a:lnTo>
                  <a:pt x="11455" y="19943"/>
                </a:lnTo>
                <a:lnTo>
                  <a:pt x="12580" y="19330"/>
                </a:lnTo>
                <a:lnTo>
                  <a:pt x="12580" y="19432"/>
                </a:lnTo>
                <a:lnTo>
                  <a:pt x="12886" y="19330"/>
                </a:lnTo>
                <a:lnTo>
                  <a:pt x="12886" y="19227"/>
                </a:lnTo>
                <a:lnTo>
                  <a:pt x="17386" y="17693"/>
                </a:lnTo>
                <a:lnTo>
                  <a:pt x="16568" y="18102"/>
                </a:lnTo>
                <a:lnTo>
                  <a:pt x="16875" y="18205"/>
                </a:lnTo>
                <a:lnTo>
                  <a:pt x="16875" y="18307"/>
                </a:lnTo>
                <a:lnTo>
                  <a:pt x="14011" y="19125"/>
                </a:lnTo>
                <a:lnTo>
                  <a:pt x="14318" y="19330"/>
                </a:lnTo>
                <a:lnTo>
                  <a:pt x="13193" y="19841"/>
                </a:lnTo>
                <a:lnTo>
                  <a:pt x="15443" y="19227"/>
                </a:lnTo>
                <a:lnTo>
                  <a:pt x="15443" y="19227"/>
                </a:lnTo>
                <a:lnTo>
                  <a:pt x="15341" y="19330"/>
                </a:lnTo>
                <a:lnTo>
                  <a:pt x="15852" y="19023"/>
                </a:lnTo>
                <a:lnTo>
                  <a:pt x="15852" y="19125"/>
                </a:lnTo>
                <a:lnTo>
                  <a:pt x="17284" y="18614"/>
                </a:lnTo>
                <a:lnTo>
                  <a:pt x="16875" y="18614"/>
                </a:lnTo>
                <a:lnTo>
                  <a:pt x="17284" y="18409"/>
                </a:lnTo>
                <a:lnTo>
                  <a:pt x="17182" y="18409"/>
                </a:lnTo>
                <a:lnTo>
                  <a:pt x="17554" y="18186"/>
                </a:lnTo>
                <a:lnTo>
                  <a:pt x="17554" y="18186"/>
                </a:lnTo>
                <a:lnTo>
                  <a:pt x="18205" y="18000"/>
                </a:lnTo>
                <a:lnTo>
                  <a:pt x="18205" y="18000"/>
                </a:lnTo>
                <a:lnTo>
                  <a:pt x="17795" y="18307"/>
                </a:lnTo>
                <a:lnTo>
                  <a:pt x="19125" y="18102"/>
                </a:lnTo>
                <a:lnTo>
                  <a:pt x="18614" y="18409"/>
                </a:lnTo>
                <a:lnTo>
                  <a:pt x="18818" y="18409"/>
                </a:lnTo>
                <a:lnTo>
                  <a:pt x="18818" y="18511"/>
                </a:lnTo>
                <a:lnTo>
                  <a:pt x="19125" y="18511"/>
                </a:lnTo>
                <a:lnTo>
                  <a:pt x="18818" y="18716"/>
                </a:lnTo>
                <a:lnTo>
                  <a:pt x="19227" y="18716"/>
                </a:lnTo>
                <a:lnTo>
                  <a:pt x="19841" y="18511"/>
                </a:lnTo>
                <a:lnTo>
                  <a:pt x="19432" y="18920"/>
                </a:lnTo>
                <a:lnTo>
                  <a:pt x="19636" y="19125"/>
                </a:lnTo>
                <a:lnTo>
                  <a:pt x="21682" y="19023"/>
                </a:lnTo>
                <a:lnTo>
                  <a:pt x="21682" y="19023"/>
                </a:lnTo>
                <a:lnTo>
                  <a:pt x="21477" y="19227"/>
                </a:lnTo>
                <a:lnTo>
                  <a:pt x="23216" y="19227"/>
                </a:lnTo>
                <a:lnTo>
                  <a:pt x="22295" y="19534"/>
                </a:lnTo>
                <a:lnTo>
                  <a:pt x="22909" y="19943"/>
                </a:lnTo>
                <a:lnTo>
                  <a:pt x="22807" y="19943"/>
                </a:lnTo>
                <a:lnTo>
                  <a:pt x="23216" y="20659"/>
                </a:lnTo>
                <a:lnTo>
                  <a:pt x="23830" y="20659"/>
                </a:lnTo>
                <a:lnTo>
                  <a:pt x="23830" y="20455"/>
                </a:lnTo>
                <a:lnTo>
                  <a:pt x="24034" y="20352"/>
                </a:lnTo>
                <a:lnTo>
                  <a:pt x="23625" y="20148"/>
                </a:lnTo>
                <a:lnTo>
                  <a:pt x="24545" y="20045"/>
                </a:lnTo>
                <a:lnTo>
                  <a:pt x="24443" y="20148"/>
                </a:lnTo>
                <a:lnTo>
                  <a:pt x="24648" y="20148"/>
                </a:lnTo>
                <a:lnTo>
                  <a:pt x="24136" y="20659"/>
                </a:lnTo>
                <a:lnTo>
                  <a:pt x="24545" y="20761"/>
                </a:lnTo>
                <a:lnTo>
                  <a:pt x="25466" y="19636"/>
                </a:lnTo>
                <a:lnTo>
                  <a:pt x="24955" y="20557"/>
                </a:lnTo>
                <a:lnTo>
                  <a:pt x="25159" y="20761"/>
                </a:lnTo>
                <a:lnTo>
                  <a:pt x="25670" y="20557"/>
                </a:lnTo>
                <a:lnTo>
                  <a:pt x="25159" y="20966"/>
                </a:lnTo>
                <a:lnTo>
                  <a:pt x="25568" y="21170"/>
                </a:lnTo>
                <a:lnTo>
                  <a:pt x="24750" y="21784"/>
                </a:lnTo>
                <a:lnTo>
                  <a:pt x="25159" y="21886"/>
                </a:lnTo>
                <a:lnTo>
                  <a:pt x="25159" y="22193"/>
                </a:lnTo>
                <a:lnTo>
                  <a:pt x="25057" y="22295"/>
                </a:lnTo>
                <a:lnTo>
                  <a:pt x="25364" y="22705"/>
                </a:lnTo>
                <a:lnTo>
                  <a:pt x="24648" y="23114"/>
                </a:lnTo>
                <a:lnTo>
                  <a:pt x="24545" y="23420"/>
                </a:lnTo>
                <a:lnTo>
                  <a:pt x="25670" y="22807"/>
                </a:lnTo>
                <a:lnTo>
                  <a:pt x="24750" y="24136"/>
                </a:lnTo>
                <a:lnTo>
                  <a:pt x="26284" y="23011"/>
                </a:lnTo>
                <a:lnTo>
                  <a:pt x="26284" y="23011"/>
                </a:lnTo>
                <a:lnTo>
                  <a:pt x="25568" y="23830"/>
                </a:lnTo>
                <a:lnTo>
                  <a:pt x="25568" y="23830"/>
                </a:lnTo>
                <a:lnTo>
                  <a:pt x="26182" y="23318"/>
                </a:lnTo>
                <a:lnTo>
                  <a:pt x="26182" y="23495"/>
                </a:lnTo>
                <a:lnTo>
                  <a:pt x="26182" y="23495"/>
                </a:lnTo>
                <a:lnTo>
                  <a:pt x="24750" y="24545"/>
                </a:lnTo>
                <a:lnTo>
                  <a:pt x="25159" y="24648"/>
                </a:lnTo>
                <a:lnTo>
                  <a:pt x="24443" y="25364"/>
                </a:lnTo>
                <a:lnTo>
                  <a:pt x="24443" y="25568"/>
                </a:lnTo>
                <a:lnTo>
                  <a:pt x="25261" y="25261"/>
                </a:lnTo>
                <a:lnTo>
                  <a:pt x="25364" y="25159"/>
                </a:lnTo>
                <a:lnTo>
                  <a:pt x="25773" y="25057"/>
                </a:lnTo>
                <a:lnTo>
                  <a:pt x="25364" y="25261"/>
                </a:lnTo>
                <a:lnTo>
                  <a:pt x="25773" y="25568"/>
                </a:lnTo>
                <a:lnTo>
                  <a:pt x="25261" y="25261"/>
                </a:lnTo>
                <a:lnTo>
                  <a:pt x="24955" y="25466"/>
                </a:lnTo>
                <a:lnTo>
                  <a:pt x="25364" y="25977"/>
                </a:lnTo>
                <a:lnTo>
                  <a:pt x="24750" y="26489"/>
                </a:lnTo>
                <a:lnTo>
                  <a:pt x="24750" y="26489"/>
                </a:lnTo>
                <a:lnTo>
                  <a:pt x="25159" y="26284"/>
                </a:lnTo>
                <a:lnTo>
                  <a:pt x="24545" y="26693"/>
                </a:lnTo>
                <a:lnTo>
                  <a:pt x="24443" y="27000"/>
                </a:lnTo>
                <a:lnTo>
                  <a:pt x="26080" y="25977"/>
                </a:lnTo>
                <a:lnTo>
                  <a:pt x="25670" y="26386"/>
                </a:lnTo>
                <a:lnTo>
                  <a:pt x="25773" y="26795"/>
                </a:lnTo>
                <a:lnTo>
                  <a:pt x="25568" y="26489"/>
                </a:lnTo>
                <a:lnTo>
                  <a:pt x="24852" y="26795"/>
                </a:lnTo>
                <a:lnTo>
                  <a:pt x="24955" y="26795"/>
                </a:lnTo>
                <a:lnTo>
                  <a:pt x="24545" y="27307"/>
                </a:lnTo>
                <a:lnTo>
                  <a:pt x="25466" y="27102"/>
                </a:lnTo>
                <a:lnTo>
                  <a:pt x="24341" y="27614"/>
                </a:lnTo>
                <a:lnTo>
                  <a:pt x="25159" y="27818"/>
                </a:lnTo>
                <a:lnTo>
                  <a:pt x="25057" y="27920"/>
                </a:lnTo>
                <a:lnTo>
                  <a:pt x="25159" y="28023"/>
                </a:lnTo>
                <a:lnTo>
                  <a:pt x="24852" y="28125"/>
                </a:lnTo>
                <a:lnTo>
                  <a:pt x="25364" y="28125"/>
                </a:lnTo>
                <a:lnTo>
                  <a:pt x="24852" y="28227"/>
                </a:lnTo>
                <a:lnTo>
                  <a:pt x="25977" y="28227"/>
                </a:lnTo>
                <a:lnTo>
                  <a:pt x="26284" y="27920"/>
                </a:lnTo>
                <a:lnTo>
                  <a:pt x="25773" y="28841"/>
                </a:lnTo>
                <a:lnTo>
                  <a:pt x="26591" y="28636"/>
                </a:lnTo>
                <a:lnTo>
                  <a:pt x="26489" y="29148"/>
                </a:lnTo>
                <a:lnTo>
                  <a:pt x="26182" y="29352"/>
                </a:lnTo>
                <a:lnTo>
                  <a:pt x="26182" y="29352"/>
                </a:lnTo>
                <a:lnTo>
                  <a:pt x="26795" y="29148"/>
                </a:lnTo>
                <a:lnTo>
                  <a:pt x="26489" y="29455"/>
                </a:lnTo>
                <a:lnTo>
                  <a:pt x="26898" y="29455"/>
                </a:lnTo>
                <a:lnTo>
                  <a:pt x="26489" y="29659"/>
                </a:lnTo>
                <a:lnTo>
                  <a:pt x="26489" y="29864"/>
                </a:lnTo>
                <a:lnTo>
                  <a:pt x="26591" y="30068"/>
                </a:lnTo>
                <a:lnTo>
                  <a:pt x="26693" y="30068"/>
                </a:lnTo>
                <a:lnTo>
                  <a:pt x="26386" y="30375"/>
                </a:lnTo>
                <a:lnTo>
                  <a:pt x="26386" y="30682"/>
                </a:lnTo>
                <a:lnTo>
                  <a:pt x="26489" y="30682"/>
                </a:lnTo>
                <a:lnTo>
                  <a:pt x="26386" y="30784"/>
                </a:lnTo>
                <a:lnTo>
                  <a:pt x="26386" y="30682"/>
                </a:lnTo>
                <a:lnTo>
                  <a:pt x="26080" y="31295"/>
                </a:lnTo>
                <a:lnTo>
                  <a:pt x="25670" y="31500"/>
                </a:lnTo>
                <a:lnTo>
                  <a:pt x="25568" y="31602"/>
                </a:lnTo>
                <a:lnTo>
                  <a:pt x="25568" y="31500"/>
                </a:lnTo>
                <a:lnTo>
                  <a:pt x="25670" y="31500"/>
                </a:lnTo>
                <a:lnTo>
                  <a:pt x="26182" y="30886"/>
                </a:lnTo>
                <a:lnTo>
                  <a:pt x="26182" y="30886"/>
                </a:lnTo>
                <a:lnTo>
                  <a:pt x="25466" y="31398"/>
                </a:lnTo>
                <a:lnTo>
                  <a:pt x="25875" y="30989"/>
                </a:lnTo>
                <a:lnTo>
                  <a:pt x="25875" y="31091"/>
                </a:lnTo>
                <a:lnTo>
                  <a:pt x="26182" y="30682"/>
                </a:lnTo>
                <a:lnTo>
                  <a:pt x="24852" y="30477"/>
                </a:lnTo>
                <a:lnTo>
                  <a:pt x="24341" y="31909"/>
                </a:lnTo>
                <a:lnTo>
                  <a:pt x="24545" y="31909"/>
                </a:lnTo>
                <a:lnTo>
                  <a:pt x="24136" y="32420"/>
                </a:lnTo>
                <a:lnTo>
                  <a:pt x="24136" y="32216"/>
                </a:lnTo>
                <a:lnTo>
                  <a:pt x="23932" y="32523"/>
                </a:lnTo>
                <a:lnTo>
                  <a:pt x="24545" y="32727"/>
                </a:lnTo>
                <a:lnTo>
                  <a:pt x="24034" y="32625"/>
                </a:lnTo>
                <a:lnTo>
                  <a:pt x="21989" y="35489"/>
                </a:lnTo>
                <a:lnTo>
                  <a:pt x="22091" y="35489"/>
                </a:lnTo>
                <a:lnTo>
                  <a:pt x="20557" y="38250"/>
                </a:lnTo>
                <a:lnTo>
                  <a:pt x="20557" y="38148"/>
                </a:lnTo>
                <a:lnTo>
                  <a:pt x="20250" y="38659"/>
                </a:lnTo>
                <a:lnTo>
                  <a:pt x="20348" y="40709"/>
                </a:lnTo>
                <a:lnTo>
                  <a:pt x="20348" y="40709"/>
                </a:lnTo>
                <a:lnTo>
                  <a:pt x="20148" y="40909"/>
                </a:lnTo>
                <a:lnTo>
                  <a:pt x="20455" y="41011"/>
                </a:lnTo>
                <a:lnTo>
                  <a:pt x="20761" y="40807"/>
                </a:lnTo>
                <a:lnTo>
                  <a:pt x="21477" y="40807"/>
                </a:lnTo>
                <a:lnTo>
                  <a:pt x="20761" y="40909"/>
                </a:lnTo>
                <a:lnTo>
                  <a:pt x="20761" y="41420"/>
                </a:lnTo>
                <a:lnTo>
                  <a:pt x="20557" y="41114"/>
                </a:lnTo>
                <a:lnTo>
                  <a:pt x="20352" y="41727"/>
                </a:lnTo>
                <a:lnTo>
                  <a:pt x="20557" y="42341"/>
                </a:lnTo>
                <a:lnTo>
                  <a:pt x="20352" y="42648"/>
                </a:lnTo>
                <a:lnTo>
                  <a:pt x="20864" y="43875"/>
                </a:lnTo>
                <a:lnTo>
                  <a:pt x="20761" y="44284"/>
                </a:lnTo>
                <a:lnTo>
                  <a:pt x="21068" y="44591"/>
                </a:lnTo>
                <a:lnTo>
                  <a:pt x="21477" y="44693"/>
                </a:lnTo>
                <a:lnTo>
                  <a:pt x="23011" y="47250"/>
                </a:lnTo>
                <a:lnTo>
                  <a:pt x="22909" y="47455"/>
                </a:lnTo>
                <a:lnTo>
                  <a:pt x="23216" y="49295"/>
                </a:lnTo>
                <a:lnTo>
                  <a:pt x="23932" y="50114"/>
                </a:lnTo>
                <a:lnTo>
                  <a:pt x="23932" y="51341"/>
                </a:lnTo>
                <a:lnTo>
                  <a:pt x="24034" y="51341"/>
                </a:lnTo>
                <a:lnTo>
                  <a:pt x="24034" y="51545"/>
                </a:lnTo>
                <a:lnTo>
                  <a:pt x="23830" y="51341"/>
                </a:lnTo>
                <a:lnTo>
                  <a:pt x="23216" y="51443"/>
                </a:lnTo>
                <a:lnTo>
                  <a:pt x="23830" y="52159"/>
                </a:lnTo>
                <a:lnTo>
                  <a:pt x="24648" y="52364"/>
                </a:lnTo>
                <a:lnTo>
                  <a:pt x="25261" y="54818"/>
                </a:lnTo>
                <a:lnTo>
                  <a:pt x="26795" y="56455"/>
                </a:lnTo>
                <a:lnTo>
                  <a:pt x="26898" y="55432"/>
                </a:lnTo>
                <a:lnTo>
                  <a:pt x="26386" y="55227"/>
                </a:lnTo>
                <a:lnTo>
                  <a:pt x="25773" y="52364"/>
                </a:lnTo>
                <a:lnTo>
                  <a:pt x="25773" y="52670"/>
                </a:lnTo>
                <a:lnTo>
                  <a:pt x="25261" y="50830"/>
                </a:lnTo>
                <a:lnTo>
                  <a:pt x="25057" y="50727"/>
                </a:lnTo>
                <a:lnTo>
                  <a:pt x="24341" y="48068"/>
                </a:lnTo>
                <a:lnTo>
                  <a:pt x="24545" y="47250"/>
                </a:lnTo>
                <a:lnTo>
                  <a:pt x="25159" y="47659"/>
                </a:lnTo>
                <a:lnTo>
                  <a:pt x="25364" y="47557"/>
                </a:lnTo>
                <a:lnTo>
                  <a:pt x="25466" y="47761"/>
                </a:lnTo>
                <a:lnTo>
                  <a:pt x="25875" y="47966"/>
                </a:lnTo>
                <a:lnTo>
                  <a:pt x="26591" y="51034"/>
                </a:lnTo>
                <a:lnTo>
                  <a:pt x="27205" y="51341"/>
                </a:lnTo>
                <a:lnTo>
                  <a:pt x="27000" y="51852"/>
                </a:lnTo>
                <a:lnTo>
                  <a:pt x="28023" y="53080"/>
                </a:lnTo>
                <a:lnTo>
                  <a:pt x="27920" y="52977"/>
                </a:lnTo>
                <a:lnTo>
                  <a:pt x="28125" y="53591"/>
                </a:lnTo>
                <a:lnTo>
                  <a:pt x="27920" y="53795"/>
                </a:lnTo>
                <a:lnTo>
                  <a:pt x="28636" y="54307"/>
                </a:lnTo>
                <a:lnTo>
                  <a:pt x="28432" y="54205"/>
                </a:lnTo>
                <a:lnTo>
                  <a:pt x="29045" y="54920"/>
                </a:lnTo>
                <a:lnTo>
                  <a:pt x="28841" y="54920"/>
                </a:lnTo>
                <a:lnTo>
                  <a:pt x="29761" y="56148"/>
                </a:lnTo>
                <a:lnTo>
                  <a:pt x="30477" y="58091"/>
                </a:lnTo>
                <a:lnTo>
                  <a:pt x="29966" y="59216"/>
                </a:lnTo>
                <a:lnTo>
                  <a:pt x="37534" y="63920"/>
                </a:lnTo>
                <a:lnTo>
                  <a:pt x="39068" y="63307"/>
                </a:lnTo>
                <a:lnTo>
                  <a:pt x="39170" y="63307"/>
                </a:lnTo>
                <a:lnTo>
                  <a:pt x="39784" y="63614"/>
                </a:lnTo>
                <a:lnTo>
                  <a:pt x="39784" y="63614"/>
                </a:lnTo>
                <a:lnTo>
                  <a:pt x="39375" y="63307"/>
                </a:lnTo>
                <a:lnTo>
                  <a:pt x="39375" y="63307"/>
                </a:lnTo>
                <a:lnTo>
                  <a:pt x="44284" y="66375"/>
                </a:lnTo>
                <a:lnTo>
                  <a:pt x="45000" y="66273"/>
                </a:lnTo>
                <a:lnTo>
                  <a:pt x="45409" y="66682"/>
                </a:lnTo>
                <a:lnTo>
                  <a:pt x="45307" y="66989"/>
                </a:lnTo>
                <a:lnTo>
                  <a:pt x="46534" y="68830"/>
                </a:lnTo>
                <a:lnTo>
                  <a:pt x="46534" y="69443"/>
                </a:lnTo>
                <a:lnTo>
                  <a:pt x="47148" y="70159"/>
                </a:lnTo>
                <a:lnTo>
                  <a:pt x="47352" y="69852"/>
                </a:lnTo>
                <a:lnTo>
                  <a:pt x="47045" y="69443"/>
                </a:lnTo>
                <a:lnTo>
                  <a:pt x="47045" y="69443"/>
                </a:lnTo>
                <a:lnTo>
                  <a:pt x="48784" y="71386"/>
                </a:lnTo>
                <a:lnTo>
                  <a:pt x="48784" y="71386"/>
                </a:lnTo>
                <a:lnTo>
                  <a:pt x="48580" y="71080"/>
                </a:lnTo>
                <a:lnTo>
                  <a:pt x="49091" y="71693"/>
                </a:lnTo>
                <a:lnTo>
                  <a:pt x="49705" y="71489"/>
                </a:lnTo>
                <a:lnTo>
                  <a:pt x="50625" y="72205"/>
                </a:lnTo>
                <a:lnTo>
                  <a:pt x="50727" y="71898"/>
                </a:lnTo>
                <a:lnTo>
                  <a:pt x="51136" y="72614"/>
                </a:lnTo>
                <a:lnTo>
                  <a:pt x="51648" y="72307"/>
                </a:lnTo>
                <a:lnTo>
                  <a:pt x="51341" y="71693"/>
                </a:lnTo>
                <a:lnTo>
                  <a:pt x="52670" y="70773"/>
                </a:lnTo>
                <a:lnTo>
                  <a:pt x="53182" y="71489"/>
                </a:lnTo>
                <a:lnTo>
                  <a:pt x="53182" y="71284"/>
                </a:lnTo>
                <a:lnTo>
                  <a:pt x="53386" y="71386"/>
                </a:lnTo>
                <a:lnTo>
                  <a:pt x="53489" y="71284"/>
                </a:lnTo>
                <a:lnTo>
                  <a:pt x="53693" y="71693"/>
                </a:lnTo>
                <a:lnTo>
                  <a:pt x="53386" y="71386"/>
                </a:lnTo>
                <a:lnTo>
                  <a:pt x="53182" y="71795"/>
                </a:lnTo>
                <a:lnTo>
                  <a:pt x="53795" y="75682"/>
                </a:lnTo>
                <a:lnTo>
                  <a:pt x="53898" y="75682"/>
                </a:lnTo>
                <a:lnTo>
                  <a:pt x="53898" y="75989"/>
                </a:lnTo>
                <a:lnTo>
                  <a:pt x="54000" y="75886"/>
                </a:lnTo>
                <a:lnTo>
                  <a:pt x="54205" y="75989"/>
                </a:lnTo>
                <a:lnTo>
                  <a:pt x="53489" y="77216"/>
                </a:lnTo>
                <a:lnTo>
                  <a:pt x="52977" y="77523"/>
                </a:lnTo>
                <a:lnTo>
                  <a:pt x="52773" y="78239"/>
                </a:lnTo>
                <a:lnTo>
                  <a:pt x="52364" y="78341"/>
                </a:lnTo>
                <a:lnTo>
                  <a:pt x="52568" y="78750"/>
                </a:lnTo>
                <a:lnTo>
                  <a:pt x="51648" y="79159"/>
                </a:lnTo>
                <a:lnTo>
                  <a:pt x="51239" y="80693"/>
                </a:lnTo>
                <a:lnTo>
                  <a:pt x="51034" y="80591"/>
                </a:lnTo>
                <a:lnTo>
                  <a:pt x="50727" y="81307"/>
                </a:lnTo>
                <a:lnTo>
                  <a:pt x="50727" y="82227"/>
                </a:lnTo>
                <a:lnTo>
                  <a:pt x="51034" y="82739"/>
                </a:lnTo>
                <a:lnTo>
                  <a:pt x="51545" y="82432"/>
                </a:lnTo>
                <a:lnTo>
                  <a:pt x="51648" y="82125"/>
                </a:lnTo>
                <a:lnTo>
                  <a:pt x="51750" y="82841"/>
                </a:lnTo>
                <a:lnTo>
                  <a:pt x="50318" y="84886"/>
                </a:lnTo>
                <a:lnTo>
                  <a:pt x="50830" y="85909"/>
                </a:lnTo>
                <a:lnTo>
                  <a:pt x="50625" y="86011"/>
                </a:lnTo>
                <a:lnTo>
                  <a:pt x="60852" y="98693"/>
                </a:lnTo>
                <a:lnTo>
                  <a:pt x="61977" y="118125"/>
                </a:lnTo>
                <a:lnTo>
                  <a:pt x="61670" y="118330"/>
                </a:lnTo>
                <a:lnTo>
                  <a:pt x="63102" y="122932"/>
                </a:lnTo>
                <a:lnTo>
                  <a:pt x="64125" y="122625"/>
                </a:lnTo>
                <a:lnTo>
                  <a:pt x="63818" y="123136"/>
                </a:lnTo>
                <a:lnTo>
                  <a:pt x="64125" y="123136"/>
                </a:lnTo>
                <a:lnTo>
                  <a:pt x="64330" y="123648"/>
                </a:lnTo>
                <a:lnTo>
                  <a:pt x="64023" y="123648"/>
                </a:lnTo>
                <a:lnTo>
                  <a:pt x="64227" y="125284"/>
                </a:lnTo>
                <a:lnTo>
                  <a:pt x="64636" y="125489"/>
                </a:lnTo>
                <a:lnTo>
                  <a:pt x="64534" y="126511"/>
                </a:lnTo>
                <a:lnTo>
                  <a:pt x="64943" y="126716"/>
                </a:lnTo>
                <a:lnTo>
                  <a:pt x="64330" y="126716"/>
                </a:lnTo>
                <a:lnTo>
                  <a:pt x="64636" y="127432"/>
                </a:lnTo>
                <a:lnTo>
                  <a:pt x="64534" y="127739"/>
                </a:lnTo>
                <a:lnTo>
                  <a:pt x="64330" y="127023"/>
                </a:lnTo>
                <a:lnTo>
                  <a:pt x="64023" y="127432"/>
                </a:lnTo>
                <a:lnTo>
                  <a:pt x="64023" y="127432"/>
                </a:lnTo>
                <a:lnTo>
                  <a:pt x="64227" y="127023"/>
                </a:lnTo>
                <a:lnTo>
                  <a:pt x="64023" y="126614"/>
                </a:lnTo>
                <a:lnTo>
                  <a:pt x="64023" y="127023"/>
                </a:lnTo>
                <a:lnTo>
                  <a:pt x="63409" y="127125"/>
                </a:lnTo>
                <a:lnTo>
                  <a:pt x="63614" y="127432"/>
                </a:lnTo>
                <a:lnTo>
                  <a:pt x="63205" y="127943"/>
                </a:lnTo>
                <a:lnTo>
                  <a:pt x="63205" y="127943"/>
                </a:lnTo>
                <a:lnTo>
                  <a:pt x="63716" y="127739"/>
                </a:lnTo>
                <a:lnTo>
                  <a:pt x="64227" y="128148"/>
                </a:lnTo>
                <a:lnTo>
                  <a:pt x="64227" y="128045"/>
                </a:lnTo>
                <a:lnTo>
                  <a:pt x="64534" y="128250"/>
                </a:lnTo>
                <a:lnTo>
                  <a:pt x="64534" y="128455"/>
                </a:lnTo>
                <a:lnTo>
                  <a:pt x="64432" y="128659"/>
                </a:lnTo>
                <a:lnTo>
                  <a:pt x="64636" y="129068"/>
                </a:lnTo>
                <a:lnTo>
                  <a:pt x="65148" y="128864"/>
                </a:lnTo>
                <a:lnTo>
                  <a:pt x="65557" y="129477"/>
                </a:lnTo>
                <a:lnTo>
                  <a:pt x="64534" y="129273"/>
                </a:lnTo>
                <a:lnTo>
                  <a:pt x="65148" y="129682"/>
                </a:lnTo>
                <a:lnTo>
                  <a:pt x="65455" y="130705"/>
                </a:lnTo>
                <a:lnTo>
                  <a:pt x="65352" y="130295"/>
                </a:lnTo>
                <a:lnTo>
                  <a:pt x="65455" y="130295"/>
                </a:lnTo>
                <a:lnTo>
                  <a:pt x="65864" y="131216"/>
                </a:lnTo>
                <a:lnTo>
                  <a:pt x="65352" y="131420"/>
                </a:lnTo>
                <a:lnTo>
                  <a:pt x="66068" y="131727"/>
                </a:lnTo>
                <a:lnTo>
                  <a:pt x="65864" y="131727"/>
                </a:lnTo>
                <a:lnTo>
                  <a:pt x="66170" y="132034"/>
                </a:lnTo>
                <a:lnTo>
                  <a:pt x="66273" y="131727"/>
                </a:lnTo>
                <a:lnTo>
                  <a:pt x="66375" y="131932"/>
                </a:lnTo>
                <a:lnTo>
                  <a:pt x="66375" y="132239"/>
                </a:lnTo>
                <a:lnTo>
                  <a:pt x="66170" y="132034"/>
                </a:lnTo>
                <a:lnTo>
                  <a:pt x="65557" y="131625"/>
                </a:lnTo>
                <a:lnTo>
                  <a:pt x="65250" y="131932"/>
                </a:lnTo>
                <a:lnTo>
                  <a:pt x="67193" y="133261"/>
                </a:lnTo>
                <a:lnTo>
                  <a:pt x="67398" y="133159"/>
                </a:lnTo>
                <a:lnTo>
                  <a:pt x="67091" y="132750"/>
                </a:lnTo>
                <a:lnTo>
                  <a:pt x="67705" y="133057"/>
                </a:lnTo>
                <a:lnTo>
                  <a:pt x="67398" y="133159"/>
                </a:lnTo>
                <a:lnTo>
                  <a:pt x="67500" y="133261"/>
                </a:lnTo>
                <a:lnTo>
                  <a:pt x="67602" y="133159"/>
                </a:lnTo>
                <a:lnTo>
                  <a:pt x="67807" y="133568"/>
                </a:lnTo>
                <a:lnTo>
                  <a:pt x="67807" y="133568"/>
                </a:lnTo>
                <a:lnTo>
                  <a:pt x="67500" y="133261"/>
                </a:lnTo>
                <a:lnTo>
                  <a:pt x="67295" y="133364"/>
                </a:lnTo>
                <a:lnTo>
                  <a:pt x="66477" y="133364"/>
                </a:lnTo>
                <a:lnTo>
                  <a:pt x="66886" y="133773"/>
                </a:lnTo>
                <a:lnTo>
                  <a:pt x="67500" y="133670"/>
                </a:lnTo>
                <a:lnTo>
                  <a:pt x="67295" y="134080"/>
                </a:lnTo>
                <a:lnTo>
                  <a:pt x="67705" y="134284"/>
                </a:lnTo>
                <a:lnTo>
                  <a:pt x="67807" y="134080"/>
                </a:lnTo>
                <a:lnTo>
                  <a:pt x="67926" y="134000"/>
                </a:lnTo>
                <a:lnTo>
                  <a:pt x="67926" y="134000"/>
                </a:lnTo>
                <a:lnTo>
                  <a:pt x="68420" y="134693"/>
                </a:lnTo>
                <a:lnTo>
                  <a:pt x="69136" y="133977"/>
                </a:lnTo>
                <a:lnTo>
                  <a:pt x="69136" y="134284"/>
                </a:lnTo>
                <a:lnTo>
                  <a:pt x="68932" y="134489"/>
                </a:lnTo>
                <a:lnTo>
                  <a:pt x="68932" y="134693"/>
                </a:lnTo>
                <a:lnTo>
                  <a:pt x="68727" y="134795"/>
                </a:lnTo>
                <a:lnTo>
                  <a:pt x="69750" y="134795"/>
                </a:lnTo>
                <a:lnTo>
                  <a:pt x="69545" y="134182"/>
                </a:lnTo>
                <a:lnTo>
                  <a:pt x="69767" y="133988"/>
                </a:lnTo>
                <a:lnTo>
                  <a:pt x="69767" y="133988"/>
                </a:lnTo>
                <a:lnTo>
                  <a:pt x="70057" y="134182"/>
                </a:lnTo>
                <a:lnTo>
                  <a:pt x="69852" y="134284"/>
                </a:lnTo>
                <a:lnTo>
                  <a:pt x="70568" y="134591"/>
                </a:lnTo>
                <a:lnTo>
                  <a:pt x="70364" y="135000"/>
                </a:lnTo>
                <a:lnTo>
                  <a:pt x="71489" y="135614"/>
                </a:lnTo>
                <a:lnTo>
                  <a:pt x="71386" y="135716"/>
                </a:lnTo>
                <a:lnTo>
                  <a:pt x="70159" y="135205"/>
                </a:lnTo>
                <a:lnTo>
                  <a:pt x="70364" y="135205"/>
                </a:lnTo>
                <a:lnTo>
                  <a:pt x="70057" y="135000"/>
                </a:lnTo>
                <a:lnTo>
                  <a:pt x="69955" y="135102"/>
                </a:lnTo>
                <a:lnTo>
                  <a:pt x="70568" y="135716"/>
                </a:lnTo>
                <a:lnTo>
                  <a:pt x="70057" y="135511"/>
                </a:lnTo>
                <a:lnTo>
                  <a:pt x="69443" y="135716"/>
                </a:lnTo>
                <a:lnTo>
                  <a:pt x="69545" y="135818"/>
                </a:lnTo>
                <a:lnTo>
                  <a:pt x="73943" y="136125"/>
                </a:lnTo>
                <a:lnTo>
                  <a:pt x="74557" y="135818"/>
                </a:lnTo>
                <a:lnTo>
                  <a:pt x="71489" y="134489"/>
                </a:lnTo>
                <a:lnTo>
                  <a:pt x="71591" y="134284"/>
                </a:lnTo>
                <a:lnTo>
                  <a:pt x="71080" y="133875"/>
                </a:lnTo>
                <a:lnTo>
                  <a:pt x="69782" y="133975"/>
                </a:lnTo>
                <a:lnTo>
                  <a:pt x="69782" y="133975"/>
                </a:lnTo>
                <a:lnTo>
                  <a:pt x="70364" y="133466"/>
                </a:lnTo>
                <a:lnTo>
                  <a:pt x="71080" y="133568"/>
                </a:lnTo>
                <a:lnTo>
                  <a:pt x="71080" y="133568"/>
                </a:lnTo>
                <a:lnTo>
                  <a:pt x="70057" y="132852"/>
                </a:lnTo>
                <a:lnTo>
                  <a:pt x="70364" y="132750"/>
                </a:lnTo>
                <a:lnTo>
                  <a:pt x="69852" y="132341"/>
                </a:lnTo>
                <a:lnTo>
                  <a:pt x="70159" y="131318"/>
                </a:lnTo>
                <a:lnTo>
                  <a:pt x="69750" y="131216"/>
                </a:lnTo>
                <a:lnTo>
                  <a:pt x="69955" y="131216"/>
                </a:lnTo>
                <a:lnTo>
                  <a:pt x="69955" y="131011"/>
                </a:lnTo>
                <a:lnTo>
                  <a:pt x="70670" y="131216"/>
                </a:lnTo>
                <a:lnTo>
                  <a:pt x="70670" y="131216"/>
                </a:lnTo>
                <a:lnTo>
                  <a:pt x="70466" y="130500"/>
                </a:lnTo>
                <a:lnTo>
                  <a:pt x="71591" y="129170"/>
                </a:lnTo>
                <a:lnTo>
                  <a:pt x="71182" y="129068"/>
                </a:lnTo>
                <a:lnTo>
                  <a:pt x="71284" y="128455"/>
                </a:lnTo>
                <a:lnTo>
                  <a:pt x="69443" y="127330"/>
                </a:lnTo>
                <a:lnTo>
                  <a:pt x="69852" y="126409"/>
                </a:lnTo>
                <a:lnTo>
                  <a:pt x="70159" y="126205"/>
                </a:lnTo>
                <a:lnTo>
                  <a:pt x="70670" y="126205"/>
                </a:lnTo>
                <a:lnTo>
                  <a:pt x="70568" y="124670"/>
                </a:lnTo>
                <a:lnTo>
                  <a:pt x="71182" y="124159"/>
                </a:lnTo>
                <a:lnTo>
                  <a:pt x="70568" y="123852"/>
                </a:lnTo>
                <a:lnTo>
                  <a:pt x="70977" y="123750"/>
                </a:lnTo>
                <a:lnTo>
                  <a:pt x="71284" y="124057"/>
                </a:lnTo>
                <a:lnTo>
                  <a:pt x="71284" y="124057"/>
                </a:lnTo>
                <a:lnTo>
                  <a:pt x="70977" y="123443"/>
                </a:lnTo>
                <a:lnTo>
                  <a:pt x="70773" y="123545"/>
                </a:lnTo>
                <a:lnTo>
                  <a:pt x="70364" y="123239"/>
                </a:lnTo>
                <a:lnTo>
                  <a:pt x="69955" y="122318"/>
                </a:lnTo>
                <a:lnTo>
                  <a:pt x="70057" y="122011"/>
                </a:lnTo>
                <a:lnTo>
                  <a:pt x="71182" y="122318"/>
                </a:lnTo>
                <a:lnTo>
                  <a:pt x="72205" y="122011"/>
                </a:lnTo>
                <a:lnTo>
                  <a:pt x="72000" y="121193"/>
                </a:lnTo>
                <a:lnTo>
                  <a:pt x="72102" y="120886"/>
                </a:lnTo>
                <a:lnTo>
                  <a:pt x="71898" y="120580"/>
                </a:lnTo>
                <a:lnTo>
                  <a:pt x="72000" y="120580"/>
                </a:lnTo>
                <a:lnTo>
                  <a:pt x="71693" y="120170"/>
                </a:lnTo>
                <a:lnTo>
                  <a:pt x="75477" y="119250"/>
                </a:lnTo>
                <a:lnTo>
                  <a:pt x="75886" y="117716"/>
                </a:lnTo>
                <a:lnTo>
                  <a:pt x="73739" y="114545"/>
                </a:lnTo>
                <a:lnTo>
                  <a:pt x="73739" y="114034"/>
                </a:lnTo>
                <a:lnTo>
                  <a:pt x="73943" y="114034"/>
                </a:lnTo>
                <a:lnTo>
                  <a:pt x="73841" y="113420"/>
                </a:lnTo>
                <a:lnTo>
                  <a:pt x="74045" y="113932"/>
                </a:lnTo>
                <a:lnTo>
                  <a:pt x="73841" y="114341"/>
                </a:lnTo>
                <a:lnTo>
                  <a:pt x="74557" y="115466"/>
                </a:lnTo>
                <a:lnTo>
                  <a:pt x="77216" y="115875"/>
                </a:lnTo>
                <a:lnTo>
                  <a:pt x="79466" y="111580"/>
                </a:lnTo>
                <a:lnTo>
                  <a:pt x="79568" y="111682"/>
                </a:lnTo>
                <a:lnTo>
                  <a:pt x="79568" y="111273"/>
                </a:lnTo>
                <a:lnTo>
                  <a:pt x="79466" y="110966"/>
                </a:lnTo>
                <a:lnTo>
                  <a:pt x="79773" y="111273"/>
                </a:lnTo>
                <a:lnTo>
                  <a:pt x="79875" y="111273"/>
                </a:lnTo>
                <a:lnTo>
                  <a:pt x="79364" y="112500"/>
                </a:lnTo>
                <a:lnTo>
                  <a:pt x="79773" y="112193"/>
                </a:lnTo>
                <a:lnTo>
                  <a:pt x="80080" y="111170"/>
                </a:lnTo>
                <a:lnTo>
                  <a:pt x="79875" y="111273"/>
                </a:lnTo>
                <a:lnTo>
                  <a:pt x="79875" y="111273"/>
                </a:lnTo>
                <a:lnTo>
                  <a:pt x="81409" y="107898"/>
                </a:lnTo>
                <a:lnTo>
                  <a:pt x="81102" y="106159"/>
                </a:lnTo>
                <a:lnTo>
                  <a:pt x="81614" y="106057"/>
                </a:lnTo>
                <a:lnTo>
                  <a:pt x="81511" y="106159"/>
                </a:lnTo>
                <a:lnTo>
                  <a:pt x="85398" y="103705"/>
                </a:lnTo>
                <a:lnTo>
                  <a:pt x="85807" y="103602"/>
                </a:lnTo>
                <a:lnTo>
                  <a:pt x="85909" y="103398"/>
                </a:lnTo>
                <a:lnTo>
                  <a:pt x="86114" y="103705"/>
                </a:lnTo>
                <a:lnTo>
                  <a:pt x="86830" y="103602"/>
                </a:lnTo>
                <a:lnTo>
                  <a:pt x="86932" y="103091"/>
                </a:lnTo>
                <a:lnTo>
                  <a:pt x="87750" y="102580"/>
                </a:lnTo>
                <a:lnTo>
                  <a:pt x="89080" y="94398"/>
                </a:lnTo>
                <a:lnTo>
                  <a:pt x="89080" y="93170"/>
                </a:lnTo>
                <a:lnTo>
                  <a:pt x="89284" y="93068"/>
                </a:lnTo>
                <a:lnTo>
                  <a:pt x="89489" y="93375"/>
                </a:lnTo>
                <a:lnTo>
                  <a:pt x="90409" y="91534"/>
                </a:lnTo>
                <a:lnTo>
                  <a:pt x="90409" y="91739"/>
                </a:lnTo>
                <a:lnTo>
                  <a:pt x="92557" y="87136"/>
                </a:lnTo>
                <a:lnTo>
                  <a:pt x="91943" y="85398"/>
                </a:lnTo>
                <a:lnTo>
                  <a:pt x="84273" y="82739"/>
                </a:lnTo>
                <a:lnTo>
                  <a:pt x="84068" y="82943"/>
                </a:lnTo>
                <a:lnTo>
                  <a:pt x="83966" y="82534"/>
                </a:lnTo>
                <a:lnTo>
                  <a:pt x="83557" y="83352"/>
                </a:lnTo>
                <a:lnTo>
                  <a:pt x="83557" y="83352"/>
                </a:lnTo>
                <a:lnTo>
                  <a:pt x="83659" y="82636"/>
                </a:lnTo>
                <a:lnTo>
                  <a:pt x="83557" y="82330"/>
                </a:lnTo>
                <a:lnTo>
                  <a:pt x="83557" y="81818"/>
                </a:lnTo>
                <a:lnTo>
                  <a:pt x="80591" y="80795"/>
                </a:lnTo>
                <a:lnTo>
                  <a:pt x="79057" y="82739"/>
                </a:lnTo>
                <a:lnTo>
                  <a:pt x="79364" y="81818"/>
                </a:lnTo>
                <a:lnTo>
                  <a:pt x="78341" y="82125"/>
                </a:lnTo>
                <a:lnTo>
                  <a:pt x="77932" y="81307"/>
                </a:lnTo>
                <a:lnTo>
                  <a:pt x="77625" y="81205"/>
                </a:lnTo>
                <a:lnTo>
                  <a:pt x="77011" y="81614"/>
                </a:lnTo>
                <a:lnTo>
                  <a:pt x="76295" y="81614"/>
                </a:lnTo>
                <a:lnTo>
                  <a:pt x="78852" y="78750"/>
                </a:lnTo>
                <a:lnTo>
                  <a:pt x="77216" y="75375"/>
                </a:lnTo>
                <a:lnTo>
                  <a:pt x="77011" y="75580"/>
                </a:lnTo>
                <a:lnTo>
                  <a:pt x="76807" y="75068"/>
                </a:lnTo>
                <a:lnTo>
                  <a:pt x="76705" y="75170"/>
                </a:lnTo>
                <a:lnTo>
                  <a:pt x="75273" y="74148"/>
                </a:lnTo>
                <a:lnTo>
                  <a:pt x="75068" y="74557"/>
                </a:lnTo>
                <a:lnTo>
                  <a:pt x="74455" y="73841"/>
                </a:lnTo>
                <a:lnTo>
                  <a:pt x="73432" y="74148"/>
                </a:lnTo>
                <a:lnTo>
                  <a:pt x="72614" y="73943"/>
                </a:lnTo>
                <a:lnTo>
                  <a:pt x="72307" y="74352"/>
                </a:lnTo>
                <a:lnTo>
                  <a:pt x="72307" y="73739"/>
                </a:lnTo>
                <a:lnTo>
                  <a:pt x="71284" y="72920"/>
                </a:lnTo>
                <a:lnTo>
                  <a:pt x="70977" y="73432"/>
                </a:lnTo>
                <a:lnTo>
                  <a:pt x="70977" y="73432"/>
                </a:lnTo>
                <a:lnTo>
                  <a:pt x="71080" y="72307"/>
                </a:lnTo>
                <a:lnTo>
                  <a:pt x="69852" y="71284"/>
                </a:lnTo>
                <a:lnTo>
                  <a:pt x="68420" y="71182"/>
                </a:lnTo>
                <a:lnTo>
                  <a:pt x="68830" y="70875"/>
                </a:lnTo>
                <a:lnTo>
                  <a:pt x="69034" y="70568"/>
                </a:lnTo>
                <a:lnTo>
                  <a:pt x="68932" y="70159"/>
                </a:lnTo>
                <a:lnTo>
                  <a:pt x="68420" y="69852"/>
                </a:lnTo>
                <a:lnTo>
                  <a:pt x="68318" y="69955"/>
                </a:lnTo>
                <a:lnTo>
                  <a:pt x="68318" y="70159"/>
                </a:lnTo>
                <a:lnTo>
                  <a:pt x="67909" y="69852"/>
                </a:lnTo>
                <a:lnTo>
                  <a:pt x="67807" y="69955"/>
                </a:lnTo>
                <a:lnTo>
                  <a:pt x="67602" y="69545"/>
                </a:lnTo>
                <a:lnTo>
                  <a:pt x="67398" y="69648"/>
                </a:lnTo>
                <a:lnTo>
                  <a:pt x="67295" y="69239"/>
                </a:lnTo>
                <a:lnTo>
                  <a:pt x="68216" y="69034"/>
                </a:lnTo>
                <a:lnTo>
                  <a:pt x="66068" y="69136"/>
                </a:lnTo>
                <a:lnTo>
                  <a:pt x="66068" y="69239"/>
                </a:lnTo>
                <a:lnTo>
                  <a:pt x="66580" y="69239"/>
                </a:lnTo>
                <a:lnTo>
                  <a:pt x="65045" y="69648"/>
                </a:lnTo>
                <a:lnTo>
                  <a:pt x="64636" y="69443"/>
                </a:lnTo>
                <a:lnTo>
                  <a:pt x="64432" y="69136"/>
                </a:lnTo>
                <a:lnTo>
                  <a:pt x="62489" y="69136"/>
                </a:lnTo>
                <a:lnTo>
                  <a:pt x="62284" y="68523"/>
                </a:lnTo>
                <a:lnTo>
                  <a:pt x="61466" y="68216"/>
                </a:lnTo>
                <a:lnTo>
                  <a:pt x="61159" y="67705"/>
                </a:lnTo>
                <a:lnTo>
                  <a:pt x="60750" y="67705"/>
                </a:lnTo>
                <a:lnTo>
                  <a:pt x="61159" y="68114"/>
                </a:lnTo>
                <a:lnTo>
                  <a:pt x="59727" y="68727"/>
                </a:lnTo>
                <a:lnTo>
                  <a:pt x="59523" y="69239"/>
                </a:lnTo>
                <a:lnTo>
                  <a:pt x="59932" y="70057"/>
                </a:lnTo>
                <a:lnTo>
                  <a:pt x="59625" y="70670"/>
                </a:lnTo>
                <a:lnTo>
                  <a:pt x="59216" y="70364"/>
                </a:lnTo>
                <a:lnTo>
                  <a:pt x="59114" y="69648"/>
                </a:lnTo>
                <a:lnTo>
                  <a:pt x="59420" y="69239"/>
                </a:lnTo>
                <a:lnTo>
                  <a:pt x="59318" y="68727"/>
                </a:lnTo>
                <a:lnTo>
                  <a:pt x="59420" y="68727"/>
                </a:lnTo>
                <a:lnTo>
                  <a:pt x="59216" y="68114"/>
                </a:lnTo>
                <a:lnTo>
                  <a:pt x="59830" y="67807"/>
                </a:lnTo>
                <a:lnTo>
                  <a:pt x="59625" y="67295"/>
                </a:lnTo>
                <a:lnTo>
                  <a:pt x="56966" y="68932"/>
                </a:lnTo>
                <a:lnTo>
                  <a:pt x="56966" y="68727"/>
                </a:lnTo>
                <a:lnTo>
                  <a:pt x="56557" y="68625"/>
                </a:lnTo>
                <a:lnTo>
                  <a:pt x="55739" y="69648"/>
                </a:lnTo>
                <a:lnTo>
                  <a:pt x="55841" y="69545"/>
                </a:lnTo>
                <a:lnTo>
                  <a:pt x="55534" y="70364"/>
                </a:lnTo>
                <a:lnTo>
                  <a:pt x="54614" y="71182"/>
                </a:lnTo>
                <a:lnTo>
                  <a:pt x="54511" y="71898"/>
                </a:lnTo>
                <a:lnTo>
                  <a:pt x="52977" y="70364"/>
                </a:lnTo>
                <a:lnTo>
                  <a:pt x="52057" y="70261"/>
                </a:lnTo>
                <a:lnTo>
                  <a:pt x="51034" y="70875"/>
                </a:lnTo>
                <a:lnTo>
                  <a:pt x="50011" y="70670"/>
                </a:lnTo>
                <a:lnTo>
                  <a:pt x="50011" y="70670"/>
                </a:lnTo>
                <a:lnTo>
                  <a:pt x="50114" y="70875"/>
                </a:lnTo>
                <a:lnTo>
                  <a:pt x="48375" y="68420"/>
                </a:lnTo>
                <a:lnTo>
                  <a:pt x="48580" y="67602"/>
                </a:lnTo>
                <a:lnTo>
                  <a:pt x="48682" y="67705"/>
                </a:lnTo>
                <a:lnTo>
                  <a:pt x="48784" y="66989"/>
                </a:lnTo>
                <a:lnTo>
                  <a:pt x="48784" y="67193"/>
                </a:lnTo>
                <a:lnTo>
                  <a:pt x="49193" y="64739"/>
                </a:lnTo>
                <a:lnTo>
                  <a:pt x="48989" y="64330"/>
                </a:lnTo>
                <a:lnTo>
                  <a:pt x="48580" y="64125"/>
                </a:lnTo>
                <a:lnTo>
                  <a:pt x="48886" y="64227"/>
                </a:lnTo>
                <a:lnTo>
                  <a:pt x="48273" y="63716"/>
                </a:lnTo>
                <a:lnTo>
                  <a:pt x="44284" y="63614"/>
                </a:lnTo>
                <a:lnTo>
                  <a:pt x="45000" y="62795"/>
                </a:lnTo>
                <a:lnTo>
                  <a:pt x="45102" y="61159"/>
                </a:lnTo>
                <a:lnTo>
                  <a:pt x="45409" y="60648"/>
                </a:lnTo>
                <a:lnTo>
                  <a:pt x="45511" y="61261"/>
                </a:lnTo>
                <a:lnTo>
                  <a:pt x="46023" y="60136"/>
                </a:lnTo>
                <a:lnTo>
                  <a:pt x="45818" y="60239"/>
                </a:lnTo>
                <a:lnTo>
                  <a:pt x="46125" y="59932"/>
                </a:lnTo>
                <a:lnTo>
                  <a:pt x="46125" y="59625"/>
                </a:lnTo>
                <a:lnTo>
                  <a:pt x="46534" y="58807"/>
                </a:lnTo>
                <a:lnTo>
                  <a:pt x="46432" y="57989"/>
                </a:lnTo>
                <a:lnTo>
                  <a:pt x="43875" y="58295"/>
                </a:lnTo>
                <a:lnTo>
                  <a:pt x="42955" y="60239"/>
                </a:lnTo>
                <a:lnTo>
                  <a:pt x="42341" y="60648"/>
                </a:lnTo>
                <a:lnTo>
                  <a:pt x="42545" y="60648"/>
                </a:lnTo>
                <a:lnTo>
                  <a:pt x="42443" y="60955"/>
                </a:lnTo>
                <a:lnTo>
                  <a:pt x="39477" y="61261"/>
                </a:lnTo>
                <a:lnTo>
                  <a:pt x="38557" y="60750"/>
                </a:lnTo>
                <a:lnTo>
                  <a:pt x="38557" y="60750"/>
                </a:lnTo>
                <a:lnTo>
                  <a:pt x="38659" y="60852"/>
                </a:lnTo>
                <a:lnTo>
                  <a:pt x="38659" y="60852"/>
                </a:lnTo>
                <a:lnTo>
                  <a:pt x="38352" y="60648"/>
                </a:lnTo>
                <a:lnTo>
                  <a:pt x="38352" y="60648"/>
                </a:lnTo>
                <a:lnTo>
                  <a:pt x="38557" y="60750"/>
                </a:lnTo>
                <a:lnTo>
                  <a:pt x="37432" y="57989"/>
                </a:lnTo>
                <a:lnTo>
                  <a:pt x="37432" y="58193"/>
                </a:lnTo>
                <a:lnTo>
                  <a:pt x="37227" y="57375"/>
                </a:lnTo>
                <a:lnTo>
                  <a:pt x="37432" y="57989"/>
                </a:lnTo>
                <a:lnTo>
                  <a:pt x="38455" y="52159"/>
                </a:lnTo>
                <a:lnTo>
                  <a:pt x="38250" y="51750"/>
                </a:lnTo>
                <a:lnTo>
                  <a:pt x="38761" y="51545"/>
                </a:lnTo>
                <a:lnTo>
                  <a:pt x="38761" y="51341"/>
                </a:lnTo>
                <a:lnTo>
                  <a:pt x="39068" y="51136"/>
                </a:lnTo>
                <a:lnTo>
                  <a:pt x="38966" y="51136"/>
                </a:lnTo>
                <a:lnTo>
                  <a:pt x="39170" y="51034"/>
                </a:lnTo>
                <a:lnTo>
                  <a:pt x="39375" y="50830"/>
                </a:lnTo>
                <a:lnTo>
                  <a:pt x="39682" y="50727"/>
                </a:lnTo>
                <a:lnTo>
                  <a:pt x="39580" y="50523"/>
                </a:lnTo>
                <a:lnTo>
                  <a:pt x="40091" y="50625"/>
                </a:lnTo>
                <a:lnTo>
                  <a:pt x="41216" y="49909"/>
                </a:lnTo>
                <a:lnTo>
                  <a:pt x="41216" y="49705"/>
                </a:lnTo>
                <a:lnTo>
                  <a:pt x="41420" y="49398"/>
                </a:lnTo>
                <a:lnTo>
                  <a:pt x="41420" y="49602"/>
                </a:lnTo>
                <a:lnTo>
                  <a:pt x="41625" y="49602"/>
                </a:lnTo>
                <a:lnTo>
                  <a:pt x="41318" y="49807"/>
                </a:lnTo>
                <a:lnTo>
                  <a:pt x="42341" y="49193"/>
                </a:lnTo>
                <a:lnTo>
                  <a:pt x="43773" y="49602"/>
                </a:lnTo>
                <a:lnTo>
                  <a:pt x="43977" y="49398"/>
                </a:lnTo>
                <a:lnTo>
                  <a:pt x="44489" y="49602"/>
                </a:lnTo>
                <a:lnTo>
                  <a:pt x="44489" y="49909"/>
                </a:lnTo>
                <a:lnTo>
                  <a:pt x="44386" y="49909"/>
                </a:lnTo>
                <a:lnTo>
                  <a:pt x="45205" y="50114"/>
                </a:lnTo>
                <a:lnTo>
                  <a:pt x="45409" y="49705"/>
                </a:lnTo>
                <a:lnTo>
                  <a:pt x="45920" y="50216"/>
                </a:lnTo>
                <a:lnTo>
                  <a:pt x="46125" y="50216"/>
                </a:lnTo>
                <a:lnTo>
                  <a:pt x="45818" y="49705"/>
                </a:lnTo>
                <a:lnTo>
                  <a:pt x="46227" y="49091"/>
                </a:lnTo>
                <a:lnTo>
                  <a:pt x="46227" y="49091"/>
                </a:lnTo>
                <a:lnTo>
                  <a:pt x="45920" y="49295"/>
                </a:lnTo>
                <a:lnTo>
                  <a:pt x="46023" y="48989"/>
                </a:lnTo>
                <a:lnTo>
                  <a:pt x="45307" y="49091"/>
                </a:lnTo>
                <a:lnTo>
                  <a:pt x="47557" y="48477"/>
                </a:lnTo>
                <a:lnTo>
                  <a:pt x="47557" y="48477"/>
                </a:lnTo>
                <a:lnTo>
                  <a:pt x="47455" y="48989"/>
                </a:lnTo>
                <a:lnTo>
                  <a:pt x="47966" y="48784"/>
                </a:lnTo>
                <a:lnTo>
                  <a:pt x="47966" y="48886"/>
                </a:lnTo>
                <a:lnTo>
                  <a:pt x="48477" y="48580"/>
                </a:lnTo>
                <a:lnTo>
                  <a:pt x="48477" y="48580"/>
                </a:lnTo>
                <a:lnTo>
                  <a:pt x="48170" y="48886"/>
                </a:lnTo>
                <a:lnTo>
                  <a:pt x="48886" y="48784"/>
                </a:lnTo>
                <a:lnTo>
                  <a:pt x="49602" y="48886"/>
                </a:lnTo>
                <a:lnTo>
                  <a:pt x="49500" y="49091"/>
                </a:lnTo>
                <a:lnTo>
                  <a:pt x="49655" y="49401"/>
                </a:lnTo>
                <a:lnTo>
                  <a:pt x="49655" y="49401"/>
                </a:lnTo>
                <a:lnTo>
                  <a:pt x="51239" y="49500"/>
                </a:lnTo>
                <a:lnTo>
                  <a:pt x="51750" y="50216"/>
                </a:lnTo>
                <a:lnTo>
                  <a:pt x="51443" y="51545"/>
                </a:lnTo>
                <a:lnTo>
                  <a:pt x="51648" y="51239"/>
                </a:lnTo>
                <a:lnTo>
                  <a:pt x="51852" y="51341"/>
                </a:lnTo>
                <a:lnTo>
                  <a:pt x="51443" y="51750"/>
                </a:lnTo>
                <a:lnTo>
                  <a:pt x="52670" y="54102"/>
                </a:lnTo>
                <a:lnTo>
                  <a:pt x="52875" y="54102"/>
                </a:lnTo>
                <a:lnTo>
                  <a:pt x="53485" y="53390"/>
                </a:lnTo>
                <a:lnTo>
                  <a:pt x="53485" y="53390"/>
                </a:lnTo>
                <a:lnTo>
                  <a:pt x="53403" y="50915"/>
                </a:lnTo>
                <a:lnTo>
                  <a:pt x="53591" y="50727"/>
                </a:lnTo>
                <a:lnTo>
                  <a:pt x="53489" y="47761"/>
                </a:lnTo>
                <a:lnTo>
                  <a:pt x="53693" y="47659"/>
                </a:lnTo>
                <a:lnTo>
                  <a:pt x="54307" y="46636"/>
                </a:lnTo>
                <a:lnTo>
                  <a:pt x="54307" y="46841"/>
                </a:lnTo>
                <a:lnTo>
                  <a:pt x="54409" y="46739"/>
                </a:lnTo>
                <a:lnTo>
                  <a:pt x="54409" y="46636"/>
                </a:lnTo>
                <a:lnTo>
                  <a:pt x="55841" y="45716"/>
                </a:lnTo>
                <a:lnTo>
                  <a:pt x="55841" y="45818"/>
                </a:lnTo>
                <a:lnTo>
                  <a:pt x="57170" y="44898"/>
                </a:lnTo>
                <a:lnTo>
                  <a:pt x="57170" y="45102"/>
                </a:lnTo>
                <a:lnTo>
                  <a:pt x="57784" y="44284"/>
                </a:lnTo>
                <a:lnTo>
                  <a:pt x="58705" y="44080"/>
                </a:lnTo>
                <a:lnTo>
                  <a:pt x="58193" y="43875"/>
                </a:lnTo>
                <a:lnTo>
                  <a:pt x="58602" y="43875"/>
                </a:lnTo>
                <a:lnTo>
                  <a:pt x="58295" y="43466"/>
                </a:lnTo>
                <a:lnTo>
                  <a:pt x="59420" y="43364"/>
                </a:lnTo>
                <a:lnTo>
                  <a:pt x="59523" y="43057"/>
                </a:lnTo>
                <a:lnTo>
                  <a:pt x="59523" y="43057"/>
                </a:lnTo>
                <a:lnTo>
                  <a:pt x="59216" y="43364"/>
                </a:lnTo>
                <a:lnTo>
                  <a:pt x="58705" y="43057"/>
                </a:lnTo>
                <a:lnTo>
                  <a:pt x="58807" y="42750"/>
                </a:lnTo>
                <a:lnTo>
                  <a:pt x="59216" y="42852"/>
                </a:lnTo>
                <a:lnTo>
                  <a:pt x="59318" y="42750"/>
                </a:lnTo>
                <a:lnTo>
                  <a:pt x="59523" y="42852"/>
                </a:lnTo>
                <a:lnTo>
                  <a:pt x="59523" y="42545"/>
                </a:lnTo>
                <a:lnTo>
                  <a:pt x="59420" y="42034"/>
                </a:lnTo>
                <a:lnTo>
                  <a:pt x="59216" y="41932"/>
                </a:lnTo>
                <a:lnTo>
                  <a:pt x="58705" y="41625"/>
                </a:lnTo>
                <a:lnTo>
                  <a:pt x="59114" y="41727"/>
                </a:lnTo>
                <a:lnTo>
                  <a:pt x="59216" y="41932"/>
                </a:lnTo>
                <a:lnTo>
                  <a:pt x="59216" y="41932"/>
                </a:lnTo>
                <a:lnTo>
                  <a:pt x="59114" y="41420"/>
                </a:lnTo>
                <a:lnTo>
                  <a:pt x="59420" y="41420"/>
                </a:lnTo>
                <a:lnTo>
                  <a:pt x="59523" y="41318"/>
                </a:lnTo>
                <a:lnTo>
                  <a:pt x="59011" y="40705"/>
                </a:lnTo>
                <a:lnTo>
                  <a:pt x="59523" y="41216"/>
                </a:lnTo>
                <a:lnTo>
                  <a:pt x="59523" y="40807"/>
                </a:lnTo>
                <a:lnTo>
                  <a:pt x="58909" y="40500"/>
                </a:lnTo>
                <a:lnTo>
                  <a:pt x="59318" y="39989"/>
                </a:lnTo>
                <a:lnTo>
                  <a:pt x="59011" y="40500"/>
                </a:lnTo>
                <a:lnTo>
                  <a:pt x="59216" y="40398"/>
                </a:lnTo>
                <a:lnTo>
                  <a:pt x="59216" y="40602"/>
                </a:lnTo>
                <a:lnTo>
                  <a:pt x="59318" y="40500"/>
                </a:lnTo>
                <a:lnTo>
                  <a:pt x="59625" y="40807"/>
                </a:lnTo>
                <a:lnTo>
                  <a:pt x="59523" y="40295"/>
                </a:lnTo>
                <a:lnTo>
                  <a:pt x="59727" y="40500"/>
                </a:lnTo>
                <a:lnTo>
                  <a:pt x="59830" y="39580"/>
                </a:lnTo>
                <a:lnTo>
                  <a:pt x="60034" y="39477"/>
                </a:lnTo>
                <a:lnTo>
                  <a:pt x="60034" y="39580"/>
                </a:lnTo>
                <a:lnTo>
                  <a:pt x="60136" y="39375"/>
                </a:lnTo>
                <a:lnTo>
                  <a:pt x="60136" y="39477"/>
                </a:lnTo>
                <a:lnTo>
                  <a:pt x="60443" y="39273"/>
                </a:lnTo>
                <a:lnTo>
                  <a:pt x="60443" y="39375"/>
                </a:lnTo>
                <a:lnTo>
                  <a:pt x="60341" y="39477"/>
                </a:lnTo>
                <a:lnTo>
                  <a:pt x="60443" y="39477"/>
                </a:lnTo>
                <a:lnTo>
                  <a:pt x="60034" y="39784"/>
                </a:lnTo>
                <a:lnTo>
                  <a:pt x="60136" y="39784"/>
                </a:lnTo>
                <a:lnTo>
                  <a:pt x="59830" y="40193"/>
                </a:lnTo>
                <a:lnTo>
                  <a:pt x="60136" y="40295"/>
                </a:lnTo>
                <a:lnTo>
                  <a:pt x="60136" y="40500"/>
                </a:lnTo>
                <a:lnTo>
                  <a:pt x="60034" y="40705"/>
                </a:lnTo>
                <a:lnTo>
                  <a:pt x="60034" y="40909"/>
                </a:lnTo>
                <a:lnTo>
                  <a:pt x="60136" y="40909"/>
                </a:lnTo>
                <a:lnTo>
                  <a:pt x="59727" y="41830"/>
                </a:lnTo>
                <a:lnTo>
                  <a:pt x="60750" y="40500"/>
                </a:lnTo>
                <a:lnTo>
                  <a:pt x="60750" y="39375"/>
                </a:lnTo>
                <a:lnTo>
                  <a:pt x="61057" y="39886"/>
                </a:lnTo>
                <a:lnTo>
                  <a:pt x="62182" y="38864"/>
                </a:lnTo>
                <a:lnTo>
                  <a:pt x="62386" y="38455"/>
                </a:lnTo>
                <a:lnTo>
                  <a:pt x="62284" y="38250"/>
                </a:lnTo>
                <a:lnTo>
                  <a:pt x="62591" y="37636"/>
                </a:lnTo>
                <a:lnTo>
                  <a:pt x="62489" y="38148"/>
                </a:lnTo>
                <a:lnTo>
                  <a:pt x="64943" y="37125"/>
                </a:lnTo>
                <a:lnTo>
                  <a:pt x="65045" y="37227"/>
                </a:lnTo>
                <a:lnTo>
                  <a:pt x="65148" y="37125"/>
                </a:lnTo>
                <a:lnTo>
                  <a:pt x="65148" y="37125"/>
                </a:lnTo>
                <a:lnTo>
                  <a:pt x="65045" y="37432"/>
                </a:lnTo>
                <a:lnTo>
                  <a:pt x="65557" y="37227"/>
                </a:lnTo>
                <a:lnTo>
                  <a:pt x="65557" y="37227"/>
                </a:lnTo>
                <a:lnTo>
                  <a:pt x="65455" y="37330"/>
                </a:lnTo>
                <a:lnTo>
                  <a:pt x="66068" y="37227"/>
                </a:lnTo>
                <a:lnTo>
                  <a:pt x="65966" y="36818"/>
                </a:lnTo>
                <a:lnTo>
                  <a:pt x="65761" y="37125"/>
                </a:lnTo>
                <a:lnTo>
                  <a:pt x="65455" y="36614"/>
                </a:lnTo>
                <a:lnTo>
                  <a:pt x="66784" y="35080"/>
                </a:lnTo>
                <a:lnTo>
                  <a:pt x="66886" y="35182"/>
                </a:lnTo>
                <a:lnTo>
                  <a:pt x="66989" y="34977"/>
                </a:lnTo>
                <a:lnTo>
                  <a:pt x="66989" y="35080"/>
                </a:lnTo>
                <a:lnTo>
                  <a:pt x="67091" y="34875"/>
                </a:lnTo>
                <a:lnTo>
                  <a:pt x="67091" y="35080"/>
                </a:lnTo>
                <a:lnTo>
                  <a:pt x="67193" y="34977"/>
                </a:lnTo>
                <a:lnTo>
                  <a:pt x="68011" y="34364"/>
                </a:lnTo>
                <a:lnTo>
                  <a:pt x="68011" y="34466"/>
                </a:lnTo>
                <a:lnTo>
                  <a:pt x="67909" y="34568"/>
                </a:lnTo>
                <a:lnTo>
                  <a:pt x="68114" y="34670"/>
                </a:lnTo>
                <a:lnTo>
                  <a:pt x="68216" y="34364"/>
                </a:lnTo>
                <a:lnTo>
                  <a:pt x="68523" y="34568"/>
                </a:lnTo>
                <a:lnTo>
                  <a:pt x="69136" y="34261"/>
                </a:lnTo>
                <a:lnTo>
                  <a:pt x="69545" y="33648"/>
                </a:lnTo>
                <a:lnTo>
                  <a:pt x="70568" y="33443"/>
                </a:lnTo>
                <a:lnTo>
                  <a:pt x="70466" y="33545"/>
                </a:lnTo>
                <a:lnTo>
                  <a:pt x="71795" y="32932"/>
                </a:lnTo>
                <a:lnTo>
                  <a:pt x="72102" y="33034"/>
                </a:lnTo>
                <a:lnTo>
                  <a:pt x="71386" y="33443"/>
                </a:lnTo>
                <a:lnTo>
                  <a:pt x="72716" y="33443"/>
                </a:lnTo>
                <a:lnTo>
                  <a:pt x="71898" y="33852"/>
                </a:lnTo>
                <a:lnTo>
                  <a:pt x="71898" y="33545"/>
                </a:lnTo>
                <a:lnTo>
                  <a:pt x="71795" y="33545"/>
                </a:lnTo>
                <a:lnTo>
                  <a:pt x="70568" y="34261"/>
                </a:lnTo>
                <a:lnTo>
                  <a:pt x="70568" y="34261"/>
                </a:lnTo>
                <a:lnTo>
                  <a:pt x="70364" y="34364"/>
                </a:lnTo>
                <a:lnTo>
                  <a:pt x="69955" y="35182"/>
                </a:lnTo>
                <a:lnTo>
                  <a:pt x="70261" y="35386"/>
                </a:lnTo>
                <a:lnTo>
                  <a:pt x="71795" y="34364"/>
                </a:lnTo>
                <a:lnTo>
                  <a:pt x="71795" y="34466"/>
                </a:lnTo>
                <a:lnTo>
                  <a:pt x="71898" y="34261"/>
                </a:lnTo>
                <a:lnTo>
                  <a:pt x="74250" y="33648"/>
                </a:lnTo>
                <a:lnTo>
                  <a:pt x="74250" y="33443"/>
                </a:lnTo>
                <a:lnTo>
                  <a:pt x="74250" y="33136"/>
                </a:lnTo>
                <a:lnTo>
                  <a:pt x="73943" y="32932"/>
                </a:lnTo>
                <a:lnTo>
                  <a:pt x="73227" y="33239"/>
                </a:lnTo>
                <a:lnTo>
                  <a:pt x="73330" y="33136"/>
                </a:lnTo>
                <a:lnTo>
                  <a:pt x="72307" y="32830"/>
                </a:lnTo>
                <a:lnTo>
                  <a:pt x="72511" y="32727"/>
                </a:lnTo>
                <a:lnTo>
                  <a:pt x="72000" y="32420"/>
                </a:lnTo>
                <a:lnTo>
                  <a:pt x="72000" y="31807"/>
                </a:lnTo>
                <a:lnTo>
                  <a:pt x="71693" y="31705"/>
                </a:lnTo>
                <a:lnTo>
                  <a:pt x="72409" y="31091"/>
                </a:lnTo>
                <a:lnTo>
                  <a:pt x="72146" y="31003"/>
                </a:lnTo>
                <a:lnTo>
                  <a:pt x="72146" y="31003"/>
                </a:lnTo>
                <a:lnTo>
                  <a:pt x="71795" y="31091"/>
                </a:lnTo>
                <a:lnTo>
                  <a:pt x="70875" y="30784"/>
                </a:lnTo>
                <a:lnTo>
                  <a:pt x="72102" y="30784"/>
                </a:lnTo>
                <a:lnTo>
                  <a:pt x="72818" y="29966"/>
                </a:lnTo>
                <a:lnTo>
                  <a:pt x="70568" y="29966"/>
                </a:lnTo>
                <a:lnTo>
                  <a:pt x="63307" y="33852"/>
                </a:lnTo>
                <a:lnTo>
                  <a:pt x="63307" y="33852"/>
                </a:lnTo>
                <a:lnTo>
                  <a:pt x="68114" y="31091"/>
                </a:lnTo>
                <a:lnTo>
                  <a:pt x="67602" y="30375"/>
                </a:lnTo>
                <a:lnTo>
                  <a:pt x="79977" y="27205"/>
                </a:lnTo>
                <a:lnTo>
                  <a:pt x="80795" y="26489"/>
                </a:lnTo>
                <a:lnTo>
                  <a:pt x="80591" y="26284"/>
                </a:lnTo>
                <a:lnTo>
                  <a:pt x="81000" y="26080"/>
                </a:lnTo>
                <a:lnTo>
                  <a:pt x="81205" y="25466"/>
                </a:lnTo>
                <a:lnTo>
                  <a:pt x="80898" y="25159"/>
                </a:lnTo>
                <a:lnTo>
                  <a:pt x="80080" y="25364"/>
                </a:lnTo>
                <a:lnTo>
                  <a:pt x="79977" y="25261"/>
                </a:lnTo>
                <a:lnTo>
                  <a:pt x="80386" y="24852"/>
                </a:lnTo>
                <a:lnTo>
                  <a:pt x="79875" y="24750"/>
                </a:lnTo>
                <a:lnTo>
                  <a:pt x="77727" y="25568"/>
                </a:lnTo>
                <a:lnTo>
                  <a:pt x="78034" y="25364"/>
                </a:lnTo>
                <a:lnTo>
                  <a:pt x="77830" y="25261"/>
                </a:lnTo>
                <a:lnTo>
                  <a:pt x="80182" y="24545"/>
                </a:lnTo>
                <a:lnTo>
                  <a:pt x="80182" y="24034"/>
                </a:lnTo>
                <a:lnTo>
                  <a:pt x="79773" y="24136"/>
                </a:lnTo>
                <a:lnTo>
                  <a:pt x="79261" y="23727"/>
                </a:lnTo>
                <a:lnTo>
                  <a:pt x="78648" y="24034"/>
                </a:lnTo>
                <a:lnTo>
                  <a:pt x="79159" y="23727"/>
                </a:lnTo>
                <a:lnTo>
                  <a:pt x="78852" y="23625"/>
                </a:lnTo>
                <a:lnTo>
                  <a:pt x="78239" y="23830"/>
                </a:lnTo>
                <a:lnTo>
                  <a:pt x="78648" y="23523"/>
                </a:lnTo>
                <a:lnTo>
                  <a:pt x="78648" y="23114"/>
                </a:lnTo>
                <a:lnTo>
                  <a:pt x="78545" y="23216"/>
                </a:lnTo>
                <a:lnTo>
                  <a:pt x="78443" y="23011"/>
                </a:lnTo>
                <a:lnTo>
                  <a:pt x="77932" y="22909"/>
                </a:lnTo>
                <a:lnTo>
                  <a:pt x="78136" y="22705"/>
                </a:lnTo>
                <a:lnTo>
                  <a:pt x="77830" y="22705"/>
                </a:lnTo>
                <a:lnTo>
                  <a:pt x="78136" y="22602"/>
                </a:lnTo>
                <a:lnTo>
                  <a:pt x="77727" y="22500"/>
                </a:lnTo>
                <a:lnTo>
                  <a:pt x="77932" y="22398"/>
                </a:lnTo>
                <a:lnTo>
                  <a:pt x="77523" y="22193"/>
                </a:lnTo>
                <a:lnTo>
                  <a:pt x="78341" y="22091"/>
                </a:lnTo>
                <a:lnTo>
                  <a:pt x="77727" y="21477"/>
                </a:lnTo>
                <a:lnTo>
                  <a:pt x="78341" y="21170"/>
                </a:lnTo>
                <a:lnTo>
                  <a:pt x="78034" y="20864"/>
                </a:lnTo>
                <a:lnTo>
                  <a:pt x="77420" y="20966"/>
                </a:lnTo>
                <a:lnTo>
                  <a:pt x="77420" y="20966"/>
                </a:lnTo>
                <a:lnTo>
                  <a:pt x="78136" y="20557"/>
                </a:lnTo>
                <a:lnTo>
                  <a:pt x="77318" y="20659"/>
                </a:lnTo>
                <a:lnTo>
                  <a:pt x="77318" y="20659"/>
                </a:lnTo>
                <a:lnTo>
                  <a:pt x="77932" y="20455"/>
                </a:lnTo>
                <a:lnTo>
                  <a:pt x="77727" y="20148"/>
                </a:lnTo>
                <a:lnTo>
                  <a:pt x="77932" y="20045"/>
                </a:lnTo>
                <a:lnTo>
                  <a:pt x="77318" y="20045"/>
                </a:lnTo>
                <a:lnTo>
                  <a:pt x="77727" y="19943"/>
                </a:lnTo>
                <a:lnTo>
                  <a:pt x="77523" y="19636"/>
                </a:lnTo>
                <a:lnTo>
                  <a:pt x="77727" y="19534"/>
                </a:lnTo>
                <a:lnTo>
                  <a:pt x="77625" y="19330"/>
                </a:lnTo>
                <a:lnTo>
                  <a:pt x="77420" y="19330"/>
                </a:lnTo>
                <a:lnTo>
                  <a:pt x="77216" y="19125"/>
                </a:lnTo>
                <a:lnTo>
                  <a:pt x="77216" y="18818"/>
                </a:lnTo>
                <a:lnTo>
                  <a:pt x="76705" y="19739"/>
                </a:lnTo>
                <a:lnTo>
                  <a:pt x="76398" y="19739"/>
                </a:lnTo>
                <a:lnTo>
                  <a:pt x="76295" y="20045"/>
                </a:lnTo>
                <a:lnTo>
                  <a:pt x="75580" y="20557"/>
                </a:lnTo>
                <a:lnTo>
                  <a:pt x="75477" y="20250"/>
                </a:lnTo>
                <a:lnTo>
                  <a:pt x="74148" y="21068"/>
                </a:lnTo>
                <a:lnTo>
                  <a:pt x="74250" y="20659"/>
                </a:lnTo>
                <a:lnTo>
                  <a:pt x="73943" y="20864"/>
                </a:lnTo>
                <a:lnTo>
                  <a:pt x="73841" y="20761"/>
                </a:lnTo>
                <a:lnTo>
                  <a:pt x="73739" y="20761"/>
                </a:lnTo>
                <a:lnTo>
                  <a:pt x="73943" y="20250"/>
                </a:lnTo>
                <a:lnTo>
                  <a:pt x="72716" y="20250"/>
                </a:lnTo>
                <a:lnTo>
                  <a:pt x="73534" y="19739"/>
                </a:lnTo>
                <a:lnTo>
                  <a:pt x="73330" y="19739"/>
                </a:lnTo>
                <a:lnTo>
                  <a:pt x="73534" y="19330"/>
                </a:lnTo>
                <a:lnTo>
                  <a:pt x="72920" y="19125"/>
                </a:lnTo>
                <a:lnTo>
                  <a:pt x="73636" y="19023"/>
                </a:lnTo>
                <a:lnTo>
                  <a:pt x="74148" y="18102"/>
                </a:lnTo>
                <a:lnTo>
                  <a:pt x="74148" y="18102"/>
                </a:lnTo>
                <a:lnTo>
                  <a:pt x="73841" y="18307"/>
                </a:lnTo>
                <a:lnTo>
                  <a:pt x="72716" y="17795"/>
                </a:lnTo>
                <a:lnTo>
                  <a:pt x="73023" y="17591"/>
                </a:lnTo>
                <a:lnTo>
                  <a:pt x="72511" y="17591"/>
                </a:lnTo>
                <a:lnTo>
                  <a:pt x="72000" y="16875"/>
                </a:lnTo>
                <a:lnTo>
                  <a:pt x="70364" y="17080"/>
                </a:lnTo>
                <a:lnTo>
                  <a:pt x="70466" y="16977"/>
                </a:lnTo>
                <a:lnTo>
                  <a:pt x="68932" y="16875"/>
                </a:lnTo>
                <a:lnTo>
                  <a:pt x="68727" y="17693"/>
                </a:lnTo>
                <a:lnTo>
                  <a:pt x="67909" y="18307"/>
                </a:lnTo>
                <a:lnTo>
                  <a:pt x="68318" y="18307"/>
                </a:lnTo>
                <a:lnTo>
                  <a:pt x="67909" y="19023"/>
                </a:lnTo>
                <a:lnTo>
                  <a:pt x="68114" y="19125"/>
                </a:lnTo>
                <a:lnTo>
                  <a:pt x="66580" y="20250"/>
                </a:lnTo>
                <a:lnTo>
                  <a:pt x="67193" y="21784"/>
                </a:lnTo>
                <a:lnTo>
                  <a:pt x="63511" y="24239"/>
                </a:lnTo>
                <a:lnTo>
                  <a:pt x="63716" y="24750"/>
                </a:lnTo>
                <a:lnTo>
                  <a:pt x="63614" y="24750"/>
                </a:lnTo>
                <a:lnTo>
                  <a:pt x="63716" y="25057"/>
                </a:lnTo>
                <a:lnTo>
                  <a:pt x="63307" y="26591"/>
                </a:lnTo>
                <a:lnTo>
                  <a:pt x="62693" y="27000"/>
                </a:lnTo>
                <a:lnTo>
                  <a:pt x="62795" y="27307"/>
                </a:lnTo>
                <a:lnTo>
                  <a:pt x="62489" y="27614"/>
                </a:lnTo>
                <a:lnTo>
                  <a:pt x="62386" y="27205"/>
                </a:lnTo>
                <a:lnTo>
                  <a:pt x="61977" y="27511"/>
                </a:lnTo>
                <a:lnTo>
                  <a:pt x="61977" y="28023"/>
                </a:lnTo>
                <a:lnTo>
                  <a:pt x="60955" y="27716"/>
                </a:lnTo>
                <a:lnTo>
                  <a:pt x="61364" y="27000"/>
                </a:lnTo>
                <a:lnTo>
                  <a:pt x="60648" y="26591"/>
                </a:lnTo>
                <a:lnTo>
                  <a:pt x="61466" y="24341"/>
                </a:lnTo>
                <a:lnTo>
                  <a:pt x="60852" y="23625"/>
                </a:lnTo>
                <a:lnTo>
                  <a:pt x="59420" y="23830"/>
                </a:lnTo>
                <a:lnTo>
                  <a:pt x="59216" y="23216"/>
                </a:lnTo>
                <a:lnTo>
                  <a:pt x="57682" y="22091"/>
                </a:lnTo>
                <a:lnTo>
                  <a:pt x="55227" y="21989"/>
                </a:lnTo>
                <a:lnTo>
                  <a:pt x="55330" y="21886"/>
                </a:lnTo>
                <a:lnTo>
                  <a:pt x="54920" y="22091"/>
                </a:lnTo>
                <a:lnTo>
                  <a:pt x="55636" y="20761"/>
                </a:lnTo>
                <a:lnTo>
                  <a:pt x="55534" y="20250"/>
                </a:lnTo>
                <a:lnTo>
                  <a:pt x="54614" y="20761"/>
                </a:lnTo>
                <a:lnTo>
                  <a:pt x="54920" y="20352"/>
                </a:lnTo>
                <a:lnTo>
                  <a:pt x="54716" y="20045"/>
                </a:lnTo>
                <a:lnTo>
                  <a:pt x="57580" y="17489"/>
                </a:lnTo>
                <a:lnTo>
                  <a:pt x="57580" y="17284"/>
                </a:lnTo>
                <a:lnTo>
                  <a:pt x="58091" y="16875"/>
                </a:lnTo>
                <a:lnTo>
                  <a:pt x="58398" y="17080"/>
                </a:lnTo>
                <a:lnTo>
                  <a:pt x="58398" y="16875"/>
                </a:lnTo>
                <a:lnTo>
                  <a:pt x="59114" y="16670"/>
                </a:lnTo>
                <a:lnTo>
                  <a:pt x="59216" y="16466"/>
                </a:lnTo>
                <a:lnTo>
                  <a:pt x="60136" y="16364"/>
                </a:lnTo>
                <a:lnTo>
                  <a:pt x="60239" y="15852"/>
                </a:lnTo>
                <a:lnTo>
                  <a:pt x="59830" y="15648"/>
                </a:lnTo>
                <a:lnTo>
                  <a:pt x="59420" y="15852"/>
                </a:lnTo>
                <a:lnTo>
                  <a:pt x="59727" y="15648"/>
                </a:lnTo>
                <a:lnTo>
                  <a:pt x="59011" y="15443"/>
                </a:lnTo>
                <a:lnTo>
                  <a:pt x="58909" y="15239"/>
                </a:lnTo>
                <a:lnTo>
                  <a:pt x="59932" y="15545"/>
                </a:lnTo>
                <a:lnTo>
                  <a:pt x="59932" y="15648"/>
                </a:lnTo>
                <a:lnTo>
                  <a:pt x="64227" y="14318"/>
                </a:lnTo>
                <a:lnTo>
                  <a:pt x="61670" y="13602"/>
                </a:lnTo>
                <a:lnTo>
                  <a:pt x="62693" y="13705"/>
                </a:lnTo>
                <a:lnTo>
                  <a:pt x="64330" y="14114"/>
                </a:lnTo>
                <a:lnTo>
                  <a:pt x="65455" y="13602"/>
                </a:lnTo>
                <a:lnTo>
                  <a:pt x="65250" y="13193"/>
                </a:lnTo>
                <a:lnTo>
                  <a:pt x="66170" y="13091"/>
                </a:lnTo>
                <a:lnTo>
                  <a:pt x="66375" y="13398"/>
                </a:lnTo>
                <a:lnTo>
                  <a:pt x="66784" y="13295"/>
                </a:lnTo>
                <a:lnTo>
                  <a:pt x="67091" y="13091"/>
                </a:lnTo>
                <a:lnTo>
                  <a:pt x="66580" y="12784"/>
                </a:lnTo>
                <a:lnTo>
                  <a:pt x="66580" y="12784"/>
                </a:lnTo>
                <a:lnTo>
                  <a:pt x="67091" y="12886"/>
                </a:lnTo>
                <a:lnTo>
                  <a:pt x="67398" y="13295"/>
                </a:lnTo>
                <a:lnTo>
                  <a:pt x="69545" y="12273"/>
                </a:lnTo>
                <a:lnTo>
                  <a:pt x="69443" y="11659"/>
                </a:lnTo>
                <a:lnTo>
                  <a:pt x="69955" y="11045"/>
                </a:lnTo>
                <a:lnTo>
                  <a:pt x="70568" y="10841"/>
                </a:lnTo>
                <a:lnTo>
                  <a:pt x="69955" y="10739"/>
                </a:lnTo>
                <a:lnTo>
                  <a:pt x="69852" y="10534"/>
                </a:lnTo>
                <a:lnTo>
                  <a:pt x="70159" y="10432"/>
                </a:lnTo>
                <a:lnTo>
                  <a:pt x="68216" y="10227"/>
                </a:lnTo>
                <a:lnTo>
                  <a:pt x="67909" y="10739"/>
                </a:lnTo>
                <a:lnTo>
                  <a:pt x="68114" y="10943"/>
                </a:lnTo>
                <a:lnTo>
                  <a:pt x="67807" y="11045"/>
                </a:lnTo>
                <a:lnTo>
                  <a:pt x="68011" y="11148"/>
                </a:lnTo>
                <a:lnTo>
                  <a:pt x="65352" y="12580"/>
                </a:lnTo>
                <a:lnTo>
                  <a:pt x="65148" y="11761"/>
                </a:lnTo>
                <a:lnTo>
                  <a:pt x="65352" y="11557"/>
                </a:lnTo>
                <a:lnTo>
                  <a:pt x="65455" y="11557"/>
                </a:lnTo>
                <a:lnTo>
                  <a:pt x="65864" y="11045"/>
                </a:lnTo>
                <a:lnTo>
                  <a:pt x="64841" y="11045"/>
                </a:lnTo>
                <a:lnTo>
                  <a:pt x="64023" y="11557"/>
                </a:lnTo>
                <a:lnTo>
                  <a:pt x="64023" y="11557"/>
                </a:lnTo>
                <a:lnTo>
                  <a:pt x="64125" y="10739"/>
                </a:lnTo>
                <a:lnTo>
                  <a:pt x="64739" y="10534"/>
                </a:lnTo>
                <a:lnTo>
                  <a:pt x="64125" y="10534"/>
                </a:lnTo>
                <a:lnTo>
                  <a:pt x="64432" y="10432"/>
                </a:lnTo>
                <a:lnTo>
                  <a:pt x="63307" y="10330"/>
                </a:lnTo>
                <a:lnTo>
                  <a:pt x="64125" y="10023"/>
                </a:lnTo>
                <a:lnTo>
                  <a:pt x="63818" y="10023"/>
                </a:lnTo>
                <a:lnTo>
                  <a:pt x="64330" y="9920"/>
                </a:lnTo>
                <a:lnTo>
                  <a:pt x="64125" y="9409"/>
                </a:lnTo>
                <a:lnTo>
                  <a:pt x="64432" y="9000"/>
                </a:lnTo>
                <a:lnTo>
                  <a:pt x="64227" y="8591"/>
                </a:lnTo>
                <a:lnTo>
                  <a:pt x="63920" y="8386"/>
                </a:lnTo>
                <a:close/>
              </a:path>
            </a:pathLst>
          </a:custGeom>
          <a:gradFill>
            <a:gsLst>
              <a:gs pos="0">
                <a:schemeClr val="accent5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  <a:effectLst>
            <a:outerShdw blurRad="200025" dist="19050" dir="5400000" algn="bl" rotWithShape="0">
              <a:schemeClr val="dk1">
                <a:alpha val="24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3" name="Google Shape;233;p2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Maps</a:t>
            </a:r>
            <a:endParaRPr/>
          </a:p>
        </p:txBody>
      </p:sp>
      <p:sp>
        <p:nvSpPr>
          <p:cNvPr id="234" name="Google Shape;234;p26"/>
          <p:cNvSpPr/>
          <p:nvPr/>
        </p:nvSpPr>
        <p:spPr>
          <a:xfrm>
            <a:off x="1890325" y="1850200"/>
            <a:ext cx="630900" cy="202500"/>
          </a:xfrm>
          <a:prstGeom prst="wedgeRectCallout">
            <a:avLst>
              <a:gd name="adj1" fmla="val -21428"/>
              <a:gd name="adj2" fmla="val 8428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Muli"/>
                <a:ea typeface="Muli"/>
                <a:cs typeface="Muli"/>
                <a:sym typeface="Muli"/>
              </a:rPr>
              <a:t>our office</a:t>
            </a:r>
            <a:endParaRPr sz="800">
              <a:solidFill>
                <a:schemeClr val="dk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235" name="Google Shape;235;p2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sp>
        <p:nvSpPr>
          <p:cNvPr id="236" name="Google Shape;236;p26"/>
          <p:cNvSpPr txBox="1">
            <a:spLocks noGrp="1"/>
          </p:cNvSpPr>
          <p:nvPr>
            <p:ph type="body" idx="4294967295"/>
          </p:nvPr>
        </p:nvSpPr>
        <p:spPr>
          <a:xfrm>
            <a:off x="580550" y="4604575"/>
            <a:ext cx="8019300" cy="306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maps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  <p:pic>
        <p:nvPicPr>
          <p:cNvPr id="237" name="Google Shape;23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8591" y="21235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34266" y="354602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2816" y="1921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91291" y="3831871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7641" y="2326046"/>
            <a:ext cx="185882" cy="202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44441" y="3896571"/>
            <a:ext cx="185882" cy="20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7"/>
          <p:cNvSpPr txBox="1">
            <a:spLocks noGrp="1"/>
          </p:cNvSpPr>
          <p:nvPr>
            <p:ph type="ctrTitle" idx="4294967295"/>
          </p:nvPr>
        </p:nvSpPr>
        <p:spPr>
          <a:xfrm>
            <a:off x="685800" y="1583342"/>
            <a:ext cx="77724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/>
              <a:t>89,526,124</a:t>
            </a:r>
            <a:endParaRPr sz="9600"/>
          </a:p>
        </p:txBody>
      </p:sp>
      <p:sp>
        <p:nvSpPr>
          <p:cNvPr id="248" name="Google Shape;248;p27"/>
          <p:cNvSpPr txBox="1">
            <a:spLocks noGrp="1"/>
          </p:cNvSpPr>
          <p:nvPr>
            <p:ph type="subTitle" idx="4294967295"/>
          </p:nvPr>
        </p:nvSpPr>
        <p:spPr>
          <a:xfrm>
            <a:off x="685800" y="2840053"/>
            <a:ext cx="77724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Whoa! That’s a big number, aren’t you proud?</a:t>
            </a:r>
            <a:endParaRPr/>
          </a:p>
        </p:txBody>
      </p:sp>
      <p:sp>
        <p:nvSpPr>
          <p:cNvPr id="249" name="Google Shape;249;p2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8"/>
          <p:cNvSpPr txBox="1">
            <a:spLocks noGrp="1"/>
          </p:cNvSpPr>
          <p:nvPr>
            <p:ph type="ctrTitle" idx="4294967295"/>
          </p:nvPr>
        </p:nvSpPr>
        <p:spPr>
          <a:xfrm>
            <a:off x="685800" y="41940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89,526,124$</a:t>
            </a:r>
            <a:endParaRPr sz="4800"/>
          </a:p>
        </p:txBody>
      </p:sp>
      <p:sp>
        <p:nvSpPr>
          <p:cNvPr id="255" name="Google Shape;255;p28"/>
          <p:cNvSpPr txBox="1">
            <a:spLocks noGrp="1"/>
          </p:cNvSpPr>
          <p:nvPr>
            <p:ph type="subTitle" idx="4294967295"/>
          </p:nvPr>
        </p:nvSpPr>
        <p:spPr>
          <a:xfrm>
            <a:off x="685800" y="125890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That’s a lot of money</a:t>
            </a:r>
            <a:endParaRPr sz="2400"/>
          </a:p>
        </p:txBody>
      </p:sp>
      <p:sp>
        <p:nvSpPr>
          <p:cNvPr id="256" name="Google Shape;256;p28"/>
          <p:cNvSpPr txBox="1">
            <a:spLocks noGrp="1"/>
          </p:cNvSpPr>
          <p:nvPr>
            <p:ph type="ctrTitle" idx="4294967295"/>
          </p:nvPr>
        </p:nvSpPr>
        <p:spPr>
          <a:xfrm>
            <a:off x="685800" y="335310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100%</a:t>
            </a:r>
            <a:endParaRPr sz="4800"/>
          </a:p>
        </p:txBody>
      </p:sp>
      <p:sp>
        <p:nvSpPr>
          <p:cNvPr id="257" name="Google Shape;257;p28"/>
          <p:cNvSpPr txBox="1">
            <a:spLocks noGrp="1"/>
          </p:cNvSpPr>
          <p:nvPr>
            <p:ph type="subTitle" idx="4294967295"/>
          </p:nvPr>
        </p:nvSpPr>
        <p:spPr>
          <a:xfrm>
            <a:off x="685800" y="419260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Total success!</a:t>
            </a:r>
            <a:endParaRPr sz="2400"/>
          </a:p>
        </p:txBody>
      </p:sp>
      <p:sp>
        <p:nvSpPr>
          <p:cNvPr id="258" name="Google Shape;258;p28"/>
          <p:cNvSpPr txBox="1">
            <a:spLocks noGrp="1"/>
          </p:cNvSpPr>
          <p:nvPr>
            <p:ph type="ctrTitle" idx="4294967295"/>
          </p:nvPr>
        </p:nvSpPr>
        <p:spPr>
          <a:xfrm>
            <a:off x="685800" y="1886250"/>
            <a:ext cx="7772400" cy="8949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185,244 users</a:t>
            </a:r>
            <a:endParaRPr sz="4800"/>
          </a:p>
        </p:txBody>
      </p:sp>
      <p:sp>
        <p:nvSpPr>
          <p:cNvPr id="259" name="Google Shape;259;p28"/>
          <p:cNvSpPr txBox="1">
            <a:spLocks noGrp="1"/>
          </p:cNvSpPr>
          <p:nvPr>
            <p:ph type="subTitle" idx="4294967295"/>
          </p:nvPr>
        </p:nvSpPr>
        <p:spPr>
          <a:xfrm>
            <a:off x="685800" y="2725759"/>
            <a:ext cx="7772400" cy="46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And a lot of users</a:t>
            </a:r>
            <a:endParaRPr sz="2400"/>
          </a:p>
        </p:txBody>
      </p:sp>
      <p:sp>
        <p:nvSpPr>
          <p:cNvPr id="260" name="Google Shape;260;p2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process is easy</a:t>
            </a:r>
            <a:endParaRPr/>
          </a:p>
        </p:txBody>
      </p:sp>
      <p:sp>
        <p:nvSpPr>
          <p:cNvPr id="266" name="Google Shape;266;p2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grpSp>
        <p:nvGrpSpPr>
          <p:cNvPr id="267" name="Google Shape;267;p29"/>
          <p:cNvGrpSpPr/>
          <p:nvPr/>
        </p:nvGrpSpPr>
        <p:grpSpPr>
          <a:xfrm>
            <a:off x="5733225" y="2944610"/>
            <a:ext cx="2469661" cy="1384500"/>
            <a:chOff x="6038025" y="2598925"/>
            <a:chExt cx="2469661" cy="1384500"/>
          </a:xfrm>
        </p:grpSpPr>
        <p:cxnSp>
          <p:nvCxnSpPr>
            <p:cNvPr id="268" name="Google Shape;268;p29"/>
            <p:cNvCxnSpPr/>
            <p:nvPr/>
          </p:nvCxnSpPr>
          <p:spPr>
            <a:xfrm>
              <a:off x="6038025" y="3312550"/>
              <a:ext cx="5820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9" name="Google Shape;269;p29"/>
            <p:cNvSpPr txBox="1"/>
            <p:nvPr/>
          </p:nvSpPr>
          <p:spPr>
            <a:xfrm>
              <a:off x="6640486" y="2598925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70" name="Google Shape;270;p29"/>
            <p:cNvSpPr/>
            <p:nvPr/>
          </p:nvSpPr>
          <p:spPr>
            <a:xfrm>
              <a:off x="6424027" y="3212150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29"/>
            <p:cNvSpPr txBox="1"/>
            <p:nvPr/>
          </p:nvSpPr>
          <p:spPr>
            <a:xfrm>
              <a:off x="6399017" y="315610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3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72" name="Google Shape;272;p29"/>
          <p:cNvGrpSpPr/>
          <p:nvPr/>
        </p:nvGrpSpPr>
        <p:grpSpPr>
          <a:xfrm>
            <a:off x="331521" y="2172128"/>
            <a:ext cx="2994729" cy="1384500"/>
            <a:chOff x="636321" y="1844098"/>
            <a:chExt cx="2994729" cy="1384500"/>
          </a:xfrm>
        </p:grpSpPr>
        <p:sp>
          <p:nvSpPr>
            <p:cNvPr id="273" name="Google Shape;273;p29"/>
            <p:cNvSpPr txBox="1"/>
            <p:nvPr/>
          </p:nvSpPr>
          <p:spPr>
            <a:xfrm>
              <a:off x="636321" y="1844098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cxnSp>
          <p:nvCxnSpPr>
            <p:cNvPr id="274" name="Google Shape;274;p29"/>
            <p:cNvCxnSpPr/>
            <p:nvPr/>
          </p:nvCxnSpPr>
          <p:spPr>
            <a:xfrm rot="10800000">
              <a:off x="2587350" y="2536350"/>
              <a:ext cx="10437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5" name="Google Shape;275;p29"/>
            <p:cNvSpPr/>
            <p:nvPr/>
          </p:nvSpPr>
          <p:spPr>
            <a:xfrm>
              <a:off x="2523501" y="2431050"/>
              <a:ext cx="198600" cy="19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9"/>
            <p:cNvSpPr txBox="1"/>
            <p:nvPr/>
          </p:nvSpPr>
          <p:spPr>
            <a:xfrm>
              <a:off x="2498491" y="2373759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2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77" name="Google Shape;277;p29"/>
          <p:cNvGrpSpPr/>
          <p:nvPr/>
        </p:nvGrpSpPr>
        <p:grpSpPr>
          <a:xfrm>
            <a:off x="4603300" y="1270945"/>
            <a:ext cx="3599586" cy="1384500"/>
            <a:chOff x="4908100" y="889950"/>
            <a:chExt cx="3599586" cy="1384500"/>
          </a:xfrm>
        </p:grpSpPr>
        <p:cxnSp>
          <p:nvCxnSpPr>
            <p:cNvPr id="278" name="Google Shape;278;p29"/>
            <p:cNvCxnSpPr/>
            <p:nvPr/>
          </p:nvCxnSpPr>
          <p:spPr>
            <a:xfrm>
              <a:off x="4908100" y="1593250"/>
              <a:ext cx="1715100" cy="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79" name="Google Shape;279;p29"/>
            <p:cNvSpPr txBox="1"/>
            <p:nvPr/>
          </p:nvSpPr>
          <p:spPr>
            <a:xfrm>
              <a:off x="6640486" y="889950"/>
              <a:ext cx="1867200" cy="1384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Vestibulum congue tempus</a:t>
              </a: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Lorem ipsum dolor sit amet, consectetur adipiscing elit, sed do eiusmod tempor. Donec facilisis lacus eget mauris.</a:t>
              </a:r>
              <a:endParaRPr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280" name="Google Shape;280;p29"/>
            <p:cNvSpPr/>
            <p:nvPr/>
          </p:nvSpPr>
          <p:spPr>
            <a:xfrm>
              <a:off x="6427830" y="1493307"/>
              <a:ext cx="198600" cy="19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1" name="Google Shape;281;p29"/>
            <p:cNvSpPr txBox="1"/>
            <p:nvPr/>
          </p:nvSpPr>
          <p:spPr>
            <a:xfrm>
              <a:off x="6402820" y="1436790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800">
                  <a:solidFill>
                    <a:schemeClr val="dk1"/>
                  </a:solidFill>
                  <a:latin typeface="Lexend Deca"/>
                  <a:ea typeface="Lexend Deca"/>
                  <a:cs typeface="Lexend Deca"/>
                  <a:sym typeface="Lexend Deca"/>
                </a:rPr>
                <a:t>1</a:t>
              </a:r>
              <a:endParaRPr sz="800">
                <a:solidFill>
                  <a:schemeClr val="dk1"/>
                </a:solidFill>
                <a:latin typeface="Lexend Deca"/>
                <a:ea typeface="Lexend Deca"/>
                <a:cs typeface="Lexend Deca"/>
                <a:sym typeface="Lexend Deca"/>
              </a:endParaRPr>
            </a:p>
          </p:txBody>
        </p:sp>
      </p:grpSp>
      <p:grpSp>
        <p:nvGrpSpPr>
          <p:cNvPr id="282" name="Google Shape;282;p29"/>
          <p:cNvGrpSpPr/>
          <p:nvPr/>
        </p:nvGrpSpPr>
        <p:grpSpPr>
          <a:xfrm>
            <a:off x="2509794" y="1479150"/>
            <a:ext cx="3514811" cy="3252003"/>
            <a:chOff x="2991269" y="1153325"/>
            <a:chExt cx="3514811" cy="3252003"/>
          </a:xfrm>
        </p:grpSpPr>
        <p:sp>
          <p:nvSpPr>
            <p:cNvPr id="283" name="Google Shape;283;p29"/>
            <p:cNvSpPr/>
            <p:nvPr/>
          </p:nvSpPr>
          <p:spPr>
            <a:xfrm>
              <a:off x="3477586" y="2585458"/>
              <a:ext cx="2541910" cy="950456"/>
            </a:xfrm>
            <a:custGeom>
              <a:avLst/>
              <a:gdLst/>
              <a:ahLst/>
              <a:cxnLst/>
              <a:rect l="l" t="t" r="r" b="b"/>
              <a:pathLst>
                <a:path w="126826" h="43529" extrusionOk="0">
                  <a:moveTo>
                    <a:pt x="0" y="20002"/>
                  </a:moveTo>
                  <a:lnTo>
                    <a:pt x="63389" y="43529"/>
                  </a:lnTo>
                  <a:lnTo>
                    <a:pt x="126826" y="19907"/>
                  </a:lnTo>
                  <a:lnTo>
                    <a:pt x="635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/>
            <a:lstStyle/>
            <a:p>
              <a:endParaRPr lang="en-IT"/>
            </a:p>
          </p:txBody>
        </p:sp>
        <p:sp>
          <p:nvSpPr>
            <p:cNvPr id="284" name="Google Shape;284;p29"/>
            <p:cNvSpPr/>
            <p:nvPr/>
          </p:nvSpPr>
          <p:spPr>
            <a:xfrm>
              <a:off x="2991269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en-IT"/>
            </a:p>
          </p:txBody>
        </p:sp>
        <p:sp>
          <p:nvSpPr>
            <p:cNvPr id="285" name="Google Shape;285;p29"/>
            <p:cNvSpPr/>
            <p:nvPr/>
          </p:nvSpPr>
          <p:spPr>
            <a:xfrm flipH="1">
              <a:off x="4747852" y="3020977"/>
              <a:ext cx="1758228" cy="1384350"/>
            </a:xfrm>
            <a:custGeom>
              <a:avLst/>
              <a:gdLst/>
              <a:ahLst/>
              <a:cxnLst/>
              <a:rect l="l" t="t" r="r" b="b"/>
              <a:pathLst>
                <a:path w="87725" h="63817" extrusionOk="0">
                  <a:moveTo>
                    <a:pt x="24288" y="0"/>
                  </a:moveTo>
                  <a:lnTo>
                    <a:pt x="0" y="29908"/>
                  </a:lnTo>
                  <a:lnTo>
                    <a:pt x="87725" y="63817"/>
                  </a:lnTo>
                  <a:lnTo>
                    <a:pt x="87725" y="42291"/>
                  </a:lnTo>
                  <a:lnTo>
                    <a:pt x="87725" y="2352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/>
            <a:lstStyle/>
            <a:p>
              <a:endParaRPr lang="en-IT"/>
            </a:p>
          </p:txBody>
        </p:sp>
        <p:sp>
          <p:nvSpPr>
            <p:cNvPr id="286" name="Google Shape;286;p29"/>
            <p:cNvSpPr/>
            <p:nvPr/>
          </p:nvSpPr>
          <p:spPr>
            <a:xfrm>
              <a:off x="3969199" y="2001324"/>
              <a:ext cx="1565850" cy="585863"/>
            </a:xfrm>
            <a:custGeom>
              <a:avLst/>
              <a:gdLst/>
              <a:ahLst/>
              <a:cxnLst/>
              <a:rect l="l" t="t" r="r" b="b"/>
              <a:pathLst>
                <a:path w="24053" h="8150" extrusionOk="0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/>
            <a:lstStyle/>
            <a:p>
              <a:endParaRPr lang="en-IT"/>
            </a:p>
          </p:txBody>
        </p:sp>
        <p:sp>
          <p:nvSpPr>
            <p:cNvPr id="287" name="Google Shape;287;p29"/>
            <p:cNvSpPr/>
            <p:nvPr/>
          </p:nvSpPr>
          <p:spPr>
            <a:xfrm>
              <a:off x="356325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en-IT"/>
            </a:p>
          </p:txBody>
        </p:sp>
        <p:sp>
          <p:nvSpPr>
            <p:cNvPr id="288" name="Google Shape;288;p29"/>
            <p:cNvSpPr/>
            <p:nvPr/>
          </p:nvSpPr>
          <p:spPr>
            <a:xfrm flipH="1">
              <a:off x="4749365" y="2275837"/>
              <a:ext cx="1189300" cy="1015326"/>
            </a:xfrm>
            <a:custGeom>
              <a:avLst/>
              <a:gdLst/>
              <a:ahLst/>
              <a:cxnLst/>
              <a:rect l="l" t="t" r="r" b="b"/>
              <a:pathLst>
                <a:path w="18238" h="14114" extrusionOk="0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/>
            <a:lstStyle/>
            <a:p>
              <a:endParaRPr lang="en-IT"/>
            </a:p>
          </p:txBody>
        </p:sp>
        <p:sp>
          <p:nvSpPr>
            <p:cNvPr id="289" name="Google Shape;289;p29"/>
            <p:cNvSpPr/>
            <p:nvPr/>
          </p:nvSpPr>
          <p:spPr>
            <a:xfrm>
              <a:off x="4059061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/>
            <a:lstStyle/>
            <a:p>
              <a:endParaRPr lang="en-IT"/>
            </a:p>
          </p:txBody>
        </p:sp>
        <p:sp>
          <p:nvSpPr>
            <p:cNvPr id="290" name="Google Shape;290;p29"/>
            <p:cNvSpPr/>
            <p:nvPr/>
          </p:nvSpPr>
          <p:spPr>
            <a:xfrm flipH="1">
              <a:off x="4749350" y="1153325"/>
              <a:ext cx="693508" cy="1201140"/>
            </a:xfrm>
            <a:custGeom>
              <a:avLst/>
              <a:gdLst/>
              <a:ahLst/>
              <a:cxnLst/>
              <a:rect l="l" t="t" r="r" b="b"/>
              <a:pathLst>
                <a:path w="10635" h="16697" extrusionOk="0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/>
            <a:lstStyle/>
            <a:p>
              <a:endParaRPr lang="en-IT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0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review some concepts</a:t>
            </a:r>
            <a:endParaRPr/>
          </a:p>
        </p:txBody>
      </p:sp>
      <p:sp>
        <p:nvSpPr>
          <p:cNvPr id="296" name="Google Shape;296;p30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Yellow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297" name="Google Shape;297;p30"/>
          <p:cNvSpPr txBox="1">
            <a:spLocks noGrp="1"/>
          </p:cNvSpPr>
          <p:nvPr>
            <p:ph type="body" idx="2"/>
          </p:nvPr>
        </p:nvSpPr>
        <p:spPr>
          <a:xfrm>
            <a:off x="2780449" y="13525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Blue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298" name="Google Shape;298;p30"/>
          <p:cNvSpPr txBox="1">
            <a:spLocks noGrp="1"/>
          </p:cNvSpPr>
          <p:nvPr>
            <p:ph type="body" idx="3"/>
          </p:nvPr>
        </p:nvSpPr>
        <p:spPr>
          <a:xfrm>
            <a:off x="4980348" y="13525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Red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  <p:sp>
        <p:nvSpPr>
          <p:cNvPr id="299" name="Google Shape;299;p3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18</a:t>
            </a:fld>
            <a:endParaRPr/>
          </a:p>
        </p:txBody>
      </p:sp>
      <p:sp>
        <p:nvSpPr>
          <p:cNvPr id="300" name="Google Shape;300;p30"/>
          <p:cNvSpPr txBox="1">
            <a:spLocks noGrp="1"/>
          </p:cNvSpPr>
          <p:nvPr>
            <p:ph type="body" idx="1"/>
          </p:nvPr>
        </p:nvSpPr>
        <p:spPr>
          <a:xfrm>
            <a:off x="580550" y="30289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Yellow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gold, butter and ripe lemons. In the spectrum of visible light, yellow is found between green and orange.</a:t>
            </a:r>
            <a:endParaRPr sz="1200"/>
          </a:p>
        </p:txBody>
      </p:sp>
      <p:sp>
        <p:nvSpPr>
          <p:cNvPr id="301" name="Google Shape;301;p30"/>
          <p:cNvSpPr txBox="1">
            <a:spLocks noGrp="1"/>
          </p:cNvSpPr>
          <p:nvPr>
            <p:ph type="body" idx="2"/>
          </p:nvPr>
        </p:nvSpPr>
        <p:spPr>
          <a:xfrm>
            <a:off x="2780449" y="30289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Blue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colour of the clear sky and the deep sea. It is located between violet and green on the optical spectrum.</a:t>
            </a:r>
            <a:endParaRPr sz="1200"/>
          </a:p>
        </p:txBody>
      </p:sp>
      <p:sp>
        <p:nvSpPr>
          <p:cNvPr id="302" name="Google Shape;302;p30"/>
          <p:cNvSpPr txBox="1">
            <a:spLocks noGrp="1"/>
          </p:cNvSpPr>
          <p:nvPr>
            <p:ph type="body" idx="3"/>
          </p:nvPr>
        </p:nvSpPr>
        <p:spPr>
          <a:xfrm>
            <a:off x="4980348" y="3028950"/>
            <a:ext cx="2005800" cy="1559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 b="1">
                <a:latin typeface="Muli"/>
                <a:ea typeface="Muli"/>
                <a:cs typeface="Muli"/>
                <a:sym typeface="Muli"/>
              </a:rPr>
              <a:t>Red</a:t>
            </a:r>
            <a:endParaRPr sz="12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200"/>
              <a:t>Is the color of blood, and because of this it has historically been associated with sacrifice, danger and courage. </a:t>
            </a:r>
            <a:endParaRPr sz="12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12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1"/>
          <p:cNvSpPr txBox="1">
            <a:spLocks noGrp="1"/>
          </p:cNvSpPr>
          <p:nvPr>
            <p:ph type="body" idx="1"/>
          </p:nvPr>
        </p:nvSpPr>
        <p:spPr>
          <a:xfrm>
            <a:off x="580550" y="4406300"/>
            <a:ext cx="6135900" cy="519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r>
              <a:rPr lang="en"/>
              <a:t>You can insert graphs from Excel or Google Sheets</a:t>
            </a:r>
            <a:endParaRPr/>
          </a:p>
        </p:txBody>
      </p:sp>
      <p:sp>
        <p:nvSpPr>
          <p:cNvPr id="308" name="Google Shape;308;p3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19</a:t>
            </a:fld>
            <a:endParaRPr/>
          </a:p>
        </p:txBody>
      </p:sp>
      <p:cxnSp>
        <p:nvCxnSpPr>
          <p:cNvPr id="309" name="Google Shape;309;p31"/>
          <p:cNvCxnSpPr/>
          <p:nvPr/>
        </p:nvCxnSpPr>
        <p:spPr>
          <a:xfrm>
            <a:off x="580550" y="1074701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0" name="Google Shape;310;p31"/>
          <p:cNvCxnSpPr/>
          <p:nvPr/>
        </p:nvCxnSpPr>
        <p:spPr>
          <a:xfrm>
            <a:off x="580550" y="1784183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1" name="Google Shape;311;p31"/>
          <p:cNvCxnSpPr/>
          <p:nvPr/>
        </p:nvCxnSpPr>
        <p:spPr>
          <a:xfrm>
            <a:off x="580550" y="2493664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2" name="Google Shape;312;p31"/>
          <p:cNvCxnSpPr/>
          <p:nvPr/>
        </p:nvCxnSpPr>
        <p:spPr>
          <a:xfrm>
            <a:off x="580550" y="320314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13" name="Google Shape;313;p31"/>
          <p:cNvCxnSpPr/>
          <p:nvPr/>
        </p:nvCxnSpPr>
        <p:spPr>
          <a:xfrm>
            <a:off x="580550" y="3934526"/>
            <a:ext cx="72390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14" name="Google Shape;314;p31"/>
          <p:cNvSpPr txBox="1"/>
          <p:nvPr/>
        </p:nvSpPr>
        <p:spPr>
          <a:xfrm>
            <a:off x="580550" y="915950"/>
            <a:ext cx="364500" cy="303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4000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3000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2000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1000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marR="0" lvl="0" indent="0" algn="r" rtl="0">
              <a:lnSpc>
                <a:spcPct val="100000"/>
              </a:lnSpc>
              <a:spcBef>
                <a:spcPts val="4400"/>
              </a:spcBef>
              <a:spcAft>
                <a:spcPts val="440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0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15" name="Google Shape;315;p31"/>
          <p:cNvSpPr/>
          <p:nvPr/>
        </p:nvSpPr>
        <p:spPr>
          <a:xfrm>
            <a:off x="1200832" y="2380937"/>
            <a:ext cx="233700" cy="1553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31"/>
          <p:cNvSpPr/>
          <p:nvPr/>
        </p:nvSpPr>
        <p:spPr>
          <a:xfrm>
            <a:off x="1515076" y="1986874"/>
            <a:ext cx="233700" cy="1947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1"/>
          <p:cNvSpPr/>
          <p:nvPr/>
        </p:nvSpPr>
        <p:spPr>
          <a:xfrm>
            <a:off x="1829320" y="2493664"/>
            <a:ext cx="233700" cy="1441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8" name="Google Shape;318;p31"/>
          <p:cNvSpPr/>
          <p:nvPr/>
        </p:nvSpPr>
        <p:spPr>
          <a:xfrm>
            <a:off x="2953836" y="2694727"/>
            <a:ext cx="233700" cy="1239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9" name="Google Shape;319;p31"/>
          <p:cNvSpPr/>
          <p:nvPr/>
        </p:nvSpPr>
        <p:spPr>
          <a:xfrm>
            <a:off x="3268081" y="2096344"/>
            <a:ext cx="233700" cy="1838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0" name="Google Shape;320;p31"/>
          <p:cNvSpPr/>
          <p:nvPr/>
        </p:nvSpPr>
        <p:spPr>
          <a:xfrm>
            <a:off x="3582325" y="1229025"/>
            <a:ext cx="233700" cy="2706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1" name="Google Shape;321;p31"/>
          <p:cNvSpPr/>
          <p:nvPr/>
        </p:nvSpPr>
        <p:spPr>
          <a:xfrm>
            <a:off x="4706841" y="2140120"/>
            <a:ext cx="233700" cy="179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31"/>
          <p:cNvSpPr/>
          <p:nvPr/>
        </p:nvSpPr>
        <p:spPr>
          <a:xfrm>
            <a:off x="5021085" y="1074577"/>
            <a:ext cx="233700" cy="2860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3" name="Google Shape;323;p31"/>
          <p:cNvSpPr/>
          <p:nvPr/>
        </p:nvSpPr>
        <p:spPr>
          <a:xfrm>
            <a:off x="5335330" y="2322562"/>
            <a:ext cx="233700" cy="1611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4" name="Google Shape;324;p31"/>
          <p:cNvSpPr/>
          <p:nvPr/>
        </p:nvSpPr>
        <p:spPr>
          <a:xfrm>
            <a:off x="6459846" y="2753101"/>
            <a:ext cx="233700" cy="118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5" name="Google Shape;325;p31"/>
          <p:cNvSpPr/>
          <p:nvPr/>
        </p:nvSpPr>
        <p:spPr>
          <a:xfrm>
            <a:off x="6774090" y="1293620"/>
            <a:ext cx="233700" cy="2641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6" name="Google Shape;326;p31"/>
          <p:cNvSpPr/>
          <p:nvPr/>
        </p:nvSpPr>
        <p:spPr>
          <a:xfrm>
            <a:off x="7088334" y="1607410"/>
            <a:ext cx="233700" cy="2327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Index</a:t>
            </a:r>
            <a:endParaRPr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2"/>
          </p:nvPr>
        </p:nvSpPr>
        <p:spPr>
          <a:xfrm>
            <a:off x="315150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2. </a:t>
            </a:r>
            <a:endParaRPr sz="1600" b="1" dirty="0"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0500" y="1354602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600" dirty="0"/>
              <a:t>1. Project presentation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600" dirty="0"/>
              <a:t>    1.1. Introduction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600" dirty="0"/>
              <a:t>    1.2. Objectives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600" dirty="0"/>
              <a:t>    1.3. Goals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sz="1600" dirty="0"/>
              <a:t>    1.4. Demo</a:t>
            </a:r>
            <a:endParaRPr sz="1600" dirty="0"/>
          </a:p>
        </p:txBody>
      </p:sp>
      <p:sp>
        <p:nvSpPr>
          <p:cNvPr id="75" name="Google Shape;75;p1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" name="Google Shape;72;p14">
            <a:extLst>
              <a:ext uri="{FF2B5EF4-FFF2-40B4-BE49-F238E27FC236}">
                <a16:creationId xmlns:a16="http://schemas.microsoft.com/office/drawing/2014/main" id="{0EDEF0DE-F111-A248-9A97-D3C381B301EA}"/>
              </a:ext>
            </a:extLst>
          </p:cNvPr>
          <p:cNvSpPr txBox="1">
            <a:spLocks/>
          </p:cNvSpPr>
          <p:nvPr/>
        </p:nvSpPr>
        <p:spPr>
          <a:xfrm>
            <a:off x="5992500" y="1352550"/>
            <a:ext cx="2841000" cy="315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⬡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∙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000"/>
              <a:buFont typeface="Muli"/>
              <a:buChar char="∙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●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○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■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●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○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uli"/>
              <a:buChar char="■"/>
              <a:defRPr sz="2000" b="0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 b="1" dirty="0"/>
              <a:t>3.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2"/>
          <p:cNvSpPr txBox="1">
            <a:spLocks noGrp="1"/>
          </p:cNvSpPr>
          <p:nvPr>
            <p:ph type="body" idx="4294967295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Mobile 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sp>
        <p:nvSpPr>
          <p:cNvPr id="332" name="Google Shape;332;p3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20</a:t>
            </a:fld>
            <a:endParaRPr/>
          </a:p>
        </p:txBody>
      </p:sp>
      <p:grpSp>
        <p:nvGrpSpPr>
          <p:cNvPr id="333" name="Google Shape;333;p32"/>
          <p:cNvGrpSpPr/>
          <p:nvPr/>
        </p:nvGrpSpPr>
        <p:grpSpPr>
          <a:xfrm>
            <a:off x="5251925" y="373572"/>
            <a:ext cx="2119546" cy="4396359"/>
            <a:chOff x="2547150" y="238125"/>
            <a:chExt cx="2525675" cy="5238750"/>
          </a:xfrm>
        </p:grpSpPr>
        <p:sp>
          <p:nvSpPr>
            <p:cNvPr id="334" name="Google Shape;334;p32"/>
            <p:cNvSpPr/>
            <p:nvPr/>
          </p:nvSpPr>
          <p:spPr>
            <a:xfrm>
              <a:off x="2547150" y="238125"/>
              <a:ext cx="2525675" cy="5238750"/>
            </a:xfrm>
            <a:custGeom>
              <a:avLst/>
              <a:gdLst/>
              <a:ahLst/>
              <a:cxnLst/>
              <a:rect l="l" t="t" r="r" b="b"/>
              <a:pathLst>
                <a:path w="101027" h="209550" extrusionOk="0">
                  <a:moveTo>
                    <a:pt x="98629" y="18886"/>
                  </a:moveTo>
                  <a:lnTo>
                    <a:pt x="98629" y="190364"/>
                  </a:lnTo>
                  <a:lnTo>
                    <a:pt x="2398" y="190364"/>
                  </a:lnTo>
                  <a:lnTo>
                    <a:pt x="2398" y="18886"/>
                  </a:lnTo>
                  <a:close/>
                  <a:moveTo>
                    <a:pt x="10343" y="0"/>
                  </a:moveTo>
                  <a:lnTo>
                    <a:pt x="9293" y="75"/>
                  </a:lnTo>
                  <a:lnTo>
                    <a:pt x="8244" y="225"/>
                  </a:lnTo>
                  <a:lnTo>
                    <a:pt x="7270" y="450"/>
                  </a:lnTo>
                  <a:lnTo>
                    <a:pt x="6295" y="824"/>
                  </a:lnTo>
                  <a:lnTo>
                    <a:pt x="5396" y="1274"/>
                  </a:lnTo>
                  <a:lnTo>
                    <a:pt x="4572" y="1799"/>
                  </a:lnTo>
                  <a:lnTo>
                    <a:pt x="3747" y="2398"/>
                  </a:lnTo>
                  <a:lnTo>
                    <a:pt x="2998" y="3073"/>
                  </a:lnTo>
                  <a:lnTo>
                    <a:pt x="2323" y="3747"/>
                  </a:lnTo>
                  <a:lnTo>
                    <a:pt x="1724" y="4572"/>
                  </a:lnTo>
                  <a:lnTo>
                    <a:pt x="1199" y="5396"/>
                  </a:lnTo>
                  <a:lnTo>
                    <a:pt x="824" y="6370"/>
                  </a:lnTo>
                  <a:lnTo>
                    <a:pt x="450" y="7270"/>
                  </a:lnTo>
                  <a:lnTo>
                    <a:pt x="225" y="8319"/>
                  </a:lnTo>
                  <a:lnTo>
                    <a:pt x="0" y="9293"/>
                  </a:lnTo>
                  <a:lnTo>
                    <a:pt x="0" y="10343"/>
                  </a:lnTo>
                  <a:lnTo>
                    <a:pt x="0" y="199207"/>
                  </a:lnTo>
                  <a:lnTo>
                    <a:pt x="0" y="200257"/>
                  </a:lnTo>
                  <a:lnTo>
                    <a:pt x="225" y="201231"/>
                  </a:lnTo>
                  <a:lnTo>
                    <a:pt x="450" y="202280"/>
                  </a:lnTo>
                  <a:lnTo>
                    <a:pt x="824" y="203180"/>
                  </a:lnTo>
                  <a:lnTo>
                    <a:pt x="1199" y="204154"/>
                  </a:lnTo>
                  <a:lnTo>
                    <a:pt x="1724" y="204978"/>
                  </a:lnTo>
                  <a:lnTo>
                    <a:pt x="2323" y="205803"/>
                  </a:lnTo>
                  <a:lnTo>
                    <a:pt x="2998" y="206477"/>
                  </a:lnTo>
                  <a:lnTo>
                    <a:pt x="3747" y="207152"/>
                  </a:lnTo>
                  <a:lnTo>
                    <a:pt x="4572" y="207751"/>
                  </a:lnTo>
                  <a:lnTo>
                    <a:pt x="5396" y="208276"/>
                  </a:lnTo>
                  <a:lnTo>
                    <a:pt x="6295" y="208726"/>
                  </a:lnTo>
                  <a:lnTo>
                    <a:pt x="7270" y="209100"/>
                  </a:lnTo>
                  <a:lnTo>
                    <a:pt x="8244" y="209325"/>
                  </a:lnTo>
                  <a:lnTo>
                    <a:pt x="9293" y="209475"/>
                  </a:lnTo>
                  <a:lnTo>
                    <a:pt x="10343" y="209550"/>
                  </a:lnTo>
                  <a:lnTo>
                    <a:pt x="90610" y="209550"/>
                  </a:lnTo>
                  <a:lnTo>
                    <a:pt x="91659" y="209475"/>
                  </a:lnTo>
                  <a:lnTo>
                    <a:pt x="92708" y="209325"/>
                  </a:lnTo>
                  <a:lnTo>
                    <a:pt x="93682" y="209100"/>
                  </a:lnTo>
                  <a:lnTo>
                    <a:pt x="94657" y="208726"/>
                  </a:lnTo>
                  <a:lnTo>
                    <a:pt x="95556" y="208276"/>
                  </a:lnTo>
                  <a:lnTo>
                    <a:pt x="96455" y="207751"/>
                  </a:lnTo>
                  <a:lnTo>
                    <a:pt x="97205" y="207152"/>
                  </a:lnTo>
                  <a:lnTo>
                    <a:pt x="97954" y="206477"/>
                  </a:lnTo>
                  <a:lnTo>
                    <a:pt x="98629" y="205803"/>
                  </a:lnTo>
                  <a:lnTo>
                    <a:pt x="99228" y="204978"/>
                  </a:lnTo>
                  <a:lnTo>
                    <a:pt x="99753" y="204154"/>
                  </a:lnTo>
                  <a:lnTo>
                    <a:pt x="100203" y="203180"/>
                  </a:lnTo>
                  <a:lnTo>
                    <a:pt x="100577" y="202280"/>
                  </a:lnTo>
                  <a:lnTo>
                    <a:pt x="100802" y="201231"/>
                  </a:lnTo>
                  <a:lnTo>
                    <a:pt x="100952" y="200257"/>
                  </a:lnTo>
                  <a:lnTo>
                    <a:pt x="101027" y="199207"/>
                  </a:lnTo>
                  <a:lnTo>
                    <a:pt x="101027" y="10343"/>
                  </a:lnTo>
                  <a:lnTo>
                    <a:pt x="100952" y="9293"/>
                  </a:lnTo>
                  <a:lnTo>
                    <a:pt x="100802" y="8319"/>
                  </a:lnTo>
                  <a:lnTo>
                    <a:pt x="100577" y="7270"/>
                  </a:lnTo>
                  <a:lnTo>
                    <a:pt x="100203" y="6370"/>
                  </a:lnTo>
                  <a:lnTo>
                    <a:pt x="99753" y="5396"/>
                  </a:lnTo>
                  <a:lnTo>
                    <a:pt x="99228" y="4572"/>
                  </a:lnTo>
                  <a:lnTo>
                    <a:pt x="98629" y="3747"/>
                  </a:lnTo>
                  <a:lnTo>
                    <a:pt x="97954" y="3073"/>
                  </a:lnTo>
                  <a:lnTo>
                    <a:pt x="97205" y="2398"/>
                  </a:lnTo>
                  <a:lnTo>
                    <a:pt x="96455" y="1799"/>
                  </a:lnTo>
                  <a:lnTo>
                    <a:pt x="95556" y="1274"/>
                  </a:lnTo>
                  <a:lnTo>
                    <a:pt x="94657" y="824"/>
                  </a:lnTo>
                  <a:lnTo>
                    <a:pt x="93682" y="450"/>
                  </a:lnTo>
                  <a:lnTo>
                    <a:pt x="92708" y="225"/>
                  </a:lnTo>
                  <a:lnTo>
                    <a:pt x="91659" y="75"/>
                  </a:lnTo>
                  <a:lnTo>
                    <a:pt x="906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32"/>
            <p:cNvSpPr/>
            <p:nvPr/>
          </p:nvSpPr>
          <p:spPr>
            <a:xfrm>
              <a:off x="3557025" y="5147100"/>
              <a:ext cx="504050" cy="179900"/>
            </a:xfrm>
            <a:custGeom>
              <a:avLst/>
              <a:gdLst/>
              <a:ahLst/>
              <a:cxnLst/>
              <a:rect l="l" t="t" r="r" b="b"/>
              <a:pathLst>
                <a:path w="20162" h="7196" extrusionOk="0">
                  <a:moveTo>
                    <a:pt x="3598" y="0"/>
                  </a:moveTo>
                  <a:lnTo>
                    <a:pt x="2849" y="75"/>
                  </a:lnTo>
                  <a:lnTo>
                    <a:pt x="2174" y="300"/>
                  </a:lnTo>
                  <a:lnTo>
                    <a:pt x="1575" y="600"/>
                  </a:lnTo>
                  <a:lnTo>
                    <a:pt x="1050" y="1050"/>
                  </a:lnTo>
                  <a:lnTo>
                    <a:pt x="600" y="1574"/>
                  </a:lnTo>
                  <a:lnTo>
                    <a:pt x="301" y="2174"/>
                  </a:lnTo>
                  <a:lnTo>
                    <a:pt x="76" y="2848"/>
                  </a:lnTo>
                  <a:lnTo>
                    <a:pt x="1" y="3598"/>
                  </a:lnTo>
                  <a:lnTo>
                    <a:pt x="76" y="4347"/>
                  </a:lnTo>
                  <a:lnTo>
                    <a:pt x="301" y="5022"/>
                  </a:lnTo>
                  <a:lnTo>
                    <a:pt x="600" y="5621"/>
                  </a:lnTo>
                  <a:lnTo>
                    <a:pt x="1050" y="6146"/>
                  </a:lnTo>
                  <a:lnTo>
                    <a:pt x="1575" y="6596"/>
                  </a:lnTo>
                  <a:lnTo>
                    <a:pt x="2174" y="6896"/>
                  </a:lnTo>
                  <a:lnTo>
                    <a:pt x="2849" y="7120"/>
                  </a:lnTo>
                  <a:lnTo>
                    <a:pt x="3598" y="7195"/>
                  </a:lnTo>
                  <a:lnTo>
                    <a:pt x="16639" y="7195"/>
                  </a:lnTo>
                  <a:lnTo>
                    <a:pt x="17313" y="7120"/>
                  </a:lnTo>
                  <a:lnTo>
                    <a:pt x="17988" y="6896"/>
                  </a:lnTo>
                  <a:lnTo>
                    <a:pt x="18587" y="6596"/>
                  </a:lnTo>
                  <a:lnTo>
                    <a:pt x="19112" y="6146"/>
                  </a:lnTo>
                  <a:lnTo>
                    <a:pt x="19562" y="5621"/>
                  </a:lnTo>
                  <a:lnTo>
                    <a:pt x="19861" y="5022"/>
                  </a:lnTo>
                  <a:lnTo>
                    <a:pt x="20086" y="4347"/>
                  </a:lnTo>
                  <a:lnTo>
                    <a:pt x="20161" y="3598"/>
                  </a:lnTo>
                  <a:lnTo>
                    <a:pt x="20086" y="2848"/>
                  </a:lnTo>
                  <a:lnTo>
                    <a:pt x="19861" y="2174"/>
                  </a:lnTo>
                  <a:lnTo>
                    <a:pt x="19562" y="1574"/>
                  </a:lnTo>
                  <a:lnTo>
                    <a:pt x="19112" y="1050"/>
                  </a:lnTo>
                  <a:lnTo>
                    <a:pt x="18587" y="600"/>
                  </a:lnTo>
                  <a:lnTo>
                    <a:pt x="17988" y="300"/>
                  </a:lnTo>
                  <a:lnTo>
                    <a:pt x="17313" y="75"/>
                  </a:lnTo>
                  <a:lnTo>
                    <a:pt x="1663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32"/>
            <p:cNvSpPr/>
            <p:nvPr/>
          </p:nvSpPr>
          <p:spPr>
            <a:xfrm>
              <a:off x="3008050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5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1" y="1200"/>
                  </a:lnTo>
                  <a:lnTo>
                    <a:pt x="76" y="1575"/>
                  </a:lnTo>
                  <a:lnTo>
                    <a:pt x="1" y="2024"/>
                  </a:lnTo>
                  <a:lnTo>
                    <a:pt x="76" y="2399"/>
                  </a:lnTo>
                  <a:lnTo>
                    <a:pt x="151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5" y="3973"/>
                  </a:lnTo>
                  <a:lnTo>
                    <a:pt x="2399" y="3973"/>
                  </a:lnTo>
                  <a:lnTo>
                    <a:pt x="2774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4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32"/>
            <p:cNvSpPr/>
            <p:nvPr/>
          </p:nvSpPr>
          <p:spPr>
            <a:xfrm>
              <a:off x="3566400" y="434850"/>
              <a:ext cx="487175" cy="76850"/>
            </a:xfrm>
            <a:custGeom>
              <a:avLst/>
              <a:gdLst/>
              <a:ahLst/>
              <a:cxnLst/>
              <a:rect l="l" t="t" r="r" b="b"/>
              <a:pathLst>
                <a:path w="19487" h="3074" extrusionOk="0">
                  <a:moveTo>
                    <a:pt x="1275" y="0"/>
                  </a:moveTo>
                  <a:lnTo>
                    <a:pt x="1050" y="75"/>
                  </a:lnTo>
                  <a:lnTo>
                    <a:pt x="750" y="150"/>
                  </a:lnTo>
                  <a:lnTo>
                    <a:pt x="525" y="300"/>
                  </a:lnTo>
                  <a:lnTo>
                    <a:pt x="375" y="450"/>
                  </a:lnTo>
                  <a:lnTo>
                    <a:pt x="225" y="675"/>
                  </a:lnTo>
                  <a:lnTo>
                    <a:pt x="75" y="975"/>
                  </a:lnTo>
                  <a:lnTo>
                    <a:pt x="1" y="1274"/>
                  </a:lnTo>
                  <a:lnTo>
                    <a:pt x="1" y="1574"/>
                  </a:lnTo>
                  <a:lnTo>
                    <a:pt x="1" y="1874"/>
                  </a:lnTo>
                  <a:lnTo>
                    <a:pt x="75" y="2174"/>
                  </a:lnTo>
                  <a:lnTo>
                    <a:pt x="225" y="2399"/>
                  </a:lnTo>
                  <a:lnTo>
                    <a:pt x="375" y="2623"/>
                  </a:lnTo>
                  <a:lnTo>
                    <a:pt x="525" y="2773"/>
                  </a:lnTo>
                  <a:lnTo>
                    <a:pt x="750" y="2923"/>
                  </a:lnTo>
                  <a:lnTo>
                    <a:pt x="1050" y="2998"/>
                  </a:lnTo>
                  <a:lnTo>
                    <a:pt x="1275" y="3073"/>
                  </a:lnTo>
                  <a:lnTo>
                    <a:pt x="18137" y="3073"/>
                  </a:lnTo>
                  <a:lnTo>
                    <a:pt x="18437" y="2998"/>
                  </a:lnTo>
                  <a:lnTo>
                    <a:pt x="18662" y="2923"/>
                  </a:lnTo>
                  <a:lnTo>
                    <a:pt x="18887" y="2773"/>
                  </a:lnTo>
                  <a:lnTo>
                    <a:pt x="19112" y="2623"/>
                  </a:lnTo>
                  <a:lnTo>
                    <a:pt x="19262" y="2399"/>
                  </a:lnTo>
                  <a:lnTo>
                    <a:pt x="19337" y="2174"/>
                  </a:lnTo>
                  <a:lnTo>
                    <a:pt x="19412" y="1874"/>
                  </a:lnTo>
                  <a:lnTo>
                    <a:pt x="19486" y="1574"/>
                  </a:lnTo>
                  <a:lnTo>
                    <a:pt x="19412" y="1274"/>
                  </a:lnTo>
                  <a:lnTo>
                    <a:pt x="19337" y="975"/>
                  </a:lnTo>
                  <a:lnTo>
                    <a:pt x="19262" y="675"/>
                  </a:lnTo>
                  <a:lnTo>
                    <a:pt x="19112" y="450"/>
                  </a:lnTo>
                  <a:lnTo>
                    <a:pt x="18887" y="300"/>
                  </a:lnTo>
                  <a:lnTo>
                    <a:pt x="18662" y="150"/>
                  </a:lnTo>
                  <a:lnTo>
                    <a:pt x="18437" y="75"/>
                  </a:lnTo>
                  <a:lnTo>
                    <a:pt x="1813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338" name="Google Shape;338;p32"/>
          <p:cNvPicPr preferRelativeResize="0"/>
          <p:nvPr/>
        </p:nvPicPr>
        <p:blipFill rotWithShape="1">
          <a:blip r:embed="rId3">
            <a:alphaModFix/>
          </a:blip>
          <a:srcRect b="23786"/>
          <a:stretch/>
        </p:blipFill>
        <p:spPr>
          <a:xfrm>
            <a:off x="5298938" y="756087"/>
            <a:ext cx="2025525" cy="363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21</a:t>
            </a:fld>
            <a:endParaRPr/>
          </a:p>
        </p:txBody>
      </p:sp>
      <p:grpSp>
        <p:nvGrpSpPr>
          <p:cNvPr id="344" name="Google Shape;344;p33"/>
          <p:cNvGrpSpPr/>
          <p:nvPr/>
        </p:nvGrpSpPr>
        <p:grpSpPr>
          <a:xfrm>
            <a:off x="4943502" y="465959"/>
            <a:ext cx="2736410" cy="4222433"/>
            <a:chOff x="2112475" y="238125"/>
            <a:chExt cx="3395050" cy="5238750"/>
          </a:xfrm>
        </p:grpSpPr>
        <p:sp>
          <p:nvSpPr>
            <p:cNvPr id="345" name="Google Shape;345;p33"/>
            <p:cNvSpPr/>
            <p:nvPr/>
          </p:nvSpPr>
          <p:spPr>
            <a:xfrm>
              <a:off x="2112475" y="238125"/>
              <a:ext cx="3395050" cy="5238750"/>
            </a:xfrm>
            <a:custGeom>
              <a:avLst/>
              <a:gdLst/>
              <a:ahLst/>
              <a:cxnLst/>
              <a:rect l="l" t="t" r="r" b="b"/>
              <a:pathLst>
                <a:path w="135802" h="209550" extrusionOk="0">
                  <a:moveTo>
                    <a:pt x="132205" y="18886"/>
                  </a:moveTo>
                  <a:lnTo>
                    <a:pt x="132205" y="190364"/>
                  </a:lnTo>
                  <a:lnTo>
                    <a:pt x="3597" y="190364"/>
                  </a:lnTo>
                  <a:lnTo>
                    <a:pt x="3597" y="18886"/>
                  </a:lnTo>
                  <a:close/>
                  <a:moveTo>
                    <a:pt x="8019" y="0"/>
                  </a:moveTo>
                  <a:lnTo>
                    <a:pt x="7270" y="75"/>
                  </a:lnTo>
                  <a:lnTo>
                    <a:pt x="6445" y="150"/>
                  </a:lnTo>
                  <a:lnTo>
                    <a:pt x="5696" y="375"/>
                  </a:lnTo>
                  <a:lnTo>
                    <a:pt x="4946" y="600"/>
                  </a:lnTo>
                  <a:lnTo>
                    <a:pt x="4197" y="974"/>
                  </a:lnTo>
                  <a:lnTo>
                    <a:pt x="3522" y="1349"/>
                  </a:lnTo>
                  <a:lnTo>
                    <a:pt x="2923" y="1874"/>
                  </a:lnTo>
                  <a:lnTo>
                    <a:pt x="2323" y="2323"/>
                  </a:lnTo>
                  <a:lnTo>
                    <a:pt x="1874" y="2923"/>
                  </a:lnTo>
                  <a:lnTo>
                    <a:pt x="1349" y="3522"/>
                  </a:lnTo>
                  <a:lnTo>
                    <a:pt x="974" y="4197"/>
                  </a:lnTo>
                  <a:lnTo>
                    <a:pt x="600" y="4946"/>
                  </a:lnTo>
                  <a:lnTo>
                    <a:pt x="375" y="5696"/>
                  </a:lnTo>
                  <a:lnTo>
                    <a:pt x="150" y="6445"/>
                  </a:lnTo>
                  <a:lnTo>
                    <a:pt x="75" y="7270"/>
                  </a:lnTo>
                  <a:lnTo>
                    <a:pt x="0" y="8019"/>
                  </a:lnTo>
                  <a:lnTo>
                    <a:pt x="0" y="201531"/>
                  </a:lnTo>
                  <a:lnTo>
                    <a:pt x="75" y="202280"/>
                  </a:lnTo>
                  <a:lnTo>
                    <a:pt x="150" y="203105"/>
                  </a:lnTo>
                  <a:lnTo>
                    <a:pt x="375" y="203854"/>
                  </a:lnTo>
                  <a:lnTo>
                    <a:pt x="600" y="204604"/>
                  </a:lnTo>
                  <a:lnTo>
                    <a:pt x="974" y="205353"/>
                  </a:lnTo>
                  <a:lnTo>
                    <a:pt x="1349" y="206028"/>
                  </a:lnTo>
                  <a:lnTo>
                    <a:pt x="1874" y="206627"/>
                  </a:lnTo>
                  <a:lnTo>
                    <a:pt x="2323" y="207227"/>
                  </a:lnTo>
                  <a:lnTo>
                    <a:pt x="2923" y="207676"/>
                  </a:lnTo>
                  <a:lnTo>
                    <a:pt x="3522" y="208201"/>
                  </a:lnTo>
                  <a:lnTo>
                    <a:pt x="4197" y="208576"/>
                  </a:lnTo>
                  <a:lnTo>
                    <a:pt x="4946" y="208950"/>
                  </a:lnTo>
                  <a:lnTo>
                    <a:pt x="5696" y="209175"/>
                  </a:lnTo>
                  <a:lnTo>
                    <a:pt x="6445" y="209400"/>
                  </a:lnTo>
                  <a:lnTo>
                    <a:pt x="7270" y="209475"/>
                  </a:lnTo>
                  <a:lnTo>
                    <a:pt x="8019" y="209550"/>
                  </a:lnTo>
                  <a:lnTo>
                    <a:pt x="127783" y="209550"/>
                  </a:lnTo>
                  <a:lnTo>
                    <a:pt x="128532" y="209475"/>
                  </a:lnTo>
                  <a:lnTo>
                    <a:pt x="129357" y="209400"/>
                  </a:lnTo>
                  <a:lnTo>
                    <a:pt x="130106" y="209175"/>
                  </a:lnTo>
                  <a:lnTo>
                    <a:pt x="130856" y="208950"/>
                  </a:lnTo>
                  <a:lnTo>
                    <a:pt x="131605" y="208576"/>
                  </a:lnTo>
                  <a:lnTo>
                    <a:pt x="132280" y="208201"/>
                  </a:lnTo>
                  <a:lnTo>
                    <a:pt x="132879" y="207676"/>
                  </a:lnTo>
                  <a:lnTo>
                    <a:pt x="133479" y="207227"/>
                  </a:lnTo>
                  <a:lnTo>
                    <a:pt x="133928" y="206627"/>
                  </a:lnTo>
                  <a:lnTo>
                    <a:pt x="134453" y="206028"/>
                  </a:lnTo>
                  <a:lnTo>
                    <a:pt x="134828" y="205353"/>
                  </a:lnTo>
                  <a:lnTo>
                    <a:pt x="135202" y="204604"/>
                  </a:lnTo>
                  <a:lnTo>
                    <a:pt x="135427" y="203854"/>
                  </a:lnTo>
                  <a:lnTo>
                    <a:pt x="135652" y="203105"/>
                  </a:lnTo>
                  <a:lnTo>
                    <a:pt x="135727" y="202280"/>
                  </a:lnTo>
                  <a:lnTo>
                    <a:pt x="135802" y="201531"/>
                  </a:lnTo>
                  <a:lnTo>
                    <a:pt x="135802" y="8019"/>
                  </a:lnTo>
                  <a:lnTo>
                    <a:pt x="135727" y="7270"/>
                  </a:lnTo>
                  <a:lnTo>
                    <a:pt x="135652" y="6445"/>
                  </a:lnTo>
                  <a:lnTo>
                    <a:pt x="135427" y="5696"/>
                  </a:lnTo>
                  <a:lnTo>
                    <a:pt x="135202" y="4946"/>
                  </a:lnTo>
                  <a:lnTo>
                    <a:pt x="134828" y="4197"/>
                  </a:lnTo>
                  <a:lnTo>
                    <a:pt x="134453" y="3522"/>
                  </a:lnTo>
                  <a:lnTo>
                    <a:pt x="133928" y="2923"/>
                  </a:lnTo>
                  <a:lnTo>
                    <a:pt x="133479" y="2323"/>
                  </a:lnTo>
                  <a:lnTo>
                    <a:pt x="132879" y="1874"/>
                  </a:lnTo>
                  <a:lnTo>
                    <a:pt x="132280" y="1349"/>
                  </a:lnTo>
                  <a:lnTo>
                    <a:pt x="131605" y="974"/>
                  </a:lnTo>
                  <a:lnTo>
                    <a:pt x="130856" y="600"/>
                  </a:lnTo>
                  <a:lnTo>
                    <a:pt x="130106" y="375"/>
                  </a:lnTo>
                  <a:lnTo>
                    <a:pt x="129357" y="150"/>
                  </a:lnTo>
                  <a:lnTo>
                    <a:pt x="128532" y="75"/>
                  </a:lnTo>
                  <a:lnTo>
                    <a:pt x="12778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33"/>
            <p:cNvSpPr/>
            <p:nvPr/>
          </p:nvSpPr>
          <p:spPr>
            <a:xfrm>
              <a:off x="3671350" y="5147100"/>
              <a:ext cx="279175" cy="179900"/>
            </a:xfrm>
            <a:custGeom>
              <a:avLst/>
              <a:gdLst/>
              <a:ahLst/>
              <a:cxnLst/>
              <a:rect l="l" t="t" r="r" b="b"/>
              <a:pathLst>
                <a:path w="11167" h="7196" extrusionOk="0">
                  <a:moveTo>
                    <a:pt x="3597" y="0"/>
                  </a:moveTo>
                  <a:lnTo>
                    <a:pt x="2848" y="75"/>
                  </a:lnTo>
                  <a:lnTo>
                    <a:pt x="2173" y="300"/>
                  </a:lnTo>
                  <a:lnTo>
                    <a:pt x="1574" y="600"/>
                  </a:lnTo>
                  <a:lnTo>
                    <a:pt x="1049" y="1050"/>
                  </a:lnTo>
                  <a:lnTo>
                    <a:pt x="600" y="1574"/>
                  </a:lnTo>
                  <a:lnTo>
                    <a:pt x="300" y="2174"/>
                  </a:lnTo>
                  <a:lnTo>
                    <a:pt x="75" y="2848"/>
                  </a:lnTo>
                  <a:lnTo>
                    <a:pt x="0" y="3598"/>
                  </a:lnTo>
                  <a:lnTo>
                    <a:pt x="75" y="4347"/>
                  </a:lnTo>
                  <a:lnTo>
                    <a:pt x="300" y="5022"/>
                  </a:lnTo>
                  <a:lnTo>
                    <a:pt x="600" y="5621"/>
                  </a:lnTo>
                  <a:lnTo>
                    <a:pt x="1049" y="6146"/>
                  </a:lnTo>
                  <a:lnTo>
                    <a:pt x="1574" y="6596"/>
                  </a:lnTo>
                  <a:lnTo>
                    <a:pt x="2173" y="6896"/>
                  </a:lnTo>
                  <a:lnTo>
                    <a:pt x="2848" y="7120"/>
                  </a:lnTo>
                  <a:lnTo>
                    <a:pt x="3597" y="7195"/>
                  </a:lnTo>
                  <a:lnTo>
                    <a:pt x="7644" y="7195"/>
                  </a:lnTo>
                  <a:lnTo>
                    <a:pt x="8319" y="7120"/>
                  </a:lnTo>
                  <a:lnTo>
                    <a:pt x="8994" y="6896"/>
                  </a:lnTo>
                  <a:lnTo>
                    <a:pt x="9593" y="6596"/>
                  </a:lnTo>
                  <a:lnTo>
                    <a:pt x="10118" y="6146"/>
                  </a:lnTo>
                  <a:lnTo>
                    <a:pt x="10567" y="5621"/>
                  </a:lnTo>
                  <a:lnTo>
                    <a:pt x="10867" y="5022"/>
                  </a:lnTo>
                  <a:lnTo>
                    <a:pt x="11092" y="4347"/>
                  </a:lnTo>
                  <a:lnTo>
                    <a:pt x="11167" y="3598"/>
                  </a:lnTo>
                  <a:lnTo>
                    <a:pt x="11092" y="2848"/>
                  </a:lnTo>
                  <a:lnTo>
                    <a:pt x="10867" y="2174"/>
                  </a:lnTo>
                  <a:lnTo>
                    <a:pt x="10567" y="1574"/>
                  </a:lnTo>
                  <a:lnTo>
                    <a:pt x="10118" y="1050"/>
                  </a:lnTo>
                  <a:lnTo>
                    <a:pt x="9593" y="600"/>
                  </a:lnTo>
                  <a:lnTo>
                    <a:pt x="8994" y="300"/>
                  </a:lnTo>
                  <a:lnTo>
                    <a:pt x="8319" y="75"/>
                  </a:lnTo>
                  <a:lnTo>
                    <a:pt x="76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3650725" y="446100"/>
              <a:ext cx="54375" cy="54350"/>
            </a:xfrm>
            <a:custGeom>
              <a:avLst/>
              <a:gdLst/>
              <a:ahLst/>
              <a:cxnLst/>
              <a:rect l="l" t="t" r="r" b="b"/>
              <a:pathLst>
                <a:path w="2175" h="2174" extrusionOk="0">
                  <a:moveTo>
                    <a:pt x="1125" y="0"/>
                  </a:moveTo>
                  <a:lnTo>
                    <a:pt x="825" y="75"/>
                  </a:lnTo>
                  <a:lnTo>
                    <a:pt x="675" y="75"/>
                  </a:lnTo>
                  <a:lnTo>
                    <a:pt x="450" y="225"/>
                  </a:lnTo>
                  <a:lnTo>
                    <a:pt x="300" y="300"/>
                  </a:lnTo>
                  <a:lnTo>
                    <a:pt x="225" y="525"/>
                  </a:lnTo>
                  <a:lnTo>
                    <a:pt x="76" y="675"/>
                  </a:lnTo>
                  <a:lnTo>
                    <a:pt x="1" y="824"/>
                  </a:lnTo>
                  <a:lnTo>
                    <a:pt x="1" y="1124"/>
                  </a:lnTo>
                  <a:lnTo>
                    <a:pt x="1" y="1349"/>
                  </a:lnTo>
                  <a:lnTo>
                    <a:pt x="76" y="1499"/>
                  </a:lnTo>
                  <a:lnTo>
                    <a:pt x="225" y="1649"/>
                  </a:lnTo>
                  <a:lnTo>
                    <a:pt x="300" y="1874"/>
                  </a:lnTo>
                  <a:lnTo>
                    <a:pt x="450" y="2024"/>
                  </a:lnTo>
                  <a:lnTo>
                    <a:pt x="675" y="2099"/>
                  </a:lnTo>
                  <a:lnTo>
                    <a:pt x="825" y="2173"/>
                  </a:lnTo>
                  <a:lnTo>
                    <a:pt x="1275" y="2173"/>
                  </a:lnTo>
                  <a:lnTo>
                    <a:pt x="1500" y="2099"/>
                  </a:lnTo>
                  <a:lnTo>
                    <a:pt x="1649" y="2024"/>
                  </a:lnTo>
                  <a:lnTo>
                    <a:pt x="1799" y="1874"/>
                  </a:lnTo>
                  <a:lnTo>
                    <a:pt x="1949" y="1649"/>
                  </a:lnTo>
                  <a:lnTo>
                    <a:pt x="2099" y="1499"/>
                  </a:lnTo>
                  <a:lnTo>
                    <a:pt x="2099" y="1349"/>
                  </a:lnTo>
                  <a:lnTo>
                    <a:pt x="2174" y="1124"/>
                  </a:lnTo>
                  <a:lnTo>
                    <a:pt x="2099" y="824"/>
                  </a:lnTo>
                  <a:lnTo>
                    <a:pt x="2099" y="675"/>
                  </a:lnTo>
                  <a:lnTo>
                    <a:pt x="1949" y="525"/>
                  </a:lnTo>
                  <a:lnTo>
                    <a:pt x="1799" y="300"/>
                  </a:lnTo>
                  <a:lnTo>
                    <a:pt x="1649" y="225"/>
                  </a:lnTo>
                  <a:lnTo>
                    <a:pt x="1500" y="75"/>
                  </a:lnTo>
                  <a:lnTo>
                    <a:pt x="1275" y="75"/>
                  </a:lnTo>
                  <a:lnTo>
                    <a:pt x="11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3"/>
            <p:cNvSpPr/>
            <p:nvPr/>
          </p:nvSpPr>
          <p:spPr>
            <a:xfrm>
              <a:off x="3761275" y="423600"/>
              <a:ext cx="99325" cy="99325"/>
            </a:xfrm>
            <a:custGeom>
              <a:avLst/>
              <a:gdLst/>
              <a:ahLst/>
              <a:cxnLst/>
              <a:rect l="l" t="t" r="r" b="b"/>
              <a:pathLst>
                <a:path w="3973" h="3973" extrusionOk="0">
                  <a:moveTo>
                    <a:pt x="2024" y="1"/>
                  </a:moveTo>
                  <a:lnTo>
                    <a:pt x="1574" y="76"/>
                  </a:lnTo>
                  <a:lnTo>
                    <a:pt x="1200" y="151"/>
                  </a:lnTo>
                  <a:lnTo>
                    <a:pt x="900" y="375"/>
                  </a:lnTo>
                  <a:lnTo>
                    <a:pt x="600" y="600"/>
                  </a:lnTo>
                  <a:lnTo>
                    <a:pt x="375" y="900"/>
                  </a:lnTo>
                  <a:lnTo>
                    <a:pt x="150" y="1200"/>
                  </a:lnTo>
                  <a:lnTo>
                    <a:pt x="75" y="1575"/>
                  </a:lnTo>
                  <a:lnTo>
                    <a:pt x="0" y="2024"/>
                  </a:lnTo>
                  <a:lnTo>
                    <a:pt x="75" y="2399"/>
                  </a:lnTo>
                  <a:lnTo>
                    <a:pt x="150" y="2774"/>
                  </a:lnTo>
                  <a:lnTo>
                    <a:pt x="375" y="3073"/>
                  </a:lnTo>
                  <a:lnTo>
                    <a:pt x="600" y="3373"/>
                  </a:lnTo>
                  <a:lnTo>
                    <a:pt x="900" y="3673"/>
                  </a:lnTo>
                  <a:lnTo>
                    <a:pt x="1200" y="3823"/>
                  </a:lnTo>
                  <a:lnTo>
                    <a:pt x="1574" y="3973"/>
                  </a:lnTo>
                  <a:lnTo>
                    <a:pt x="2399" y="3973"/>
                  </a:lnTo>
                  <a:lnTo>
                    <a:pt x="2773" y="3823"/>
                  </a:lnTo>
                  <a:lnTo>
                    <a:pt x="3073" y="3673"/>
                  </a:lnTo>
                  <a:lnTo>
                    <a:pt x="3373" y="3373"/>
                  </a:lnTo>
                  <a:lnTo>
                    <a:pt x="3598" y="3073"/>
                  </a:lnTo>
                  <a:lnTo>
                    <a:pt x="3823" y="2774"/>
                  </a:lnTo>
                  <a:lnTo>
                    <a:pt x="3898" y="2399"/>
                  </a:lnTo>
                  <a:lnTo>
                    <a:pt x="3973" y="2024"/>
                  </a:lnTo>
                  <a:lnTo>
                    <a:pt x="3898" y="1575"/>
                  </a:lnTo>
                  <a:lnTo>
                    <a:pt x="3823" y="1200"/>
                  </a:lnTo>
                  <a:lnTo>
                    <a:pt x="3598" y="900"/>
                  </a:lnTo>
                  <a:lnTo>
                    <a:pt x="3373" y="600"/>
                  </a:lnTo>
                  <a:lnTo>
                    <a:pt x="3073" y="375"/>
                  </a:lnTo>
                  <a:lnTo>
                    <a:pt x="2773" y="151"/>
                  </a:lnTo>
                  <a:lnTo>
                    <a:pt x="2399" y="76"/>
                  </a:lnTo>
                  <a:lnTo>
                    <a:pt x="202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9" name="Google Shape;349;p33"/>
          <p:cNvSpPr txBox="1">
            <a:spLocks noGrp="1"/>
          </p:cNvSpPr>
          <p:nvPr>
            <p:ph type="body" idx="4294967295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Tablet</a:t>
            </a:r>
            <a:br>
              <a:rPr lang="en" sz="3000">
                <a:latin typeface="Lexend Deca"/>
                <a:ea typeface="Lexend Deca"/>
                <a:cs typeface="Lexend Deca"/>
                <a:sym typeface="Lexend Deca"/>
              </a:rPr>
            </a:b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pic>
        <p:nvPicPr>
          <p:cNvPr id="350" name="Google Shape;35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2788" y="839688"/>
            <a:ext cx="2597800" cy="3463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22</a:t>
            </a:fld>
            <a:endParaRPr/>
          </a:p>
        </p:txBody>
      </p:sp>
      <p:grpSp>
        <p:nvGrpSpPr>
          <p:cNvPr id="356" name="Google Shape;356;p34"/>
          <p:cNvGrpSpPr/>
          <p:nvPr/>
        </p:nvGrpSpPr>
        <p:grpSpPr>
          <a:xfrm>
            <a:off x="3737922" y="1063916"/>
            <a:ext cx="5147174" cy="3015668"/>
            <a:chOff x="1177450" y="241631"/>
            <a:chExt cx="6173152" cy="3616776"/>
          </a:xfrm>
        </p:grpSpPr>
        <p:sp>
          <p:nvSpPr>
            <p:cNvPr id="357" name="Google Shape;357;p34"/>
            <p:cNvSpPr/>
            <p:nvPr/>
          </p:nvSpPr>
          <p:spPr>
            <a:xfrm>
              <a:off x="1682275" y="241631"/>
              <a:ext cx="5161606" cy="3454973"/>
            </a:xfrm>
            <a:custGeom>
              <a:avLst/>
              <a:gdLst/>
              <a:ahLst/>
              <a:cxnLst/>
              <a:rect l="l" t="t" r="r" b="b"/>
              <a:pathLst>
                <a:path w="5161606" h="3454973" extrusionOk="0">
                  <a:moveTo>
                    <a:pt x="4992053" y="0"/>
                  </a:moveTo>
                  <a:lnTo>
                    <a:pt x="170498" y="0"/>
                  </a:lnTo>
                  <a:cubicBezTo>
                    <a:pt x="76200" y="0"/>
                    <a:pt x="0" y="76143"/>
                    <a:pt x="0" y="170369"/>
                  </a:cubicBezTo>
                  <a:lnTo>
                    <a:pt x="0" y="3396915"/>
                  </a:lnTo>
                  <a:cubicBezTo>
                    <a:pt x="0" y="3429275"/>
                    <a:pt x="26670" y="3454973"/>
                    <a:pt x="58102" y="3454973"/>
                  </a:cubicBezTo>
                  <a:lnTo>
                    <a:pt x="5103495" y="3454973"/>
                  </a:lnTo>
                  <a:cubicBezTo>
                    <a:pt x="5135880" y="3454973"/>
                    <a:pt x="5161598" y="3428324"/>
                    <a:pt x="5161598" y="3396915"/>
                  </a:cubicBezTo>
                  <a:lnTo>
                    <a:pt x="5161598" y="170369"/>
                  </a:lnTo>
                  <a:cubicBezTo>
                    <a:pt x="5162550" y="76143"/>
                    <a:pt x="5086350" y="0"/>
                    <a:pt x="4992053" y="0"/>
                  </a:cubicBezTo>
                  <a:close/>
                  <a:moveTo>
                    <a:pt x="4981575" y="3245581"/>
                  </a:moveTo>
                  <a:lnTo>
                    <a:pt x="190500" y="3245581"/>
                  </a:lnTo>
                  <a:lnTo>
                    <a:pt x="190500" y="199874"/>
                  </a:lnTo>
                  <a:lnTo>
                    <a:pt x="4981575" y="199874"/>
                  </a:lnTo>
                  <a:lnTo>
                    <a:pt x="4981575" y="32455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16200038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34"/>
            <p:cNvSpPr/>
            <p:nvPr/>
          </p:nvSpPr>
          <p:spPr>
            <a:xfrm>
              <a:off x="1177450" y="3763229"/>
              <a:ext cx="6173152" cy="95178"/>
            </a:xfrm>
            <a:custGeom>
              <a:avLst/>
              <a:gdLst/>
              <a:ahLst/>
              <a:cxnLst/>
              <a:rect l="l" t="t" r="r" b="b"/>
              <a:pathLst>
                <a:path w="6173152" h="95178" extrusionOk="0">
                  <a:moveTo>
                    <a:pt x="0" y="0"/>
                  </a:moveTo>
                  <a:cubicBezTo>
                    <a:pt x="0" y="0"/>
                    <a:pt x="129540" y="95178"/>
                    <a:pt x="450533" y="95178"/>
                  </a:cubicBezTo>
                  <a:lnTo>
                    <a:pt x="5817870" y="95178"/>
                  </a:lnTo>
                  <a:cubicBezTo>
                    <a:pt x="5948363" y="95178"/>
                    <a:pt x="6173153" y="0"/>
                    <a:pt x="617315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34"/>
            <p:cNvSpPr/>
            <p:nvPr/>
          </p:nvSpPr>
          <p:spPr>
            <a:xfrm>
              <a:off x="1177450" y="3687086"/>
              <a:ext cx="6172200" cy="76142"/>
            </a:xfrm>
            <a:custGeom>
              <a:avLst/>
              <a:gdLst/>
              <a:ahLst/>
              <a:cxnLst/>
              <a:rect l="l" t="t" r="r" b="b"/>
              <a:pathLst>
                <a:path w="6172200" h="76142" extrusionOk="0">
                  <a:moveTo>
                    <a:pt x="0" y="76143"/>
                  </a:moveTo>
                  <a:lnTo>
                    <a:pt x="6172200" y="76143"/>
                  </a:lnTo>
                  <a:lnTo>
                    <a:pt x="617220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43FC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34"/>
            <p:cNvSpPr/>
            <p:nvPr/>
          </p:nvSpPr>
          <p:spPr>
            <a:xfrm>
              <a:off x="3806350" y="3687086"/>
              <a:ext cx="903922" cy="47589"/>
            </a:xfrm>
            <a:custGeom>
              <a:avLst/>
              <a:gdLst/>
              <a:ahLst/>
              <a:cxnLst/>
              <a:rect l="l" t="t" r="r" b="b"/>
              <a:pathLst>
                <a:path w="903922" h="47589" extrusionOk="0">
                  <a:moveTo>
                    <a:pt x="0" y="0"/>
                  </a:moveTo>
                  <a:cubicBezTo>
                    <a:pt x="0" y="0"/>
                    <a:pt x="26670" y="47589"/>
                    <a:pt x="53340" y="47589"/>
                  </a:cubicBezTo>
                  <a:lnTo>
                    <a:pt x="850582" y="47589"/>
                  </a:lnTo>
                  <a:cubicBezTo>
                    <a:pt x="877253" y="47589"/>
                    <a:pt x="903922" y="0"/>
                    <a:pt x="90392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1" name="Google Shape;361;p34"/>
          <p:cNvSpPr txBox="1">
            <a:spLocks noGrp="1"/>
          </p:cNvSpPr>
          <p:nvPr>
            <p:ph type="body" idx="4294967295"/>
          </p:nvPr>
        </p:nvSpPr>
        <p:spPr>
          <a:xfrm>
            <a:off x="580550" y="782300"/>
            <a:ext cx="2537700" cy="35790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3000">
                <a:latin typeface="Lexend Deca"/>
                <a:ea typeface="Lexend Deca"/>
                <a:cs typeface="Lexend Deca"/>
                <a:sym typeface="Lexend Deca"/>
              </a:rPr>
              <a:t>Desktop project</a:t>
            </a:r>
            <a:endParaRPr sz="3000">
              <a:latin typeface="Lexend Deca"/>
              <a:ea typeface="Lexend Deca"/>
              <a:cs typeface="Lexend Deca"/>
              <a:sym typeface="Lexend Deca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Show and explain your web, app or software projects using these gadget templates.</a:t>
            </a:r>
            <a:endParaRPr sz="1800"/>
          </a:p>
        </p:txBody>
      </p:sp>
      <p:pic>
        <p:nvPicPr>
          <p:cNvPr id="362" name="Google Shape;362;p34"/>
          <p:cNvPicPr preferRelativeResize="0"/>
          <p:nvPr/>
        </p:nvPicPr>
        <p:blipFill rotWithShape="1">
          <a:blip r:embed="rId3">
            <a:alphaModFix/>
          </a:blip>
          <a:srcRect b="6620"/>
          <a:stretch/>
        </p:blipFill>
        <p:spPr>
          <a:xfrm>
            <a:off x="4308138" y="1216625"/>
            <a:ext cx="4006751" cy="254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23</a:t>
            </a:fld>
            <a:endParaRPr/>
          </a:p>
        </p:txBody>
      </p:sp>
      <p:sp>
        <p:nvSpPr>
          <p:cNvPr id="368" name="Google Shape;368;p3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Thanks!</a:t>
            </a:r>
            <a:endParaRPr sz="7200"/>
          </a:p>
        </p:txBody>
      </p:sp>
      <p:sp>
        <p:nvSpPr>
          <p:cNvPr id="369" name="Google Shape;369;p35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Muli"/>
                <a:ea typeface="Muli"/>
                <a:cs typeface="Muli"/>
                <a:sym typeface="Muli"/>
              </a:rPr>
              <a:t>Any questions?</a:t>
            </a:r>
            <a:endParaRPr sz="18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You can find me at: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@username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user@mail.me</a:t>
            </a:r>
            <a:endParaRPr sz="1800"/>
          </a:p>
        </p:txBody>
      </p:sp>
      <p:pic>
        <p:nvPicPr>
          <p:cNvPr id="370" name="Google Shape;370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4900" y="2681025"/>
            <a:ext cx="3171324" cy="18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1" name="Google Shape;371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0014" y="1914980"/>
            <a:ext cx="548700" cy="15977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46909" y="581600"/>
            <a:ext cx="1279700" cy="149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6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Credits</a:t>
            </a:r>
            <a:endParaRPr/>
          </a:p>
        </p:txBody>
      </p:sp>
      <p:sp>
        <p:nvSpPr>
          <p:cNvPr id="378" name="Google Shape;378;p36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2400"/>
              <a:t>Special thanks to all the people who made and released these awesome resources for free: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 sz="2400"/>
              <a:t>Presentation template by </a:t>
            </a:r>
            <a:r>
              <a:rPr lang="en" sz="2400" u="sng">
                <a:solidFill>
                  <a:schemeClr val="hlink"/>
                </a:solidFill>
                <a:hlinkClick r:id="rId3"/>
              </a:rPr>
              <a:t>SlidesCarnival</a:t>
            </a:r>
            <a:endParaRPr sz="2400"/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 sz="2400"/>
              <a:t>Photographs by </a:t>
            </a:r>
            <a:r>
              <a:rPr lang="en" sz="2400" u="sng">
                <a:solidFill>
                  <a:schemeClr val="hlink"/>
                </a:solidFill>
                <a:hlinkClick r:id="rId4"/>
              </a:rPr>
              <a:t>Unsplash</a:t>
            </a:r>
            <a:endParaRPr sz="2400"/>
          </a:p>
        </p:txBody>
      </p:sp>
      <p:sp>
        <p:nvSpPr>
          <p:cNvPr id="379" name="Google Shape;379;p3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24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3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Presentation design</a:t>
            </a:r>
            <a:endParaRPr/>
          </a:p>
        </p:txBody>
      </p:sp>
      <p:sp>
        <p:nvSpPr>
          <p:cNvPr id="385" name="Google Shape;385;p37"/>
          <p:cNvSpPr txBox="1">
            <a:spLocks noGrp="1"/>
          </p:cNvSpPr>
          <p:nvPr>
            <p:ph type="body" idx="1"/>
          </p:nvPr>
        </p:nvSpPr>
        <p:spPr>
          <a:xfrm>
            <a:off x="580550" y="1200150"/>
            <a:ext cx="6014400" cy="2664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This presentation uses the following typographies: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Titles: Lexend Deca</a:t>
            </a:r>
            <a:endParaRPr sz="1800"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⬡"/>
            </a:pPr>
            <a:r>
              <a:rPr lang="en" sz="1800"/>
              <a:t>Body copy: Muli light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Download for free at: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https://www.lexend.com/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https://www.fontsquirrel.com/fonts/muli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386" name="Google Shape;386;p37"/>
          <p:cNvSpPr txBox="1"/>
          <p:nvPr/>
        </p:nvSpPr>
        <p:spPr>
          <a:xfrm>
            <a:off x="580550" y="4171650"/>
            <a:ext cx="6014400" cy="5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You don’t need to keep this slide in your presentation. It’s only here to serve you as a design guide if you need to create new slides or download the fonts to edit the presentation in PowerPoint®</a:t>
            </a:r>
            <a:endParaRPr sz="12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87" name="Google Shape;387;p3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25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8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br>
              <a:rPr lang="en"/>
            </a:br>
            <a:r>
              <a:rPr lang="en"/>
              <a:t>Extra Resources</a:t>
            </a:r>
            <a:endParaRPr/>
          </a:p>
        </p:txBody>
      </p:sp>
      <p:sp>
        <p:nvSpPr>
          <p:cNvPr id="393" name="Google Shape;393;p38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Business Plans, Marketing Plans, Project Proposals, Lessons, etc</a:t>
            </a:r>
            <a:endParaRPr/>
          </a:p>
        </p:txBody>
      </p:sp>
      <p:pic>
        <p:nvPicPr>
          <p:cNvPr id="394" name="Google Shape;39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83976" y="1373675"/>
            <a:ext cx="1519400" cy="173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9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Timeline</a:t>
            </a:r>
            <a:endParaRPr/>
          </a:p>
        </p:txBody>
      </p:sp>
      <p:sp>
        <p:nvSpPr>
          <p:cNvPr id="400" name="Google Shape;400;p3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27</a:t>
            </a:fld>
            <a:endParaRPr/>
          </a:p>
        </p:txBody>
      </p:sp>
      <p:sp>
        <p:nvSpPr>
          <p:cNvPr id="401" name="Google Shape;401;p39"/>
          <p:cNvSpPr/>
          <p:nvPr/>
        </p:nvSpPr>
        <p:spPr>
          <a:xfrm>
            <a:off x="7735208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DEC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2" name="Google Shape;402;p39"/>
          <p:cNvSpPr/>
          <p:nvPr/>
        </p:nvSpPr>
        <p:spPr>
          <a:xfrm>
            <a:off x="7075124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NOV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3" name="Google Shape;403;p39"/>
          <p:cNvSpPr/>
          <p:nvPr/>
        </p:nvSpPr>
        <p:spPr>
          <a:xfrm>
            <a:off x="6415040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4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OCT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4" name="Google Shape;404;p39"/>
          <p:cNvSpPr/>
          <p:nvPr/>
        </p:nvSpPr>
        <p:spPr>
          <a:xfrm>
            <a:off x="5754956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SEP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5" name="Google Shape;405;p39"/>
          <p:cNvSpPr/>
          <p:nvPr/>
        </p:nvSpPr>
        <p:spPr>
          <a:xfrm>
            <a:off x="5094872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AUG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6" name="Google Shape;406;p39"/>
          <p:cNvSpPr/>
          <p:nvPr/>
        </p:nvSpPr>
        <p:spPr>
          <a:xfrm>
            <a:off x="4434788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3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accent1"/>
                </a:solidFill>
                <a:latin typeface="Muli"/>
                <a:ea typeface="Muli"/>
                <a:cs typeface="Muli"/>
                <a:sym typeface="Muli"/>
              </a:rPr>
              <a:t>JUL</a:t>
            </a:r>
            <a:endParaRPr sz="1000">
              <a:solidFill>
                <a:schemeClr val="accen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7" name="Google Shape;407;p39"/>
          <p:cNvSpPr/>
          <p:nvPr/>
        </p:nvSpPr>
        <p:spPr>
          <a:xfrm>
            <a:off x="3774704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JUN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8" name="Google Shape;408;p39"/>
          <p:cNvSpPr/>
          <p:nvPr/>
        </p:nvSpPr>
        <p:spPr>
          <a:xfrm>
            <a:off x="3114619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MAY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09" name="Google Shape;409;p39"/>
          <p:cNvSpPr/>
          <p:nvPr/>
        </p:nvSpPr>
        <p:spPr>
          <a:xfrm>
            <a:off x="2454535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2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APR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0" name="Google Shape;410;p39"/>
          <p:cNvSpPr/>
          <p:nvPr/>
        </p:nvSpPr>
        <p:spPr>
          <a:xfrm>
            <a:off x="1794451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MAR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1" name="Google Shape;411;p39"/>
          <p:cNvSpPr/>
          <p:nvPr/>
        </p:nvSpPr>
        <p:spPr>
          <a:xfrm>
            <a:off x="1134367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FEB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2" name="Google Shape;412;p39"/>
          <p:cNvSpPr/>
          <p:nvPr/>
        </p:nvSpPr>
        <p:spPr>
          <a:xfrm>
            <a:off x="474283" y="2603550"/>
            <a:ext cx="822900" cy="393600"/>
          </a:xfrm>
          <a:prstGeom prst="homePlate">
            <a:avLst>
              <a:gd name="adj" fmla="val 32030"/>
            </a:avLst>
          </a:prstGeom>
          <a:solidFill>
            <a:schemeClr val="accent1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27430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JAN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13" name="Google Shape;413;p39"/>
          <p:cNvSpPr/>
          <p:nvPr/>
        </p:nvSpPr>
        <p:spPr>
          <a:xfrm>
            <a:off x="0" y="2603550"/>
            <a:ext cx="637200" cy="393600"/>
          </a:xfrm>
          <a:prstGeom prst="homePlate">
            <a:avLst>
              <a:gd name="adj" fmla="val 32030"/>
            </a:avLst>
          </a:prstGeom>
          <a:solidFill>
            <a:schemeClr val="accent5"/>
          </a:solidFill>
          <a:ln>
            <a:noFill/>
          </a:ln>
          <a:effectLst>
            <a:outerShdw blurRad="28575" dist="9525" algn="bl" rotWithShape="0">
              <a:srgbClr val="000000">
                <a:alpha val="2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</a:endParaRPr>
          </a:p>
        </p:txBody>
      </p:sp>
      <p:cxnSp>
        <p:nvCxnSpPr>
          <p:cNvPr id="414" name="Google Shape;414;p39"/>
          <p:cNvCxnSpPr/>
          <p:nvPr/>
        </p:nvCxnSpPr>
        <p:spPr>
          <a:xfrm rot="10800000">
            <a:off x="768923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5" name="Google Shape;415;p39"/>
          <p:cNvSpPr txBox="1"/>
          <p:nvPr/>
        </p:nvSpPr>
        <p:spPr>
          <a:xfrm>
            <a:off x="727900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16" name="Google Shape;416;p39"/>
          <p:cNvCxnSpPr/>
          <p:nvPr/>
        </p:nvCxnSpPr>
        <p:spPr>
          <a:xfrm rot="10800000">
            <a:off x="2090158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7" name="Google Shape;417;p39"/>
          <p:cNvSpPr txBox="1"/>
          <p:nvPr/>
        </p:nvSpPr>
        <p:spPr>
          <a:xfrm>
            <a:off x="2050642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18" name="Google Shape;418;p39"/>
          <p:cNvCxnSpPr/>
          <p:nvPr/>
        </p:nvCxnSpPr>
        <p:spPr>
          <a:xfrm rot="10800000">
            <a:off x="3411393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19" name="Google Shape;419;p39"/>
          <p:cNvSpPr txBox="1"/>
          <p:nvPr/>
        </p:nvSpPr>
        <p:spPr>
          <a:xfrm>
            <a:off x="3373384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20" name="Google Shape;420;p39"/>
          <p:cNvCxnSpPr/>
          <p:nvPr/>
        </p:nvCxnSpPr>
        <p:spPr>
          <a:xfrm rot="10800000">
            <a:off x="4732628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1" name="Google Shape;421;p39"/>
          <p:cNvSpPr txBox="1"/>
          <p:nvPr/>
        </p:nvSpPr>
        <p:spPr>
          <a:xfrm>
            <a:off x="4696126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22" name="Google Shape;422;p39"/>
          <p:cNvCxnSpPr/>
          <p:nvPr/>
        </p:nvCxnSpPr>
        <p:spPr>
          <a:xfrm rot="10800000">
            <a:off x="6053863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3" name="Google Shape;423;p39"/>
          <p:cNvSpPr txBox="1"/>
          <p:nvPr/>
        </p:nvSpPr>
        <p:spPr>
          <a:xfrm>
            <a:off x="6018868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24" name="Google Shape;424;p39"/>
          <p:cNvCxnSpPr/>
          <p:nvPr/>
        </p:nvCxnSpPr>
        <p:spPr>
          <a:xfrm rot="10800000">
            <a:off x="7375098" y="2129531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5" name="Google Shape;425;p39"/>
          <p:cNvSpPr txBox="1"/>
          <p:nvPr/>
        </p:nvSpPr>
        <p:spPr>
          <a:xfrm>
            <a:off x="7341610" y="157480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26" name="Google Shape;426;p39"/>
          <p:cNvCxnSpPr/>
          <p:nvPr/>
        </p:nvCxnSpPr>
        <p:spPr>
          <a:xfrm rot="10800000">
            <a:off x="1439687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7" name="Google Shape;427;p39"/>
          <p:cNvSpPr txBox="1"/>
          <p:nvPr/>
        </p:nvSpPr>
        <p:spPr>
          <a:xfrm>
            <a:off x="1369548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28" name="Google Shape;428;p39"/>
          <p:cNvCxnSpPr/>
          <p:nvPr/>
        </p:nvCxnSpPr>
        <p:spPr>
          <a:xfrm rot="10800000">
            <a:off x="2760922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29" name="Google Shape;429;p39"/>
          <p:cNvSpPr txBox="1"/>
          <p:nvPr/>
        </p:nvSpPr>
        <p:spPr>
          <a:xfrm>
            <a:off x="2699944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30" name="Google Shape;430;p39"/>
          <p:cNvCxnSpPr/>
          <p:nvPr/>
        </p:nvCxnSpPr>
        <p:spPr>
          <a:xfrm rot="10800000">
            <a:off x="4082157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1" name="Google Shape;431;p39"/>
          <p:cNvSpPr txBox="1"/>
          <p:nvPr/>
        </p:nvSpPr>
        <p:spPr>
          <a:xfrm>
            <a:off x="4030339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32" name="Google Shape;432;p39"/>
          <p:cNvCxnSpPr/>
          <p:nvPr/>
        </p:nvCxnSpPr>
        <p:spPr>
          <a:xfrm rot="10800000">
            <a:off x="5403392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3" name="Google Shape;433;p39"/>
          <p:cNvSpPr txBox="1"/>
          <p:nvPr/>
        </p:nvSpPr>
        <p:spPr>
          <a:xfrm>
            <a:off x="5360735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34" name="Google Shape;434;p39"/>
          <p:cNvCxnSpPr/>
          <p:nvPr/>
        </p:nvCxnSpPr>
        <p:spPr>
          <a:xfrm rot="10800000">
            <a:off x="6724627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5" name="Google Shape;435;p39"/>
          <p:cNvSpPr txBox="1"/>
          <p:nvPr/>
        </p:nvSpPr>
        <p:spPr>
          <a:xfrm>
            <a:off x="6691131" y="3495750"/>
            <a:ext cx="12495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436" name="Google Shape;436;p39"/>
          <p:cNvCxnSpPr/>
          <p:nvPr/>
        </p:nvCxnSpPr>
        <p:spPr>
          <a:xfrm rot="10800000">
            <a:off x="8045862" y="2972569"/>
            <a:ext cx="0" cy="498600"/>
          </a:xfrm>
          <a:prstGeom prst="straightConnector1">
            <a:avLst/>
          </a:prstGeom>
          <a:noFill/>
          <a:ln w="9525" cap="flat" cmpd="sng">
            <a:solidFill>
              <a:schemeClr val="lt2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437" name="Google Shape;437;p39"/>
          <p:cNvSpPr txBox="1"/>
          <p:nvPr/>
        </p:nvSpPr>
        <p:spPr>
          <a:xfrm>
            <a:off x="8008073" y="3495750"/>
            <a:ext cx="10347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40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Roadmap</a:t>
            </a:r>
            <a:endParaRPr/>
          </a:p>
        </p:txBody>
      </p:sp>
      <p:sp>
        <p:nvSpPr>
          <p:cNvPr id="443" name="Google Shape;443;p4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28</a:t>
            </a:fld>
            <a:endParaRPr/>
          </a:p>
        </p:txBody>
      </p:sp>
      <p:sp>
        <p:nvSpPr>
          <p:cNvPr id="444" name="Google Shape;444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228600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0"/>
          <p:cNvSpPr/>
          <p:nvPr/>
        </p:nvSpPr>
        <p:spPr>
          <a:xfrm>
            <a:off x="0" y="2371028"/>
            <a:ext cx="9144000" cy="1011043"/>
          </a:xfrm>
          <a:custGeom>
            <a:avLst/>
            <a:gdLst/>
            <a:ahLst/>
            <a:cxnLst/>
            <a:rect l="l" t="t" r="r" b="b"/>
            <a:pathLst>
              <a:path w="12192000" h="1348058" extrusionOk="0">
                <a:moveTo>
                  <a:pt x="12192000" y="0"/>
                </a:moveTo>
                <a:lnTo>
                  <a:pt x="10837333" y="0"/>
                </a:lnTo>
                <a:cubicBezTo>
                  <a:pt x="10463295" y="0"/>
                  <a:pt x="10160000" y="301773"/>
                  <a:pt x="10160000" y="674029"/>
                </a:cubicBezTo>
                <a:lnTo>
                  <a:pt x="10160000" y="674029"/>
                </a:lnTo>
                <a:cubicBezTo>
                  <a:pt x="10160000" y="1046281"/>
                  <a:pt x="9856705" y="1348059"/>
                  <a:pt x="9482667" y="1348059"/>
                </a:cubicBezTo>
                <a:lnTo>
                  <a:pt x="9482667" y="1348059"/>
                </a:lnTo>
                <a:cubicBezTo>
                  <a:pt x="9108581" y="1348059"/>
                  <a:pt x="8805333" y="1046281"/>
                  <a:pt x="8805333" y="674029"/>
                </a:cubicBezTo>
                <a:lnTo>
                  <a:pt x="8805333" y="674029"/>
                </a:lnTo>
                <a:cubicBezTo>
                  <a:pt x="8805333" y="301773"/>
                  <a:pt x="8502086" y="0"/>
                  <a:pt x="8128000" y="0"/>
                </a:cubicBezTo>
                <a:lnTo>
                  <a:pt x="8128000" y="0"/>
                </a:lnTo>
                <a:cubicBezTo>
                  <a:pt x="7753915" y="0"/>
                  <a:pt x="7450667" y="301773"/>
                  <a:pt x="7450667" y="674029"/>
                </a:cubicBezTo>
                <a:lnTo>
                  <a:pt x="7450667" y="674029"/>
                </a:lnTo>
                <a:cubicBezTo>
                  <a:pt x="7450667" y="1046281"/>
                  <a:pt x="7147419" y="1348059"/>
                  <a:pt x="6773334" y="1348059"/>
                </a:cubicBezTo>
                <a:lnTo>
                  <a:pt x="6773334" y="1348059"/>
                </a:lnTo>
                <a:cubicBezTo>
                  <a:pt x="6399248" y="1348059"/>
                  <a:pt x="6096000" y="1046281"/>
                  <a:pt x="6096000" y="674029"/>
                </a:cubicBezTo>
                <a:lnTo>
                  <a:pt x="6096000" y="674029"/>
                </a:lnTo>
                <a:cubicBezTo>
                  <a:pt x="6096000" y="301773"/>
                  <a:pt x="5792753" y="0"/>
                  <a:pt x="5418667" y="0"/>
                </a:cubicBezTo>
                <a:lnTo>
                  <a:pt x="5418667" y="0"/>
                </a:lnTo>
                <a:cubicBezTo>
                  <a:pt x="5044581" y="0"/>
                  <a:pt x="4741334" y="301773"/>
                  <a:pt x="4741334" y="674029"/>
                </a:cubicBezTo>
                <a:lnTo>
                  <a:pt x="4741334" y="674029"/>
                </a:lnTo>
                <a:cubicBezTo>
                  <a:pt x="4741334" y="1046281"/>
                  <a:pt x="4438076" y="1348059"/>
                  <a:pt x="4064000" y="1348059"/>
                </a:cubicBezTo>
                <a:lnTo>
                  <a:pt x="4064000" y="1348059"/>
                </a:lnTo>
                <a:cubicBezTo>
                  <a:pt x="3689924" y="1348059"/>
                  <a:pt x="3386667" y="1046281"/>
                  <a:pt x="3386667" y="674029"/>
                </a:cubicBezTo>
                <a:lnTo>
                  <a:pt x="3386667" y="674029"/>
                </a:lnTo>
                <a:cubicBezTo>
                  <a:pt x="3386667" y="301773"/>
                  <a:pt x="3083410" y="0"/>
                  <a:pt x="2709333" y="0"/>
                </a:cubicBezTo>
                <a:lnTo>
                  <a:pt x="2709333" y="0"/>
                </a:lnTo>
                <a:cubicBezTo>
                  <a:pt x="2335257" y="0"/>
                  <a:pt x="2032000" y="301773"/>
                  <a:pt x="2032000" y="674029"/>
                </a:cubicBezTo>
                <a:lnTo>
                  <a:pt x="2032000" y="674029"/>
                </a:lnTo>
                <a:cubicBezTo>
                  <a:pt x="2032000" y="1046281"/>
                  <a:pt x="1728743" y="1348059"/>
                  <a:pt x="1354667" y="1348059"/>
                </a:cubicBezTo>
                <a:lnTo>
                  <a:pt x="0" y="1348059"/>
                </a:lnTo>
              </a:path>
            </a:pathLst>
          </a:custGeom>
          <a:noFill/>
          <a:ln w="19050" cap="flat" cmpd="sng">
            <a:solidFill>
              <a:schemeClr val="lt1"/>
            </a:solidFill>
            <a:prstDash val="dash"/>
            <a:miter lim="8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446" name="Google Shape;446;p40"/>
          <p:cNvGrpSpPr/>
          <p:nvPr/>
        </p:nvGrpSpPr>
        <p:grpSpPr>
          <a:xfrm>
            <a:off x="1786339" y="1703401"/>
            <a:ext cx="473400" cy="473400"/>
            <a:chOff x="1786339" y="1703401"/>
            <a:chExt cx="473400" cy="473400"/>
          </a:xfrm>
        </p:grpSpPr>
        <p:sp>
          <p:nvSpPr>
            <p:cNvPr id="447" name="Google Shape;447;p40"/>
            <p:cNvSpPr/>
            <p:nvPr/>
          </p:nvSpPr>
          <p:spPr>
            <a:xfrm rot="8100000">
              <a:off x="185566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40"/>
            <p:cNvSpPr/>
            <p:nvPr/>
          </p:nvSpPr>
          <p:spPr>
            <a:xfrm>
              <a:off x="195598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1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49" name="Google Shape;449;p40"/>
          <p:cNvGrpSpPr/>
          <p:nvPr/>
        </p:nvGrpSpPr>
        <p:grpSpPr>
          <a:xfrm>
            <a:off x="3814414" y="1703401"/>
            <a:ext cx="473400" cy="473400"/>
            <a:chOff x="3814414" y="1703401"/>
            <a:chExt cx="473400" cy="473400"/>
          </a:xfrm>
        </p:grpSpPr>
        <p:sp>
          <p:nvSpPr>
            <p:cNvPr id="450" name="Google Shape;450;p40"/>
            <p:cNvSpPr/>
            <p:nvPr/>
          </p:nvSpPr>
          <p:spPr>
            <a:xfrm rot="8100000">
              <a:off x="3883742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40"/>
            <p:cNvSpPr/>
            <p:nvPr/>
          </p:nvSpPr>
          <p:spPr>
            <a:xfrm>
              <a:off x="3984064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3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52" name="Google Shape;452;p40"/>
          <p:cNvGrpSpPr/>
          <p:nvPr/>
        </p:nvGrpSpPr>
        <p:grpSpPr>
          <a:xfrm>
            <a:off x="5842489" y="1703401"/>
            <a:ext cx="473400" cy="473400"/>
            <a:chOff x="5842489" y="1703401"/>
            <a:chExt cx="473400" cy="473400"/>
          </a:xfrm>
        </p:grpSpPr>
        <p:sp>
          <p:nvSpPr>
            <p:cNvPr id="453" name="Google Shape;453;p40"/>
            <p:cNvSpPr/>
            <p:nvPr/>
          </p:nvSpPr>
          <p:spPr>
            <a:xfrm rot="8100000">
              <a:off x="5911817" y="1772729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40"/>
            <p:cNvSpPr/>
            <p:nvPr/>
          </p:nvSpPr>
          <p:spPr>
            <a:xfrm>
              <a:off x="6012139" y="1866499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5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55" name="Google Shape;455;p40"/>
          <p:cNvGrpSpPr/>
          <p:nvPr/>
        </p:nvGrpSpPr>
        <p:grpSpPr>
          <a:xfrm>
            <a:off x="6880814" y="3576300"/>
            <a:ext cx="473400" cy="473400"/>
            <a:chOff x="6880814" y="3576300"/>
            <a:chExt cx="473400" cy="473400"/>
          </a:xfrm>
        </p:grpSpPr>
        <p:sp>
          <p:nvSpPr>
            <p:cNvPr id="456" name="Google Shape;456;p40"/>
            <p:cNvSpPr/>
            <p:nvPr/>
          </p:nvSpPr>
          <p:spPr>
            <a:xfrm rot="-2700000">
              <a:off x="695014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40"/>
            <p:cNvSpPr/>
            <p:nvPr/>
          </p:nvSpPr>
          <p:spPr>
            <a:xfrm flipH="1">
              <a:off x="705046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6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58" name="Google Shape;458;p40"/>
          <p:cNvGrpSpPr/>
          <p:nvPr/>
        </p:nvGrpSpPr>
        <p:grpSpPr>
          <a:xfrm>
            <a:off x="4852739" y="3576300"/>
            <a:ext cx="473400" cy="473400"/>
            <a:chOff x="4852739" y="3576300"/>
            <a:chExt cx="473400" cy="473400"/>
          </a:xfrm>
        </p:grpSpPr>
        <p:sp>
          <p:nvSpPr>
            <p:cNvPr id="459" name="Google Shape;459;p40"/>
            <p:cNvSpPr/>
            <p:nvPr/>
          </p:nvSpPr>
          <p:spPr>
            <a:xfrm rot="-2700000">
              <a:off x="4922067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40"/>
            <p:cNvSpPr/>
            <p:nvPr/>
          </p:nvSpPr>
          <p:spPr>
            <a:xfrm flipH="1">
              <a:off x="5022389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4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grpSp>
        <p:nvGrpSpPr>
          <p:cNvPr id="461" name="Google Shape;461;p40"/>
          <p:cNvGrpSpPr/>
          <p:nvPr/>
        </p:nvGrpSpPr>
        <p:grpSpPr>
          <a:xfrm>
            <a:off x="2824664" y="3576300"/>
            <a:ext cx="473400" cy="473400"/>
            <a:chOff x="2824664" y="3576300"/>
            <a:chExt cx="473400" cy="473400"/>
          </a:xfrm>
        </p:grpSpPr>
        <p:sp>
          <p:nvSpPr>
            <p:cNvPr id="462" name="Google Shape;462;p40"/>
            <p:cNvSpPr/>
            <p:nvPr/>
          </p:nvSpPr>
          <p:spPr>
            <a:xfrm rot="-2700000">
              <a:off x="2893992" y="3645628"/>
              <a:ext cx="334744" cy="334744"/>
            </a:xfrm>
            <a:prstGeom prst="teardrop">
              <a:avLst>
                <a:gd name="adj" fmla="val 10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40"/>
            <p:cNvSpPr/>
            <p:nvPr/>
          </p:nvSpPr>
          <p:spPr>
            <a:xfrm flipH="1">
              <a:off x="2994314" y="3752502"/>
              <a:ext cx="134100" cy="1341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600">
                  <a:solidFill>
                    <a:schemeClr val="dk2"/>
                  </a:solidFill>
                  <a:latin typeface="Muli"/>
                  <a:ea typeface="Muli"/>
                  <a:cs typeface="Muli"/>
                  <a:sym typeface="Muli"/>
                </a:rPr>
                <a:t>2</a:t>
              </a:r>
              <a:endParaRPr sz="6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sp>
        <p:nvSpPr>
          <p:cNvPr id="464" name="Google Shape;464;p40"/>
          <p:cNvSpPr txBox="1"/>
          <p:nvPr/>
        </p:nvSpPr>
        <p:spPr>
          <a:xfrm>
            <a:off x="137985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5" name="Google Shape;465;p40"/>
          <p:cNvSpPr txBox="1"/>
          <p:nvPr/>
        </p:nvSpPr>
        <p:spPr>
          <a:xfrm>
            <a:off x="3377205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Red is the colour of danger and courage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6" name="Google Shape;466;p40"/>
          <p:cNvSpPr txBox="1"/>
          <p:nvPr/>
        </p:nvSpPr>
        <p:spPr>
          <a:xfrm>
            <a:off x="5436010" y="11561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7" name="Google Shape;467;p40"/>
          <p:cNvSpPr txBox="1"/>
          <p:nvPr/>
        </p:nvSpPr>
        <p:spPr>
          <a:xfrm>
            <a:off x="241817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8" name="Google Shape;468;p40"/>
          <p:cNvSpPr txBox="1"/>
          <p:nvPr/>
        </p:nvSpPr>
        <p:spPr>
          <a:xfrm>
            <a:off x="444625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69" name="Google Shape;469;p40"/>
          <p:cNvSpPr txBox="1"/>
          <p:nvPr/>
        </p:nvSpPr>
        <p:spPr>
          <a:xfrm>
            <a:off x="6474335" y="4063600"/>
            <a:ext cx="1286400" cy="5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 sz="9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Gantt chart</a:t>
            </a:r>
            <a:endParaRPr/>
          </a:p>
        </p:txBody>
      </p:sp>
      <p:sp>
        <p:nvSpPr>
          <p:cNvPr id="475" name="Google Shape;475;p4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29</a:t>
            </a:fld>
            <a:endParaRPr/>
          </a:p>
        </p:txBody>
      </p:sp>
      <p:graphicFrame>
        <p:nvGraphicFramePr>
          <p:cNvPr id="476" name="Google Shape;476;p41"/>
          <p:cNvGraphicFramePr/>
          <p:nvPr/>
        </p:nvGraphicFramePr>
        <p:xfrm>
          <a:off x="580650" y="148828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{1A138BE6-E374-4A1A-BE6D-9E52B14417BE}</a:tableStyleId>
              </a:tblPr>
              <a:tblGrid>
                <a:gridCol w="1384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52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</a:tblGrid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1</a:t>
                      </a:r>
                      <a:endParaRPr sz="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 b="1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Week 2</a:t>
                      </a:r>
                      <a:endParaRPr sz="800" b="1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T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2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3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4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6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7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8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9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1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2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3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4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◆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6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7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9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 8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45700" marB="45700" anchor="ctr">
                    <a:lnL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FFFFF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ctrTitle" idx="4294967295"/>
          </p:nvPr>
        </p:nvSpPr>
        <p:spPr>
          <a:xfrm>
            <a:off x="685800" y="1341750"/>
            <a:ext cx="3617400" cy="928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/>
              <a:t>Hello!</a:t>
            </a:r>
            <a:endParaRPr sz="7200"/>
          </a:p>
        </p:txBody>
      </p:sp>
      <p:sp>
        <p:nvSpPr>
          <p:cNvPr id="81" name="Google Shape;81;p15"/>
          <p:cNvSpPr txBox="1">
            <a:spLocks noGrp="1"/>
          </p:cNvSpPr>
          <p:nvPr>
            <p:ph type="subTitle" idx="4294967295"/>
          </p:nvPr>
        </p:nvSpPr>
        <p:spPr>
          <a:xfrm>
            <a:off x="685800" y="2302047"/>
            <a:ext cx="3617400" cy="1499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 b="1">
                <a:latin typeface="Muli"/>
                <a:ea typeface="Muli"/>
                <a:cs typeface="Muli"/>
                <a:sym typeface="Muli"/>
              </a:rPr>
              <a:t>I am Jayden Smith</a:t>
            </a:r>
            <a:endParaRPr sz="1800" b="1"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I am here because I love to give presentations. </a:t>
            </a:r>
            <a:endParaRPr sz="18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You can find me at @username</a:t>
            </a:r>
            <a:endParaRPr sz="1800" b="1"/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t="1140" b="15581"/>
          <a:stretch/>
        </p:blipFill>
        <p:spPr>
          <a:xfrm>
            <a:off x="4803775" y="1040850"/>
            <a:ext cx="3676800" cy="3061800"/>
          </a:xfrm>
          <a:prstGeom prst="hexagon">
            <a:avLst>
              <a:gd name="adj" fmla="val 25000"/>
              <a:gd name="vf" fmla="val 115470"/>
            </a:avLst>
          </a:prstGeom>
          <a:noFill/>
          <a:ln>
            <a:noFill/>
          </a:ln>
          <a:effectLst>
            <a:outerShdw blurRad="257175" dist="57150" dir="5400000" algn="bl" rotWithShape="0">
              <a:schemeClr val="dk1">
                <a:alpha val="50000"/>
              </a:schemeClr>
            </a:outerShdw>
          </a:effectLst>
        </p:spPr>
      </p:pic>
      <p:sp>
        <p:nvSpPr>
          <p:cNvPr id="83" name="Google Shape;83;p1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p42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SWOT Analysis</a:t>
            </a:r>
            <a:endParaRPr/>
          </a:p>
        </p:txBody>
      </p:sp>
      <p:sp>
        <p:nvSpPr>
          <p:cNvPr id="482" name="Google Shape;482;p4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30</a:t>
            </a:fld>
            <a:endParaRPr/>
          </a:p>
        </p:txBody>
      </p:sp>
      <p:sp>
        <p:nvSpPr>
          <p:cNvPr id="483" name="Google Shape;483;p42"/>
          <p:cNvSpPr/>
          <p:nvPr/>
        </p:nvSpPr>
        <p:spPr>
          <a:xfrm>
            <a:off x="612000" y="13634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spcFirstLastPara="1" wrap="square" lIns="91425" tIns="91425" rIns="137160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STRENGTHS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4" name="Google Shape;484;p42"/>
          <p:cNvSpPr/>
          <p:nvPr/>
        </p:nvSpPr>
        <p:spPr>
          <a:xfrm>
            <a:off x="4660485" y="13634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spcFirstLastPara="1" wrap="square" lIns="1371600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WEAKNESSES</a:t>
            </a: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Yellow is the color of gold, butter and ripe lemons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5" name="Google Shape;485;p42"/>
          <p:cNvSpPr/>
          <p:nvPr/>
        </p:nvSpPr>
        <p:spPr>
          <a:xfrm>
            <a:off x="612000" y="31219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spcFirstLastPara="1" wrap="square" lIns="91425" tIns="91425" rIns="137160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Black is the color of ebony and of outer space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OPPORTUNITIES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6" name="Google Shape;486;p42"/>
          <p:cNvSpPr/>
          <p:nvPr/>
        </p:nvSpPr>
        <p:spPr>
          <a:xfrm>
            <a:off x="4660485" y="3121900"/>
            <a:ext cx="3887700" cy="1584600"/>
          </a:xfrm>
          <a:prstGeom prst="rect">
            <a:avLst/>
          </a:prstGeom>
          <a:solidFill>
            <a:srgbClr val="050060">
              <a:alpha val="17880"/>
            </a:srgbClr>
          </a:solidFill>
          <a:ln>
            <a:noFill/>
          </a:ln>
        </p:spPr>
        <p:txBody>
          <a:bodyPr spcFirstLastPara="1" wrap="square" lIns="1371600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White is the color of milk and fresh snow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r" rtl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THREATS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487" name="Google Shape;487;p42"/>
          <p:cNvSpPr/>
          <p:nvPr/>
        </p:nvSpPr>
        <p:spPr>
          <a:xfrm>
            <a:off x="3285625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42"/>
          <p:cNvSpPr/>
          <p:nvPr/>
        </p:nvSpPr>
        <p:spPr>
          <a:xfrm rot="5400000">
            <a:off x="3459879" y="1738389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9" name="Google Shape;489;p42"/>
          <p:cNvSpPr/>
          <p:nvPr/>
        </p:nvSpPr>
        <p:spPr>
          <a:xfrm rot="10800000">
            <a:off x="3459879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p42"/>
          <p:cNvSpPr/>
          <p:nvPr/>
        </p:nvSpPr>
        <p:spPr>
          <a:xfrm rot="-5400000">
            <a:off x="3285625" y="1914006"/>
            <a:ext cx="2417100" cy="2417100"/>
          </a:xfrm>
          <a:prstGeom prst="pie">
            <a:avLst>
              <a:gd name="adj1" fmla="val 10788866"/>
              <a:gd name="adj2" fmla="val 162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1" name="Google Shape;491;p42"/>
          <p:cNvSpPr/>
          <p:nvPr/>
        </p:nvSpPr>
        <p:spPr>
          <a:xfrm>
            <a:off x="3842100" y="2242577"/>
            <a:ext cx="349569" cy="47061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S</a:t>
            </a:r>
          </a:p>
        </p:txBody>
      </p:sp>
      <p:sp>
        <p:nvSpPr>
          <p:cNvPr id="492" name="Google Shape;492;p42"/>
          <p:cNvSpPr/>
          <p:nvPr/>
        </p:nvSpPr>
        <p:spPr>
          <a:xfrm>
            <a:off x="4857720" y="2250297"/>
            <a:ext cx="620701" cy="4582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W</a:t>
            </a:r>
          </a:p>
        </p:txBody>
      </p:sp>
      <p:sp>
        <p:nvSpPr>
          <p:cNvPr id="493" name="Google Shape;493;p42"/>
          <p:cNvSpPr/>
          <p:nvPr/>
        </p:nvSpPr>
        <p:spPr>
          <a:xfrm>
            <a:off x="3807513" y="3348952"/>
            <a:ext cx="449622" cy="470611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O</a:t>
            </a:r>
          </a:p>
        </p:txBody>
      </p:sp>
      <p:sp>
        <p:nvSpPr>
          <p:cNvPr id="494" name="Google Shape;494;p42"/>
          <p:cNvSpPr/>
          <p:nvPr/>
        </p:nvSpPr>
        <p:spPr>
          <a:xfrm>
            <a:off x="4971979" y="3356672"/>
            <a:ext cx="338452" cy="45825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lt1"/>
                </a:solidFill>
                <a:latin typeface="Lexend Deca"/>
              </a:rPr>
              <a:t>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p43"/>
          <p:cNvSpPr txBox="1">
            <a:spLocks noGrp="1"/>
          </p:cNvSpPr>
          <p:nvPr>
            <p:ph type="title"/>
          </p:nvPr>
        </p:nvSpPr>
        <p:spPr>
          <a:xfrm>
            <a:off x="262200" y="0"/>
            <a:ext cx="86196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Business Model Canvas</a:t>
            </a:r>
            <a:endParaRPr sz="1200"/>
          </a:p>
        </p:txBody>
      </p:sp>
      <p:sp>
        <p:nvSpPr>
          <p:cNvPr id="500" name="Google Shape;500;p43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31</a:t>
            </a:fld>
            <a:endParaRPr/>
          </a:p>
        </p:txBody>
      </p:sp>
      <p:sp>
        <p:nvSpPr>
          <p:cNvPr id="501" name="Google Shape;501;p43"/>
          <p:cNvSpPr txBox="1"/>
          <p:nvPr/>
        </p:nvSpPr>
        <p:spPr>
          <a:xfrm>
            <a:off x="1986120" y="467025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Key Activities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2" name="Google Shape;502;p43"/>
          <p:cNvSpPr txBox="1"/>
          <p:nvPr/>
        </p:nvSpPr>
        <p:spPr>
          <a:xfrm>
            <a:off x="1986120" y="2061694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Key Resources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3" name="Google Shape;503;p43"/>
          <p:cNvSpPr txBox="1"/>
          <p:nvPr/>
        </p:nvSpPr>
        <p:spPr>
          <a:xfrm>
            <a:off x="3710040" y="467025"/>
            <a:ext cx="1723800" cy="31893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Value Propositions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4" name="Google Shape;504;p43"/>
          <p:cNvSpPr txBox="1"/>
          <p:nvPr/>
        </p:nvSpPr>
        <p:spPr>
          <a:xfrm>
            <a:off x="5433959" y="467025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Customer Relationships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5" name="Google Shape;505;p43"/>
          <p:cNvSpPr txBox="1"/>
          <p:nvPr/>
        </p:nvSpPr>
        <p:spPr>
          <a:xfrm>
            <a:off x="5433959" y="2061694"/>
            <a:ext cx="1723800" cy="15945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Channels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6" name="Google Shape;506;p43"/>
          <p:cNvSpPr txBox="1"/>
          <p:nvPr/>
        </p:nvSpPr>
        <p:spPr>
          <a:xfrm>
            <a:off x="7157879" y="467025"/>
            <a:ext cx="1723800" cy="31893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Customer Segments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7" name="Google Shape;507;p43"/>
          <p:cNvSpPr txBox="1"/>
          <p:nvPr/>
        </p:nvSpPr>
        <p:spPr>
          <a:xfrm>
            <a:off x="262200" y="467025"/>
            <a:ext cx="1723800" cy="31893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Key Partners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8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8" name="Google Shape;508;p43"/>
          <p:cNvSpPr txBox="1"/>
          <p:nvPr/>
        </p:nvSpPr>
        <p:spPr>
          <a:xfrm>
            <a:off x="262200" y="3656363"/>
            <a:ext cx="4309800" cy="12351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Cost Structure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09" name="Google Shape;509;p43"/>
          <p:cNvSpPr txBox="1"/>
          <p:nvPr/>
        </p:nvSpPr>
        <p:spPr>
          <a:xfrm>
            <a:off x="4571999" y="3656363"/>
            <a:ext cx="4309800" cy="12351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Revenue Streams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l" rtl="0">
              <a:spcBef>
                <a:spcPts val="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900" b="1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510" name="Google Shape;510;p43"/>
          <p:cNvSpPr/>
          <p:nvPr/>
        </p:nvSpPr>
        <p:spPr>
          <a:xfrm>
            <a:off x="4279907" y="3732570"/>
            <a:ext cx="215901" cy="214638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11" name="Google Shape;511;p43"/>
          <p:cNvSpPr/>
          <p:nvPr/>
        </p:nvSpPr>
        <p:spPr>
          <a:xfrm>
            <a:off x="6866281" y="543303"/>
            <a:ext cx="215257" cy="193236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12" name="Google Shape;512;p43"/>
          <p:cNvSpPr/>
          <p:nvPr/>
        </p:nvSpPr>
        <p:spPr>
          <a:xfrm>
            <a:off x="1702716" y="543215"/>
            <a:ext cx="207088" cy="207075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513" name="Google Shape;513;p43"/>
          <p:cNvSpPr/>
          <p:nvPr/>
        </p:nvSpPr>
        <p:spPr>
          <a:xfrm>
            <a:off x="8608585" y="543301"/>
            <a:ext cx="197012" cy="207706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14" name="Google Shape;514;p43"/>
          <p:cNvGrpSpPr/>
          <p:nvPr/>
        </p:nvGrpSpPr>
        <p:grpSpPr>
          <a:xfrm>
            <a:off x="8561977" y="3732397"/>
            <a:ext cx="233502" cy="171203"/>
            <a:chOff x="4610450" y="3703750"/>
            <a:chExt cx="453050" cy="332175"/>
          </a:xfrm>
        </p:grpSpPr>
        <p:sp>
          <p:nvSpPr>
            <p:cNvPr id="515" name="Google Shape;515;p43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16" name="Google Shape;516;p43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517" name="Google Shape;517;p43"/>
          <p:cNvSpPr/>
          <p:nvPr/>
        </p:nvSpPr>
        <p:spPr>
          <a:xfrm>
            <a:off x="3424268" y="543232"/>
            <a:ext cx="209587" cy="20960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grpSp>
        <p:nvGrpSpPr>
          <p:cNvPr id="518" name="Google Shape;518;p43"/>
          <p:cNvGrpSpPr/>
          <p:nvPr/>
        </p:nvGrpSpPr>
        <p:grpSpPr>
          <a:xfrm>
            <a:off x="5169556" y="543233"/>
            <a:ext cx="188198" cy="239803"/>
            <a:chOff x="1958100" y="4985350"/>
            <a:chExt cx="365150" cy="465275"/>
          </a:xfrm>
        </p:grpSpPr>
        <p:sp>
          <p:nvSpPr>
            <p:cNvPr id="519" name="Google Shape;519;p43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0" name="Google Shape;520;p43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1" name="Google Shape;521;p43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22" name="Google Shape;522;p43"/>
          <p:cNvGrpSpPr/>
          <p:nvPr/>
        </p:nvGrpSpPr>
        <p:grpSpPr>
          <a:xfrm>
            <a:off x="3342459" y="2137720"/>
            <a:ext cx="283238" cy="257429"/>
            <a:chOff x="4562200" y="4968250"/>
            <a:chExt cx="549550" cy="499475"/>
          </a:xfrm>
        </p:grpSpPr>
        <p:sp>
          <p:nvSpPr>
            <p:cNvPr id="523" name="Google Shape;523;p43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4" name="Google Shape;524;p43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5" name="Google Shape;525;p43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6" name="Google Shape;526;p43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27" name="Google Shape;527;p43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  <p:grpSp>
        <p:nvGrpSpPr>
          <p:cNvPr id="528" name="Google Shape;528;p43"/>
          <p:cNvGrpSpPr/>
          <p:nvPr/>
        </p:nvGrpSpPr>
        <p:grpSpPr>
          <a:xfrm>
            <a:off x="6790078" y="2139229"/>
            <a:ext cx="278200" cy="266861"/>
            <a:chOff x="5241175" y="4959100"/>
            <a:chExt cx="539775" cy="517775"/>
          </a:xfrm>
        </p:grpSpPr>
        <p:sp>
          <p:nvSpPr>
            <p:cNvPr id="529" name="Google Shape;529;p43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0" name="Google Shape;530;p43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1" name="Google Shape;531;p43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2" name="Google Shape;532;p43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3" name="Google Shape;533;p43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534" name="Google Shape;534;p43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chemeClr val="dk1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Funnel</a:t>
            </a:r>
            <a:endParaRPr/>
          </a:p>
        </p:txBody>
      </p:sp>
      <p:sp>
        <p:nvSpPr>
          <p:cNvPr id="540" name="Google Shape;540;p44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32</a:t>
            </a:fld>
            <a:endParaRPr/>
          </a:p>
        </p:txBody>
      </p:sp>
      <p:grpSp>
        <p:nvGrpSpPr>
          <p:cNvPr id="541" name="Google Shape;541;p44"/>
          <p:cNvGrpSpPr/>
          <p:nvPr/>
        </p:nvGrpSpPr>
        <p:grpSpPr>
          <a:xfrm>
            <a:off x="627767" y="1413043"/>
            <a:ext cx="3608219" cy="3243858"/>
            <a:chOff x="3778727" y="4460423"/>
            <a:chExt cx="720160" cy="647438"/>
          </a:xfrm>
        </p:grpSpPr>
        <p:sp>
          <p:nvSpPr>
            <p:cNvPr id="542" name="Google Shape;542;p44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PURCHASE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43" name="Google Shape;543;p44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LOYALTY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44" name="Google Shape;544;p44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AWARENESS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45" name="Google Shape;545;p44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EVALUATION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46" name="Google Shape;546;p44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DISCOVERY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47" name="Google Shape;547;p44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rPr lang="en" sz="1200" b="1">
                  <a:solidFill>
                    <a:schemeClr val="lt1"/>
                  </a:solidFill>
                  <a:latin typeface="Muli"/>
                  <a:ea typeface="Muli"/>
                  <a:cs typeface="Muli"/>
                  <a:sym typeface="Muli"/>
                </a:rPr>
                <a:t>INTENT</a:t>
              </a: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  <p:sp>
          <p:nvSpPr>
            <p:cNvPr id="548" name="Google Shape;548;p44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rgbClr val="FFFFFF">
                <a:alpha val="37990"/>
              </a:srgbClr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200" b="1" i="0" u="none" strike="noStrike" cap="none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endParaRPr>
            </a:p>
          </p:txBody>
        </p:sp>
      </p:grpSp>
      <p:cxnSp>
        <p:nvCxnSpPr>
          <p:cNvPr id="549" name="Google Shape;549;p44"/>
          <p:cNvCxnSpPr/>
          <p:nvPr/>
        </p:nvCxnSpPr>
        <p:spPr>
          <a:xfrm>
            <a:off x="4156025" y="1950075"/>
            <a:ext cx="1056900" cy="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0" name="Google Shape;550;p44"/>
          <p:cNvSpPr txBox="1"/>
          <p:nvPr/>
        </p:nvSpPr>
        <p:spPr>
          <a:xfrm>
            <a:off x="5274525" y="177802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51" name="Google Shape;551;p44"/>
          <p:cNvCxnSpPr/>
          <p:nvPr/>
        </p:nvCxnSpPr>
        <p:spPr>
          <a:xfrm>
            <a:off x="4000350" y="2431700"/>
            <a:ext cx="1212600" cy="0"/>
          </a:xfrm>
          <a:prstGeom prst="straightConnector1">
            <a:avLst/>
          </a:prstGeom>
          <a:noFill/>
          <a:ln w="9525" cap="flat" cmpd="sng">
            <a:solidFill>
              <a:srgbClr val="4A86E8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2" name="Google Shape;552;p44"/>
          <p:cNvSpPr txBox="1"/>
          <p:nvPr/>
        </p:nvSpPr>
        <p:spPr>
          <a:xfrm>
            <a:off x="5274525" y="225964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53" name="Google Shape;553;p44"/>
          <p:cNvCxnSpPr/>
          <p:nvPr/>
        </p:nvCxnSpPr>
        <p:spPr>
          <a:xfrm>
            <a:off x="3779125" y="2913325"/>
            <a:ext cx="1433700" cy="0"/>
          </a:xfrm>
          <a:prstGeom prst="straightConnector1">
            <a:avLst/>
          </a:prstGeom>
          <a:noFill/>
          <a:ln w="9525" cap="flat" cmpd="sng">
            <a:solidFill>
              <a:schemeClr val="accent3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4" name="Google Shape;554;p44"/>
          <p:cNvSpPr txBox="1"/>
          <p:nvPr/>
        </p:nvSpPr>
        <p:spPr>
          <a:xfrm>
            <a:off x="5274525" y="274125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55" name="Google Shape;555;p44"/>
          <p:cNvCxnSpPr/>
          <p:nvPr/>
        </p:nvCxnSpPr>
        <p:spPr>
          <a:xfrm>
            <a:off x="3590675" y="3394925"/>
            <a:ext cx="1622100" cy="0"/>
          </a:xfrm>
          <a:prstGeom prst="straightConnector1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6" name="Google Shape;556;p44"/>
          <p:cNvSpPr txBox="1"/>
          <p:nvPr/>
        </p:nvSpPr>
        <p:spPr>
          <a:xfrm>
            <a:off x="5274525" y="322287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57" name="Google Shape;557;p44"/>
          <p:cNvCxnSpPr/>
          <p:nvPr/>
        </p:nvCxnSpPr>
        <p:spPr>
          <a:xfrm>
            <a:off x="3385825" y="3876550"/>
            <a:ext cx="1827000" cy="0"/>
          </a:xfrm>
          <a:prstGeom prst="straightConnector1">
            <a:avLst/>
          </a:prstGeom>
          <a:noFill/>
          <a:ln w="9525" cap="flat" cmpd="sng">
            <a:solidFill>
              <a:schemeClr val="accent5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58" name="Google Shape;558;p44"/>
          <p:cNvSpPr txBox="1"/>
          <p:nvPr/>
        </p:nvSpPr>
        <p:spPr>
          <a:xfrm>
            <a:off x="5274525" y="3704485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cxnSp>
        <p:nvCxnSpPr>
          <p:cNvPr id="559" name="Google Shape;559;p44"/>
          <p:cNvCxnSpPr/>
          <p:nvPr/>
        </p:nvCxnSpPr>
        <p:spPr>
          <a:xfrm>
            <a:off x="3172800" y="4358150"/>
            <a:ext cx="2031600" cy="0"/>
          </a:xfrm>
          <a:prstGeom prst="straightConnector1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560" name="Google Shape;560;p44"/>
          <p:cNvSpPr txBox="1"/>
          <p:nvPr/>
        </p:nvSpPr>
        <p:spPr>
          <a:xfrm>
            <a:off x="5274525" y="4186100"/>
            <a:ext cx="2786700" cy="3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Insert your content</a:t>
            </a:r>
            <a:endParaRPr sz="10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45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Presentation</a:t>
            </a:r>
            <a:endParaRPr/>
          </a:p>
        </p:txBody>
      </p:sp>
      <p:sp>
        <p:nvSpPr>
          <p:cNvPr id="566" name="Google Shape;566;p45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33</a:t>
            </a:fld>
            <a:endParaRPr/>
          </a:p>
        </p:txBody>
      </p:sp>
      <p:pic>
        <p:nvPicPr>
          <p:cNvPr id="567" name="Google Shape;567;p45"/>
          <p:cNvPicPr preferRelativeResize="0"/>
          <p:nvPr/>
        </p:nvPicPr>
        <p:blipFill rotWithShape="1">
          <a:blip r:embed="rId3">
            <a:alphaModFix/>
          </a:blip>
          <a:srcRect l="19633" t="9820" b="9812"/>
          <a:stretch/>
        </p:blipFill>
        <p:spPr>
          <a:xfrm>
            <a:off x="58055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68" name="Google Shape;568;p45"/>
          <p:cNvSpPr txBox="1"/>
          <p:nvPr/>
        </p:nvSpPr>
        <p:spPr>
          <a:xfrm>
            <a:off x="58557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Imani Jackson</a:t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69" name="Google Shape;569;p4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56027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70" name="Google Shape;570;p45"/>
          <p:cNvSpPr txBox="1"/>
          <p:nvPr/>
        </p:nvSpPr>
        <p:spPr>
          <a:xfrm>
            <a:off x="256530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Marcos Galán</a:t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71" name="Google Shape;571;p45"/>
          <p:cNvPicPr preferRelativeResize="0"/>
          <p:nvPr/>
        </p:nvPicPr>
        <p:blipFill rotWithShape="1">
          <a:blip r:embed="rId5">
            <a:alphaModFix/>
          </a:blip>
          <a:srcRect l="47271" t="22330" b="24940"/>
          <a:stretch/>
        </p:blipFill>
        <p:spPr>
          <a:xfrm>
            <a:off x="4540000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72" name="Google Shape;572;p45"/>
          <p:cNvSpPr txBox="1"/>
          <p:nvPr/>
        </p:nvSpPr>
        <p:spPr>
          <a:xfrm>
            <a:off x="4545025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Ixchel Valdía</a:t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pic>
        <p:nvPicPr>
          <p:cNvPr id="573" name="Google Shape;573;p45"/>
          <p:cNvPicPr preferRelativeResize="0"/>
          <p:nvPr/>
        </p:nvPicPr>
        <p:blipFill rotWithShape="1">
          <a:blip r:embed="rId6">
            <a:alphaModFix/>
          </a:blip>
          <a:srcRect t="3926" b="29406"/>
          <a:stretch/>
        </p:blipFill>
        <p:spPr>
          <a:xfrm>
            <a:off x="6519725" y="1759975"/>
            <a:ext cx="1489200" cy="14892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574" name="Google Shape;574;p45"/>
          <p:cNvSpPr txBox="1"/>
          <p:nvPr/>
        </p:nvSpPr>
        <p:spPr>
          <a:xfrm>
            <a:off x="6524750" y="3379000"/>
            <a:ext cx="1489200" cy="7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Nils Årud</a:t>
            </a:r>
            <a:br>
              <a:rPr lang="en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</a:b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JOB TITLE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Blue is the colour of the clear sky and the deep sea</a:t>
            </a: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  <a:p>
            <a:pPr marL="0" lvl="0" indent="0" algn="ctr" rtl="0">
              <a:spcBef>
                <a:spcPts val="400"/>
              </a:spcBef>
              <a:spcAft>
                <a:spcPts val="400"/>
              </a:spcAft>
              <a:buNone/>
            </a:pPr>
            <a:endParaRPr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6"/>
          <p:cNvSpPr txBox="1">
            <a:spLocks noGrp="1"/>
          </p:cNvSpPr>
          <p:nvPr>
            <p:ph type="title"/>
          </p:nvPr>
        </p:nvSpPr>
        <p:spPr>
          <a:xfrm>
            <a:off x="467100" y="0"/>
            <a:ext cx="8209800" cy="467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Competitor Matrix</a:t>
            </a:r>
            <a:endParaRPr sz="1200"/>
          </a:p>
        </p:txBody>
      </p:sp>
      <p:sp>
        <p:nvSpPr>
          <p:cNvPr id="580" name="Google Shape;580;p46"/>
          <p:cNvSpPr/>
          <p:nvPr/>
        </p:nvSpPr>
        <p:spPr>
          <a:xfrm>
            <a:off x="467100" y="467100"/>
            <a:ext cx="8209800" cy="4209000"/>
          </a:xfrm>
          <a:prstGeom prst="rect">
            <a:avLst/>
          </a:prstGeom>
          <a:solidFill>
            <a:srgbClr val="050060">
              <a:alpha val="17880"/>
            </a:srgbClr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1" name="Google Shape;581;p46"/>
          <p:cNvGrpSpPr/>
          <p:nvPr/>
        </p:nvGrpSpPr>
        <p:grpSpPr>
          <a:xfrm>
            <a:off x="638150" y="467111"/>
            <a:ext cx="7867750" cy="4209098"/>
            <a:chOff x="638138" y="467100"/>
            <a:chExt cx="7867750" cy="4194000"/>
          </a:xfrm>
        </p:grpSpPr>
        <p:cxnSp>
          <p:nvCxnSpPr>
            <p:cNvPr id="582" name="Google Shape;582;p46"/>
            <p:cNvCxnSpPr/>
            <p:nvPr/>
          </p:nvCxnSpPr>
          <p:spPr>
            <a:xfrm>
              <a:off x="638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3" name="Google Shape;583;p46"/>
            <p:cNvCxnSpPr/>
            <p:nvPr/>
          </p:nvCxnSpPr>
          <p:spPr>
            <a:xfrm>
              <a:off x="809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4" name="Google Shape;584;p46"/>
            <p:cNvCxnSpPr/>
            <p:nvPr/>
          </p:nvCxnSpPr>
          <p:spPr>
            <a:xfrm>
              <a:off x="980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5" name="Google Shape;585;p46"/>
            <p:cNvCxnSpPr/>
            <p:nvPr/>
          </p:nvCxnSpPr>
          <p:spPr>
            <a:xfrm>
              <a:off x="1151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6" name="Google Shape;586;p46"/>
            <p:cNvCxnSpPr/>
            <p:nvPr/>
          </p:nvCxnSpPr>
          <p:spPr>
            <a:xfrm>
              <a:off x="1322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46"/>
            <p:cNvCxnSpPr/>
            <p:nvPr/>
          </p:nvCxnSpPr>
          <p:spPr>
            <a:xfrm>
              <a:off x="1493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46"/>
            <p:cNvCxnSpPr/>
            <p:nvPr/>
          </p:nvCxnSpPr>
          <p:spPr>
            <a:xfrm>
              <a:off x="1664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46"/>
            <p:cNvCxnSpPr/>
            <p:nvPr/>
          </p:nvCxnSpPr>
          <p:spPr>
            <a:xfrm>
              <a:off x="1835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46"/>
            <p:cNvCxnSpPr/>
            <p:nvPr/>
          </p:nvCxnSpPr>
          <p:spPr>
            <a:xfrm>
              <a:off x="2006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" name="Google Shape;591;p46"/>
            <p:cNvCxnSpPr/>
            <p:nvPr/>
          </p:nvCxnSpPr>
          <p:spPr>
            <a:xfrm>
              <a:off x="2177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2" name="Google Shape;592;p46"/>
            <p:cNvCxnSpPr/>
            <p:nvPr/>
          </p:nvCxnSpPr>
          <p:spPr>
            <a:xfrm>
              <a:off x="2348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3" name="Google Shape;593;p46"/>
            <p:cNvCxnSpPr/>
            <p:nvPr/>
          </p:nvCxnSpPr>
          <p:spPr>
            <a:xfrm>
              <a:off x="2519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4" name="Google Shape;594;p46"/>
            <p:cNvCxnSpPr/>
            <p:nvPr/>
          </p:nvCxnSpPr>
          <p:spPr>
            <a:xfrm>
              <a:off x="2690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5" name="Google Shape;595;p46"/>
            <p:cNvCxnSpPr/>
            <p:nvPr/>
          </p:nvCxnSpPr>
          <p:spPr>
            <a:xfrm>
              <a:off x="2861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6" name="Google Shape;596;p46"/>
            <p:cNvCxnSpPr/>
            <p:nvPr/>
          </p:nvCxnSpPr>
          <p:spPr>
            <a:xfrm>
              <a:off x="3032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7" name="Google Shape;597;p46"/>
            <p:cNvCxnSpPr/>
            <p:nvPr/>
          </p:nvCxnSpPr>
          <p:spPr>
            <a:xfrm>
              <a:off x="3203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8" name="Google Shape;598;p46"/>
            <p:cNvCxnSpPr/>
            <p:nvPr/>
          </p:nvCxnSpPr>
          <p:spPr>
            <a:xfrm>
              <a:off x="3374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9" name="Google Shape;599;p46"/>
            <p:cNvCxnSpPr/>
            <p:nvPr/>
          </p:nvCxnSpPr>
          <p:spPr>
            <a:xfrm>
              <a:off x="3545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0" name="Google Shape;600;p46"/>
            <p:cNvCxnSpPr/>
            <p:nvPr/>
          </p:nvCxnSpPr>
          <p:spPr>
            <a:xfrm>
              <a:off x="3716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1" name="Google Shape;601;p46"/>
            <p:cNvCxnSpPr/>
            <p:nvPr/>
          </p:nvCxnSpPr>
          <p:spPr>
            <a:xfrm>
              <a:off x="3887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2" name="Google Shape;602;p46"/>
            <p:cNvCxnSpPr/>
            <p:nvPr/>
          </p:nvCxnSpPr>
          <p:spPr>
            <a:xfrm>
              <a:off x="4058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3" name="Google Shape;603;p46"/>
            <p:cNvCxnSpPr/>
            <p:nvPr/>
          </p:nvCxnSpPr>
          <p:spPr>
            <a:xfrm>
              <a:off x="42299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4" name="Google Shape;604;p46"/>
            <p:cNvCxnSpPr/>
            <p:nvPr/>
          </p:nvCxnSpPr>
          <p:spPr>
            <a:xfrm>
              <a:off x="44009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5" name="Google Shape;605;p46"/>
            <p:cNvCxnSpPr/>
            <p:nvPr/>
          </p:nvCxnSpPr>
          <p:spPr>
            <a:xfrm>
              <a:off x="47430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6" name="Google Shape;606;p46"/>
            <p:cNvCxnSpPr/>
            <p:nvPr/>
          </p:nvCxnSpPr>
          <p:spPr>
            <a:xfrm>
              <a:off x="49141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46"/>
            <p:cNvCxnSpPr/>
            <p:nvPr/>
          </p:nvCxnSpPr>
          <p:spPr>
            <a:xfrm>
              <a:off x="50851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46"/>
            <p:cNvCxnSpPr/>
            <p:nvPr/>
          </p:nvCxnSpPr>
          <p:spPr>
            <a:xfrm>
              <a:off x="52561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46"/>
            <p:cNvCxnSpPr/>
            <p:nvPr/>
          </p:nvCxnSpPr>
          <p:spPr>
            <a:xfrm>
              <a:off x="54272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46"/>
            <p:cNvCxnSpPr/>
            <p:nvPr/>
          </p:nvCxnSpPr>
          <p:spPr>
            <a:xfrm>
              <a:off x="55982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1" name="Google Shape;611;p46"/>
            <p:cNvCxnSpPr/>
            <p:nvPr/>
          </p:nvCxnSpPr>
          <p:spPr>
            <a:xfrm>
              <a:off x="57692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2" name="Google Shape;612;p46"/>
            <p:cNvCxnSpPr/>
            <p:nvPr/>
          </p:nvCxnSpPr>
          <p:spPr>
            <a:xfrm>
              <a:off x="59403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3" name="Google Shape;613;p46"/>
            <p:cNvCxnSpPr/>
            <p:nvPr/>
          </p:nvCxnSpPr>
          <p:spPr>
            <a:xfrm>
              <a:off x="61113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4" name="Google Shape;614;p46"/>
            <p:cNvCxnSpPr/>
            <p:nvPr/>
          </p:nvCxnSpPr>
          <p:spPr>
            <a:xfrm>
              <a:off x="62824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5" name="Google Shape;615;p46"/>
            <p:cNvCxnSpPr/>
            <p:nvPr/>
          </p:nvCxnSpPr>
          <p:spPr>
            <a:xfrm>
              <a:off x="64534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6" name="Google Shape;616;p46"/>
            <p:cNvCxnSpPr/>
            <p:nvPr/>
          </p:nvCxnSpPr>
          <p:spPr>
            <a:xfrm>
              <a:off x="66244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7" name="Google Shape;617;p46"/>
            <p:cNvCxnSpPr/>
            <p:nvPr/>
          </p:nvCxnSpPr>
          <p:spPr>
            <a:xfrm>
              <a:off x="67955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8" name="Google Shape;618;p46"/>
            <p:cNvCxnSpPr/>
            <p:nvPr/>
          </p:nvCxnSpPr>
          <p:spPr>
            <a:xfrm>
              <a:off x="69665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9" name="Google Shape;619;p46"/>
            <p:cNvCxnSpPr/>
            <p:nvPr/>
          </p:nvCxnSpPr>
          <p:spPr>
            <a:xfrm>
              <a:off x="71375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0" name="Google Shape;620;p46"/>
            <p:cNvCxnSpPr/>
            <p:nvPr/>
          </p:nvCxnSpPr>
          <p:spPr>
            <a:xfrm>
              <a:off x="730862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1" name="Google Shape;621;p46"/>
            <p:cNvCxnSpPr/>
            <p:nvPr/>
          </p:nvCxnSpPr>
          <p:spPr>
            <a:xfrm>
              <a:off x="747966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2" name="Google Shape;622;p46"/>
            <p:cNvCxnSpPr/>
            <p:nvPr/>
          </p:nvCxnSpPr>
          <p:spPr>
            <a:xfrm>
              <a:off x="765070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3" name="Google Shape;623;p46"/>
            <p:cNvCxnSpPr/>
            <p:nvPr/>
          </p:nvCxnSpPr>
          <p:spPr>
            <a:xfrm>
              <a:off x="782173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4" name="Google Shape;624;p46"/>
            <p:cNvCxnSpPr/>
            <p:nvPr/>
          </p:nvCxnSpPr>
          <p:spPr>
            <a:xfrm>
              <a:off x="7992775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5" name="Google Shape;625;p46"/>
            <p:cNvCxnSpPr/>
            <p:nvPr/>
          </p:nvCxnSpPr>
          <p:spPr>
            <a:xfrm>
              <a:off x="8163813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6" name="Google Shape;626;p46"/>
            <p:cNvCxnSpPr/>
            <p:nvPr/>
          </p:nvCxnSpPr>
          <p:spPr>
            <a:xfrm>
              <a:off x="8334850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27" name="Google Shape;627;p46"/>
            <p:cNvCxnSpPr/>
            <p:nvPr/>
          </p:nvCxnSpPr>
          <p:spPr>
            <a:xfrm>
              <a:off x="8505888" y="46710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28" name="Google Shape;628;p4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34</a:t>
            </a:fld>
            <a:endParaRPr/>
          </a:p>
        </p:txBody>
      </p:sp>
      <p:grpSp>
        <p:nvGrpSpPr>
          <p:cNvPr id="629" name="Google Shape;629;p46"/>
          <p:cNvGrpSpPr/>
          <p:nvPr/>
        </p:nvGrpSpPr>
        <p:grpSpPr>
          <a:xfrm>
            <a:off x="467107" y="642473"/>
            <a:ext cx="8209755" cy="3858239"/>
            <a:chOff x="467088" y="642474"/>
            <a:chExt cx="4194000" cy="3858239"/>
          </a:xfrm>
        </p:grpSpPr>
        <p:cxnSp>
          <p:nvCxnSpPr>
            <p:cNvPr id="630" name="Google Shape;630;p46"/>
            <p:cNvCxnSpPr/>
            <p:nvPr/>
          </p:nvCxnSpPr>
          <p:spPr>
            <a:xfrm>
              <a:off x="2564088" y="-145452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1" name="Google Shape;631;p46"/>
            <p:cNvCxnSpPr/>
            <p:nvPr/>
          </p:nvCxnSpPr>
          <p:spPr>
            <a:xfrm>
              <a:off x="2564088" y="-127915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2" name="Google Shape;632;p46"/>
            <p:cNvCxnSpPr/>
            <p:nvPr/>
          </p:nvCxnSpPr>
          <p:spPr>
            <a:xfrm>
              <a:off x="2564088" y="-110377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3" name="Google Shape;633;p46"/>
            <p:cNvCxnSpPr/>
            <p:nvPr/>
          </p:nvCxnSpPr>
          <p:spPr>
            <a:xfrm>
              <a:off x="2564088" y="-92840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4" name="Google Shape;634;p46"/>
            <p:cNvCxnSpPr/>
            <p:nvPr/>
          </p:nvCxnSpPr>
          <p:spPr>
            <a:xfrm>
              <a:off x="2564088" y="-75302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5" name="Google Shape;635;p46"/>
            <p:cNvCxnSpPr/>
            <p:nvPr/>
          </p:nvCxnSpPr>
          <p:spPr>
            <a:xfrm>
              <a:off x="2564088" y="-57765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6" name="Google Shape;636;p46"/>
            <p:cNvCxnSpPr/>
            <p:nvPr/>
          </p:nvCxnSpPr>
          <p:spPr>
            <a:xfrm>
              <a:off x="2564088" y="-40227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7" name="Google Shape;637;p46"/>
            <p:cNvCxnSpPr/>
            <p:nvPr/>
          </p:nvCxnSpPr>
          <p:spPr>
            <a:xfrm>
              <a:off x="2564088" y="-22690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8" name="Google Shape;638;p46"/>
            <p:cNvCxnSpPr/>
            <p:nvPr/>
          </p:nvCxnSpPr>
          <p:spPr>
            <a:xfrm>
              <a:off x="2564088" y="-5153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9" name="Google Shape;639;p46"/>
            <p:cNvCxnSpPr/>
            <p:nvPr/>
          </p:nvCxnSpPr>
          <p:spPr>
            <a:xfrm>
              <a:off x="2564088" y="12384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0" name="Google Shape;640;p46"/>
            <p:cNvCxnSpPr/>
            <p:nvPr/>
          </p:nvCxnSpPr>
          <p:spPr>
            <a:xfrm>
              <a:off x="2564088" y="29921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1" name="Google Shape;641;p46"/>
            <p:cNvCxnSpPr/>
            <p:nvPr/>
          </p:nvCxnSpPr>
          <p:spPr>
            <a:xfrm>
              <a:off x="2564088" y="649968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46"/>
            <p:cNvCxnSpPr/>
            <p:nvPr/>
          </p:nvCxnSpPr>
          <p:spPr>
            <a:xfrm>
              <a:off x="2564088" y="82534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3" name="Google Shape;643;p46"/>
            <p:cNvCxnSpPr/>
            <p:nvPr/>
          </p:nvCxnSpPr>
          <p:spPr>
            <a:xfrm>
              <a:off x="2564088" y="1000717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4" name="Google Shape;644;p46"/>
            <p:cNvCxnSpPr/>
            <p:nvPr/>
          </p:nvCxnSpPr>
          <p:spPr>
            <a:xfrm>
              <a:off x="2564088" y="1176092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5" name="Google Shape;645;p46"/>
            <p:cNvCxnSpPr/>
            <p:nvPr/>
          </p:nvCxnSpPr>
          <p:spPr>
            <a:xfrm>
              <a:off x="2564088" y="1351466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6" name="Google Shape;646;p46"/>
            <p:cNvCxnSpPr/>
            <p:nvPr/>
          </p:nvCxnSpPr>
          <p:spPr>
            <a:xfrm>
              <a:off x="2564088" y="1526841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46"/>
            <p:cNvCxnSpPr/>
            <p:nvPr/>
          </p:nvCxnSpPr>
          <p:spPr>
            <a:xfrm>
              <a:off x="2564088" y="1702215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8" name="Google Shape;648;p46"/>
            <p:cNvCxnSpPr/>
            <p:nvPr/>
          </p:nvCxnSpPr>
          <p:spPr>
            <a:xfrm>
              <a:off x="2564088" y="1877590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9" name="Google Shape;649;p46"/>
            <p:cNvCxnSpPr/>
            <p:nvPr/>
          </p:nvCxnSpPr>
          <p:spPr>
            <a:xfrm>
              <a:off x="2564088" y="2052964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0" name="Google Shape;650;p46"/>
            <p:cNvCxnSpPr/>
            <p:nvPr/>
          </p:nvCxnSpPr>
          <p:spPr>
            <a:xfrm>
              <a:off x="2564088" y="2228339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1" name="Google Shape;651;p46"/>
            <p:cNvCxnSpPr/>
            <p:nvPr/>
          </p:nvCxnSpPr>
          <p:spPr>
            <a:xfrm>
              <a:off x="2564088" y="2403713"/>
              <a:ext cx="0" cy="41940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cxnSp>
        <p:nvCxnSpPr>
          <p:cNvPr id="652" name="Google Shape;652;p46"/>
          <p:cNvCxnSpPr/>
          <p:nvPr/>
        </p:nvCxnSpPr>
        <p:spPr>
          <a:xfrm>
            <a:off x="4572000" y="467100"/>
            <a:ext cx="0" cy="42090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cxnSp>
        <p:nvCxnSpPr>
          <p:cNvPr id="653" name="Google Shape;653;p46"/>
          <p:cNvCxnSpPr/>
          <p:nvPr/>
        </p:nvCxnSpPr>
        <p:spPr>
          <a:xfrm>
            <a:off x="467100" y="2571600"/>
            <a:ext cx="82098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triangle" w="sm" len="sm"/>
            <a:tailEnd type="triangle" w="sm" len="sm"/>
          </a:ln>
        </p:spPr>
      </p:cxnSp>
      <p:sp>
        <p:nvSpPr>
          <p:cNvPr id="654" name="Google Shape;654;p46"/>
          <p:cNvSpPr txBox="1"/>
          <p:nvPr/>
        </p:nvSpPr>
        <p:spPr>
          <a:xfrm rot="-5400000">
            <a:off x="-258750" y="248893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LOW VALUE 1</a:t>
            </a:r>
            <a:endParaRPr sz="8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55" name="Google Shape;655;p46"/>
          <p:cNvSpPr txBox="1"/>
          <p:nvPr/>
        </p:nvSpPr>
        <p:spPr>
          <a:xfrm rot="5400000">
            <a:off x="8116400" y="2488925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HIGH VALUE 1</a:t>
            </a:r>
            <a:endParaRPr sz="8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56" name="Google Shape;656;p46"/>
          <p:cNvSpPr txBox="1"/>
          <p:nvPr/>
        </p:nvSpPr>
        <p:spPr>
          <a:xfrm>
            <a:off x="3928825" y="4676063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LOW VALUE 2</a:t>
            </a:r>
            <a:endParaRPr sz="8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57" name="Google Shape;657;p46"/>
          <p:cNvSpPr txBox="1"/>
          <p:nvPr/>
        </p:nvSpPr>
        <p:spPr>
          <a:xfrm>
            <a:off x="3928775" y="301788"/>
            <a:ext cx="1286400" cy="16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accent4"/>
                </a:solidFill>
                <a:latin typeface="Muli"/>
                <a:ea typeface="Muli"/>
                <a:cs typeface="Muli"/>
                <a:sym typeface="Muli"/>
              </a:rPr>
              <a:t>HIGH VALUE 2</a:t>
            </a:r>
            <a:endParaRPr sz="800">
              <a:solidFill>
                <a:schemeClr val="accent4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58" name="Google Shape;658;p46"/>
          <p:cNvSpPr/>
          <p:nvPr/>
        </p:nvSpPr>
        <p:spPr>
          <a:xfrm>
            <a:off x="7012800" y="826250"/>
            <a:ext cx="1000200" cy="10002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Our company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59" name="Google Shape;659;p46"/>
          <p:cNvSpPr/>
          <p:nvPr/>
        </p:nvSpPr>
        <p:spPr>
          <a:xfrm>
            <a:off x="3130425" y="1295125"/>
            <a:ext cx="876000" cy="8760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60" name="Google Shape;660;p46"/>
          <p:cNvSpPr/>
          <p:nvPr/>
        </p:nvSpPr>
        <p:spPr>
          <a:xfrm>
            <a:off x="1382875" y="3471600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61" name="Google Shape;661;p46"/>
          <p:cNvSpPr/>
          <p:nvPr/>
        </p:nvSpPr>
        <p:spPr>
          <a:xfrm>
            <a:off x="5626925" y="2948000"/>
            <a:ext cx="730500" cy="7305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62" name="Google Shape;662;p46"/>
          <p:cNvSpPr/>
          <p:nvPr/>
        </p:nvSpPr>
        <p:spPr>
          <a:xfrm>
            <a:off x="6527700" y="3398850"/>
            <a:ext cx="876000" cy="8760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63" name="Google Shape;663;p46"/>
          <p:cNvSpPr/>
          <p:nvPr/>
        </p:nvSpPr>
        <p:spPr>
          <a:xfrm>
            <a:off x="4768850" y="564625"/>
            <a:ext cx="730500" cy="730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664" name="Google Shape;664;p46"/>
          <p:cNvSpPr/>
          <p:nvPr/>
        </p:nvSpPr>
        <p:spPr>
          <a:xfrm>
            <a:off x="1114225" y="947475"/>
            <a:ext cx="467100" cy="4671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lt1"/>
                </a:solidFill>
                <a:latin typeface="Muli"/>
                <a:ea typeface="Muli"/>
                <a:cs typeface="Muli"/>
                <a:sym typeface="Muli"/>
              </a:rPr>
              <a:t>Competitor</a:t>
            </a:r>
            <a:endParaRPr sz="800">
              <a:solidFill>
                <a:schemeClr val="lt1"/>
              </a:solidFill>
              <a:latin typeface="Muli"/>
              <a:ea typeface="Muli"/>
              <a:cs typeface="Muli"/>
              <a:sym typeface="Mul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p47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Weekly Planner</a:t>
            </a:r>
            <a:endParaRPr/>
          </a:p>
        </p:txBody>
      </p:sp>
      <p:sp>
        <p:nvSpPr>
          <p:cNvPr id="670" name="Google Shape;670;p47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35</a:t>
            </a:fld>
            <a:endParaRPr/>
          </a:p>
        </p:txBody>
      </p:sp>
      <p:graphicFrame>
        <p:nvGraphicFramePr>
          <p:cNvPr id="671" name="Google Shape;671;p47"/>
          <p:cNvGraphicFramePr/>
          <p:nvPr/>
        </p:nvGraphicFramePr>
        <p:xfrm>
          <a:off x="580550" y="1474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{40286F9A-8295-4760-8310-7838FB866F30}</a:tableStyleId>
              </a:tblPr>
              <a:tblGrid>
                <a:gridCol w="88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160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04775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SUNDAY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MONDAY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TUESDAY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WEDNESDAY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THURSDAY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FRIDAY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7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SATURDAY</a:t>
                      </a:r>
                      <a:endParaRPr sz="7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accen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accent3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09:00 - 09:45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10:00 - 10:45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11:00 - 11:45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12:00 - 13:15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✔ Free time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50060">
                        <a:alpha val="1788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13:30 - 14:15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14:30 - 15:15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3150">
                <a:tc>
                  <a:txBody>
                    <a:bodyPr/>
                    <a:lstStyle/>
                    <a:p>
                      <a:pPr marL="0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15:30 - 16:15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800">
                          <a:solidFill>
                            <a:schemeClr val="lt1"/>
                          </a:solidFill>
                          <a:latin typeface="Muli"/>
                          <a:ea typeface="Muli"/>
                          <a:cs typeface="Muli"/>
                          <a:sym typeface="Muli"/>
                        </a:rPr>
                        <a:t>Task</a:t>
                      </a:r>
                      <a:endParaRPr sz="800">
                        <a:solidFill>
                          <a:schemeClr val="lt1"/>
                        </a:solidFill>
                        <a:latin typeface="Muli"/>
                        <a:ea typeface="Muli"/>
                        <a:cs typeface="Muli"/>
                        <a:sym typeface="Muli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48"/>
          <p:cNvSpPr txBox="1">
            <a:spLocks noGrp="1"/>
          </p:cNvSpPr>
          <p:nvPr>
            <p:ph type="title" idx="4294967295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resources</a:t>
            </a:r>
            <a:endParaRPr/>
          </a:p>
        </p:txBody>
      </p:sp>
      <p:sp>
        <p:nvSpPr>
          <p:cNvPr id="677" name="Google Shape;677;p4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36</a:t>
            </a:fld>
            <a:endParaRPr/>
          </a:p>
        </p:txBody>
      </p:sp>
      <p:pic>
        <p:nvPicPr>
          <p:cNvPr id="678" name="Google Shape;678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0550" y="1275361"/>
            <a:ext cx="1842723" cy="109806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9" name="Google Shape;679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40173" y="873088"/>
            <a:ext cx="1217100" cy="13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0" name="Google Shape;680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19307" y="1157509"/>
            <a:ext cx="1099836" cy="1102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214461" y="3853744"/>
            <a:ext cx="282577" cy="822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2" name="Google Shape;682;p4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917139" y="2651387"/>
            <a:ext cx="1717628" cy="897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3" name="Google Shape;683;p4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85307" y="1301161"/>
            <a:ext cx="1520655" cy="911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4" name="Google Shape;684;p4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082183" y="2756662"/>
            <a:ext cx="493125" cy="687052"/>
          </a:xfrm>
          <a:prstGeom prst="rect">
            <a:avLst/>
          </a:prstGeom>
          <a:noFill/>
          <a:ln>
            <a:noFill/>
          </a:ln>
        </p:spPr>
      </p:pic>
      <p:pic>
        <p:nvPicPr>
          <p:cNvPr id="685" name="Google Shape;685;p4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67996" y="1328175"/>
            <a:ext cx="1310142" cy="8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6" name="Google Shape;686;p4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21875" y="2712336"/>
            <a:ext cx="673199" cy="7757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87" name="Google Shape;687;p4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962416" y="2539187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88" name="Google Shape;688;p4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61520" y="3809418"/>
            <a:ext cx="831110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89" name="Google Shape;689;p4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824689" y="3809418"/>
            <a:ext cx="836651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4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4103930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4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2993398" y="3809418"/>
            <a:ext cx="778473" cy="911453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4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131407" y="4046291"/>
            <a:ext cx="681510" cy="437719"/>
          </a:xfrm>
          <a:prstGeom prst="rect">
            <a:avLst/>
          </a:prstGeom>
          <a:noFill/>
          <a:ln>
            <a:noFill/>
          </a:ln>
        </p:spPr>
      </p:pic>
      <p:pic>
        <p:nvPicPr>
          <p:cNvPr id="693" name="Google Shape;693;p4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24120" y="2708180"/>
            <a:ext cx="905910" cy="7840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49"/>
          <p:cNvSpPr txBox="1">
            <a:spLocks noGrp="1"/>
          </p:cNvSpPr>
          <p:nvPr>
            <p:ph type="body" idx="4294967295"/>
          </p:nvPr>
        </p:nvSpPr>
        <p:spPr>
          <a:xfrm>
            <a:off x="6248575" y="312075"/>
            <a:ext cx="2438100" cy="152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SlidesCarnival icons are editable shapes. </a:t>
            </a:r>
            <a:br>
              <a:rPr lang="en" sz="900"/>
            </a:br>
            <a:br>
              <a:rPr lang="en" sz="900"/>
            </a:br>
            <a:r>
              <a:rPr lang="en" sz="900"/>
              <a:t>This means that you can:</a:t>
            </a:r>
            <a:endParaRPr sz="900"/>
          </a:p>
          <a:p>
            <a:pPr marL="457200" lvl="0" indent="-285750" algn="l" rtl="0">
              <a:spcBef>
                <a:spcPts val="60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Resize them without losing quality.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Change fill color and opacity.</a:t>
            </a:r>
            <a:endParaRPr sz="900"/>
          </a:p>
          <a:p>
            <a:pPr marL="457200" lvl="0" indent="-285750" algn="l" rtl="0">
              <a:spcBef>
                <a:spcPts val="0"/>
              </a:spcBef>
              <a:spcAft>
                <a:spcPts val="0"/>
              </a:spcAft>
              <a:buSzPts val="900"/>
              <a:buChar char="⬡"/>
            </a:pPr>
            <a:r>
              <a:rPr lang="en" sz="900"/>
              <a:t>Change line color, width and style.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/>
              <a:t>Isn’t that nice? :)</a:t>
            </a:r>
            <a:br>
              <a:rPr lang="en" sz="900"/>
            </a:br>
            <a:br>
              <a:rPr lang="en" sz="900"/>
            </a:br>
            <a:r>
              <a:rPr lang="en" sz="900"/>
              <a:t>Examples:</a:t>
            </a:r>
            <a:br>
              <a:rPr lang="en" sz="900"/>
            </a:br>
            <a:br>
              <a:rPr lang="en" sz="900"/>
            </a:br>
            <a:br>
              <a:rPr lang="en" sz="900"/>
            </a:br>
            <a:endParaRPr sz="900"/>
          </a:p>
        </p:txBody>
      </p:sp>
      <p:grpSp>
        <p:nvGrpSpPr>
          <p:cNvPr id="699" name="Google Shape;699;p49"/>
          <p:cNvGrpSpPr/>
          <p:nvPr/>
        </p:nvGrpSpPr>
        <p:grpSpPr>
          <a:xfrm>
            <a:off x="358968" y="342338"/>
            <a:ext cx="347107" cy="438984"/>
            <a:chOff x="584925" y="238125"/>
            <a:chExt cx="415200" cy="525100"/>
          </a:xfrm>
        </p:grpSpPr>
        <p:sp>
          <p:nvSpPr>
            <p:cNvPr id="700" name="Google Shape;700;p49"/>
            <p:cNvSpPr/>
            <p:nvPr/>
          </p:nvSpPr>
          <p:spPr>
            <a:xfrm>
              <a:off x="621550" y="2991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4166" y="0"/>
                  </a:moveTo>
                  <a:lnTo>
                    <a:pt x="14166" y="16755"/>
                  </a:lnTo>
                  <a:lnTo>
                    <a:pt x="14141" y="16926"/>
                  </a:lnTo>
                  <a:lnTo>
                    <a:pt x="14093" y="17072"/>
                  </a:lnTo>
                  <a:lnTo>
                    <a:pt x="14044" y="17194"/>
                  </a:lnTo>
                  <a:lnTo>
                    <a:pt x="13946" y="17341"/>
                  </a:lnTo>
                  <a:lnTo>
                    <a:pt x="13824" y="17438"/>
                  </a:lnTo>
                  <a:lnTo>
                    <a:pt x="13677" y="17512"/>
                  </a:lnTo>
                  <a:lnTo>
                    <a:pt x="13531" y="17561"/>
                  </a:lnTo>
                  <a:lnTo>
                    <a:pt x="13384" y="17585"/>
                  </a:lnTo>
                  <a:lnTo>
                    <a:pt x="0" y="17585"/>
                  </a:lnTo>
                  <a:lnTo>
                    <a:pt x="0" y="17731"/>
                  </a:lnTo>
                  <a:lnTo>
                    <a:pt x="25" y="17902"/>
                  </a:lnTo>
                  <a:lnTo>
                    <a:pt x="74" y="18049"/>
                  </a:lnTo>
                  <a:lnTo>
                    <a:pt x="123" y="18171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71"/>
                  </a:lnTo>
                  <a:lnTo>
                    <a:pt x="15069" y="18049"/>
                  </a:lnTo>
                  <a:lnTo>
                    <a:pt x="15118" y="17902"/>
                  </a:lnTo>
                  <a:lnTo>
                    <a:pt x="15143" y="17731"/>
                  </a:lnTo>
                  <a:lnTo>
                    <a:pt x="15143" y="733"/>
                  </a:lnTo>
                  <a:lnTo>
                    <a:pt x="15118" y="586"/>
                  </a:lnTo>
                  <a:lnTo>
                    <a:pt x="15069" y="440"/>
                  </a:lnTo>
                  <a:lnTo>
                    <a:pt x="15021" y="318"/>
                  </a:lnTo>
                  <a:lnTo>
                    <a:pt x="14923" y="196"/>
                  </a:lnTo>
                  <a:lnTo>
                    <a:pt x="14801" y="122"/>
                  </a:lnTo>
                  <a:lnTo>
                    <a:pt x="14654" y="49"/>
                  </a:lnTo>
                  <a:lnTo>
                    <a:pt x="14508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9"/>
            <p:cNvSpPr/>
            <p:nvPr/>
          </p:nvSpPr>
          <p:spPr>
            <a:xfrm>
              <a:off x="633750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9"/>
            <p:cNvSpPr/>
            <p:nvPr/>
          </p:nvSpPr>
          <p:spPr>
            <a:xfrm>
              <a:off x="716800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9"/>
            <p:cNvSpPr/>
            <p:nvPr/>
          </p:nvSpPr>
          <p:spPr>
            <a:xfrm>
              <a:off x="799825" y="2381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8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8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3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9"/>
            <p:cNvSpPr/>
            <p:nvPr/>
          </p:nvSpPr>
          <p:spPr>
            <a:xfrm>
              <a:off x="882875" y="2381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4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4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9"/>
            <p:cNvSpPr/>
            <p:nvPr/>
          </p:nvSpPr>
          <p:spPr>
            <a:xfrm>
              <a:off x="584925" y="26132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2540" y="171"/>
                  </a:moveTo>
                  <a:lnTo>
                    <a:pt x="2711" y="195"/>
                  </a:lnTo>
                  <a:lnTo>
                    <a:pt x="2882" y="244"/>
                  </a:lnTo>
                  <a:lnTo>
                    <a:pt x="3053" y="318"/>
                  </a:lnTo>
                  <a:lnTo>
                    <a:pt x="3175" y="440"/>
                  </a:lnTo>
                  <a:lnTo>
                    <a:pt x="3297" y="562"/>
                  </a:lnTo>
                  <a:lnTo>
                    <a:pt x="3370" y="733"/>
                  </a:lnTo>
                  <a:lnTo>
                    <a:pt x="3419" y="904"/>
                  </a:lnTo>
                  <a:lnTo>
                    <a:pt x="3444" y="1075"/>
                  </a:lnTo>
                  <a:lnTo>
                    <a:pt x="3419" y="1246"/>
                  </a:lnTo>
                  <a:lnTo>
                    <a:pt x="3370" y="1417"/>
                  </a:lnTo>
                  <a:lnTo>
                    <a:pt x="3297" y="1588"/>
                  </a:lnTo>
                  <a:lnTo>
                    <a:pt x="3175" y="1710"/>
                  </a:lnTo>
                  <a:lnTo>
                    <a:pt x="3053" y="1832"/>
                  </a:lnTo>
                  <a:lnTo>
                    <a:pt x="2882" y="1905"/>
                  </a:lnTo>
                  <a:lnTo>
                    <a:pt x="2711" y="1954"/>
                  </a:lnTo>
                  <a:lnTo>
                    <a:pt x="2540" y="1978"/>
                  </a:lnTo>
                  <a:lnTo>
                    <a:pt x="2369" y="1954"/>
                  </a:lnTo>
                  <a:lnTo>
                    <a:pt x="2198" y="1905"/>
                  </a:lnTo>
                  <a:lnTo>
                    <a:pt x="2027" y="1832"/>
                  </a:lnTo>
                  <a:lnTo>
                    <a:pt x="1905" y="1710"/>
                  </a:lnTo>
                  <a:lnTo>
                    <a:pt x="1783" y="1588"/>
                  </a:lnTo>
                  <a:lnTo>
                    <a:pt x="1710" y="1417"/>
                  </a:lnTo>
                  <a:lnTo>
                    <a:pt x="1661" y="1246"/>
                  </a:lnTo>
                  <a:lnTo>
                    <a:pt x="1636" y="1075"/>
                  </a:lnTo>
                  <a:lnTo>
                    <a:pt x="1661" y="904"/>
                  </a:lnTo>
                  <a:lnTo>
                    <a:pt x="1710" y="733"/>
                  </a:lnTo>
                  <a:lnTo>
                    <a:pt x="1783" y="562"/>
                  </a:lnTo>
                  <a:lnTo>
                    <a:pt x="1905" y="440"/>
                  </a:lnTo>
                  <a:lnTo>
                    <a:pt x="2027" y="318"/>
                  </a:lnTo>
                  <a:lnTo>
                    <a:pt x="2198" y="244"/>
                  </a:lnTo>
                  <a:lnTo>
                    <a:pt x="2369" y="195"/>
                  </a:lnTo>
                  <a:lnTo>
                    <a:pt x="2540" y="171"/>
                  </a:lnTo>
                  <a:close/>
                  <a:moveTo>
                    <a:pt x="5862" y="171"/>
                  </a:moveTo>
                  <a:lnTo>
                    <a:pt x="6033" y="195"/>
                  </a:lnTo>
                  <a:lnTo>
                    <a:pt x="6204" y="244"/>
                  </a:lnTo>
                  <a:lnTo>
                    <a:pt x="6374" y="318"/>
                  </a:lnTo>
                  <a:lnTo>
                    <a:pt x="6497" y="440"/>
                  </a:lnTo>
                  <a:lnTo>
                    <a:pt x="6619" y="562"/>
                  </a:lnTo>
                  <a:lnTo>
                    <a:pt x="6692" y="733"/>
                  </a:lnTo>
                  <a:lnTo>
                    <a:pt x="6741" y="904"/>
                  </a:lnTo>
                  <a:lnTo>
                    <a:pt x="6765" y="1075"/>
                  </a:lnTo>
                  <a:lnTo>
                    <a:pt x="6741" y="1246"/>
                  </a:lnTo>
                  <a:lnTo>
                    <a:pt x="6692" y="1417"/>
                  </a:lnTo>
                  <a:lnTo>
                    <a:pt x="6619" y="1588"/>
                  </a:lnTo>
                  <a:lnTo>
                    <a:pt x="6497" y="1710"/>
                  </a:lnTo>
                  <a:lnTo>
                    <a:pt x="6374" y="1832"/>
                  </a:lnTo>
                  <a:lnTo>
                    <a:pt x="6204" y="1905"/>
                  </a:lnTo>
                  <a:lnTo>
                    <a:pt x="6033" y="1954"/>
                  </a:lnTo>
                  <a:lnTo>
                    <a:pt x="5862" y="1978"/>
                  </a:lnTo>
                  <a:lnTo>
                    <a:pt x="5691" y="1954"/>
                  </a:lnTo>
                  <a:lnTo>
                    <a:pt x="5520" y="1905"/>
                  </a:lnTo>
                  <a:lnTo>
                    <a:pt x="5349" y="1832"/>
                  </a:lnTo>
                  <a:lnTo>
                    <a:pt x="5227" y="1710"/>
                  </a:lnTo>
                  <a:lnTo>
                    <a:pt x="5104" y="1588"/>
                  </a:lnTo>
                  <a:lnTo>
                    <a:pt x="5031" y="1417"/>
                  </a:lnTo>
                  <a:lnTo>
                    <a:pt x="4982" y="1246"/>
                  </a:lnTo>
                  <a:lnTo>
                    <a:pt x="4958" y="1075"/>
                  </a:lnTo>
                  <a:lnTo>
                    <a:pt x="4982" y="904"/>
                  </a:lnTo>
                  <a:lnTo>
                    <a:pt x="5031" y="733"/>
                  </a:lnTo>
                  <a:lnTo>
                    <a:pt x="5104" y="562"/>
                  </a:lnTo>
                  <a:lnTo>
                    <a:pt x="5227" y="440"/>
                  </a:lnTo>
                  <a:lnTo>
                    <a:pt x="5349" y="318"/>
                  </a:lnTo>
                  <a:lnTo>
                    <a:pt x="5520" y="244"/>
                  </a:lnTo>
                  <a:lnTo>
                    <a:pt x="5691" y="195"/>
                  </a:lnTo>
                  <a:lnTo>
                    <a:pt x="5862" y="171"/>
                  </a:lnTo>
                  <a:close/>
                  <a:moveTo>
                    <a:pt x="9183" y="171"/>
                  </a:moveTo>
                  <a:lnTo>
                    <a:pt x="9354" y="195"/>
                  </a:lnTo>
                  <a:lnTo>
                    <a:pt x="9525" y="244"/>
                  </a:lnTo>
                  <a:lnTo>
                    <a:pt x="9696" y="318"/>
                  </a:lnTo>
                  <a:lnTo>
                    <a:pt x="9818" y="440"/>
                  </a:lnTo>
                  <a:lnTo>
                    <a:pt x="9940" y="562"/>
                  </a:lnTo>
                  <a:lnTo>
                    <a:pt x="10014" y="733"/>
                  </a:lnTo>
                  <a:lnTo>
                    <a:pt x="10062" y="904"/>
                  </a:lnTo>
                  <a:lnTo>
                    <a:pt x="10087" y="1075"/>
                  </a:lnTo>
                  <a:lnTo>
                    <a:pt x="10062" y="1246"/>
                  </a:lnTo>
                  <a:lnTo>
                    <a:pt x="10014" y="1417"/>
                  </a:lnTo>
                  <a:lnTo>
                    <a:pt x="9940" y="1588"/>
                  </a:lnTo>
                  <a:lnTo>
                    <a:pt x="9818" y="1710"/>
                  </a:lnTo>
                  <a:lnTo>
                    <a:pt x="9696" y="1832"/>
                  </a:lnTo>
                  <a:lnTo>
                    <a:pt x="9525" y="1905"/>
                  </a:lnTo>
                  <a:lnTo>
                    <a:pt x="9354" y="1954"/>
                  </a:lnTo>
                  <a:lnTo>
                    <a:pt x="9183" y="1978"/>
                  </a:lnTo>
                  <a:lnTo>
                    <a:pt x="9012" y="1954"/>
                  </a:lnTo>
                  <a:lnTo>
                    <a:pt x="8841" y="1905"/>
                  </a:lnTo>
                  <a:lnTo>
                    <a:pt x="8670" y="1832"/>
                  </a:lnTo>
                  <a:lnTo>
                    <a:pt x="8548" y="1710"/>
                  </a:lnTo>
                  <a:lnTo>
                    <a:pt x="8426" y="1588"/>
                  </a:lnTo>
                  <a:lnTo>
                    <a:pt x="8353" y="1417"/>
                  </a:lnTo>
                  <a:lnTo>
                    <a:pt x="8304" y="1246"/>
                  </a:lnTo>
                  <a:lnTo>
                    <a:pt x="8279" y="1075"/>
                  </a:lnTo>
                  <a:lnTo>
                    <a:pt x="8304" y="904"/>
                  </a:lnTo>
                  <a:lnTo>
                    <a:pt x="8353" y="733"/>
                  </a:lnTo>
                  <a:lnTo>
                    <a:pt x="8426" y="562"/>
                  </a:lnTo>
                  <a:lnTo>
                    <a:pt x="8548" y="440"/>
                  </a:lnTo>
                  <a:lnTo>
                    <a:pt x="8670" y="318"/>
                  </a:lnTo>
                  <a:lnTo>
                    <a:pt x="8841" y="244"/>
                  </a:lnTo>
                  <a:lnTo>
                    <a:pt x="9012" y="195"/>
                  </a:lnTo>
                  <a:lnTo>
                    <a:pt x="9183" y="171"/>
                  </a:lnTo>
                  <a:close/>
                  <a:moveTo>
                    <a:pt x="12505" y="171"/>
                  </a:moveTo>
                  <a:lnTo>
                    <a:pt x="12676" y="195"/>
                  </a:lnTo>
                  <a:lnTo>
                    <a:pt x="12847" y="244"/>
                  </a:lnTo>
                  <a:lnTo>
                    <a:pt x="13018" y="318"/>
                  </a:lnTo>
                  <a:lnTo>
                    <a:pt x="13140" y="440"/>
                  </a:lnTo>
                  <a:lnTo>
                    <a:pt x="13262" y="562"/>
                  </a:lnTo>
                  <a:lnTo>
                    <a:pt x="13335" y="733"/>
                  </a:lnTo>
                  <a:lnTo>
                    <a:pt x="13384" y="904"/>
                  </a:lnTo>
                  <a:lnTo>
                    <a:pt x="13408" y="1075"/>
                  </a:lnTo>
                  <a:lnTo>
                    <a:pt x="13384" y="1246"/>
                  </a:lnTo>
                  <a:lnTo>
                    <a:pt x="13335" y="1417"/>
                  </a:lnTo>
                  <a:lnTo>
                    <a:pt x="13262" y="1588"/>
                  </a:lnTo>
                  <a:lnTo>
                    <a:pt x="13140" y="1710"/>
                  </a:lnTo>
                  <a:lnTo>
                    <a:pt x="13018" y="1832"/>
                  </a:lnTo>
                  <a:lnTo>
                    <a:pt x="12847" y="1905"/>
                  </a:lnTo>
                  <a:lnTo>
                    <a:pt x="12676" y="1954"/>
                  </a:lnTo>
                  <a:lnTo>
                    <a:pt x="12505" y="1978"/>
                  </a:lnTo>
                  <a:lnTo>
                    <a:pt x="12334" y="1954"/>
                  </a:lnTo>
                  <a:lnTo>
                    <a:pt x="12163" y="1905"/>
                  </a:lnTo>
                  <a:lnTo>
                    <a:pt x="11992" y="1832"/>
                  </a:lnTo>
                  <a:lnTo>
                    <a:pt x="11870" y="1710"/>
                  </a:lnTo>
                  <a:lnTo>
                    <a:pt x="11748" y="1588"/>
                  </a:lnTo>
                  <a:lnTo>
                    <a:pt x="11674" y="1417"/>
                  </a:lnTo>
                  <a:lnTo>
                    <a:pt x="11625" y="1246"/>
                  </a:lnTo>
                  <a:lnTo>
                    <a:pt x="11601" y="1075"/>
                  </a:lnTo>
                  <a:lnTo>
                    <a:pt x="11625" y="904"/>
                  </a:lnTo>
                  <a:lnTo>
                    <a:pt x="11674" y="733"/>
                  </a:lnTo>
                  <a:lnTo>
                    <a:pt x="11748" y="562"/>
                  </a:lnTo>
                  <a:lnTo>
                    <a:pt x="11870" y="440"/>
                  </a:lnTo>
                  <a:lnTo>
                    <a:pt x="11992" y="318"/>
                  </a:lnTo>
                  <a:lnTo>
                    <a:pt x="12163" y="244"/>
                  </a:lnTo>
                  <a:lnTo>
                    <a:pt x="12334" y="195"/>
                  </a:lnTo>
                  <a:lnTo>
                    <a:pt x="12505" y="171"/>
                  </a:lnTo>
                  <a:close/>
                  <a:moveTo>
                    <a:pt x="13091" y="5520"/>
                  </a:moveTo>
                  <a:lnTo>
                    <a:pt x="13189" y="5544"/>
                  </a:lnTo>
                  <a:lnTo>
                    <a:pt x="13262" y="5593"/>
                  </a:lnTo>
                  <a:lnTo>
                    <a:pt x="13311" y="5666"/>
                  </a:lnTo>
                  <a:lnTo>
                    <a:pt x="13335" y="5764"/>
                  </a:lnTo>
                  <a:lnTo>
                    <a:pt x="13311" y="5862"/>
                  </a:lnTo>
                  <a:lnTo>
                    <a:pt x="13262" y="5935"/>
                  </a:lnTo>
                  <a:lnTo>
                    <a:pt x="13189" y="5984"/>
                  </a:lnTo>
                  <a:lnTo>
                    <a:pt x="13091" y="6008"/>
                  </a:lnTo>
                  <a:lnTo>
                    <a:pt x="1954" y="6008"/>
                  </a:lnTo>
                  <a:lnTo>
                    <a:pt x="1856" y="5984"/>
                  </a:lnTo>
                  <a:lnTo>
                    <a:pt x="1783" y="5935"/>
                  </a:lnTo>
                  <a:lnTo>
                    <a:pt x="1734" y="5862"/>
                  </a:lnTo>
                  <a:lnTo>
                    <a:pt x="1710" y="5764"/>
                  </a:lnTo>
                  <a:lnTo>
                    <a:pt x="1734" y="5666"/>
                  </a:lnTo>
                  <a:lnTo>
                    <a:pt x="1783" y="5593"/>
                  </a:lnTo>
                  <a:lnTo>
                    <a:pt x="1856" y="5544"/>
                  </a:lnTo>
                  <a:lnTo>
                    <a:pt x="1954" y="5520"/>
                  </a:lnTo>
                  <a:close/>
                  <a:moveTo>
                    <a:pt x="13189" y="7840"/>
                  </a:moveTo>
                  <a:lnTo>
                    <a:pt x="13262" y="7913"/>
                  </a:lnTo>
                  <a:lnTo>
                    <a:pt x="13311" y="7986"/>
                  </a:lnTo>
                  <a:lnTo>
                    <a:pt x="13335" y="8084"/>
                  </a:lnTo>
                  <a:lnTo>
                    <a:pt x="13311" y="8182"/>
                  </a:lnTo>
                  <a:lnTo>
                    <a:pt x="13262" y="8255"/>
                  </a:lnTo>
                  <a:lnTo>
                    <a:pt x="13189" y="8304"/>
                  </a:lnTo>
                  <a:lnTo>
                    <a:pt x="13091" y="8328"/>
                  </a:lnTo>
                  <a:lnTo>
                    <a:pt x="1954" y="8328"/>
                  </a:lnTo>
                  <a:lnTo>
                    <a:pt x="1856" y="8304"/>
                  </a:lnTo>
                  <a:lnTo>
                    <a:pt x="1783" y="8255"/>
                  </a:lnTo>
                  <a:lnTo>
                    <a:pt x="1734" y="8182"/>
                  </a:lnTo>
                  <a:lnTo>
                    <a:pt x="1710" y="8084"/>
                  </a:lnTo>
                  <a:lnTo>
                    <a:pt x="1734" y="7986"/>
                  </a:lnTo>
                  <a:lnTo>
                    <a:pt x="1783" y="7913"/>
                  </a:lnTo>
                  <a:lnTo>
                    <a:pt x="1856" y="7840"/>
                  </a:lnTo>
                  <a:close/>
                  <a:moveTo>
                    <a:pt x="13091" y="10136"/>
                  </a:moveTo>
                  <a:lnTo>
                    <a:pt x="13189" y="10160"/>
                  </a:lnTo>
                  <a:lnTo>
                    <a:pt x="13262" y="10209"/>
                  </a:lnTo>
                  <a:lnTo>
                    <a:pt x="13311" y="10282"/>
                  </a:lnTo>
                  <a:lnTo>
                    <a:pt x="13335" y="10380"/>
                  </a:lnTo>
                  <a:lnTo>
                    <a:pt x="13311" y="10478"/>
                  </a:lnTo>
                  <a:lnTo>
                    <a:pt x="13262" y="10551"/>
                  </a:lnTo>
                  <a:lnTo>
                    <a:pt x="13189" y="10600"/>
                  </a:lnTo>
                  <a:lnTo>
                    <a:pt x="13091" y="10624"/>
                  </a:lnTo>
                  <a:lnTo>
                    <a:pt x="1954" y="10624"/>
                  </a:lnTo>
                  <a:lnTo>
                    <a:pt x="1856" y="10600"/>
                  </a:lnTo>
                  <a:lnTo>
                    <a:pt x="1783" y="10551"/>
                  </a:lnTo>
                  <a:lnTo>
                    <a:pt x="1734" y="10478"/>
                  </a:lnTo>
                  <a:lnTo>
                    <a:pt x="1710" y="10380"/>
                  </a:lnTo>
                  <a:lnTo>
                    <a:pt x="1734" y="10282"/>
                  </a:lnTo>
                  <a:lnTo>
                    <a:pt x="1783" y="10209"/>
                  </a:lnTo>
                  <a:lnTo>
                    <a:pt x="1856" y="10160"/>
                  </a:lnTo>
                  <a:lnTo>
                    <a:pt x="1954" y="10136"/>
                  </a:lnTo>
                  <a:close/>
                  <a:moveTo>
                    <a:pt x="8206" y="12456"/>
                  </a:moveTo>
                  <a:lnTo>
                    <a:pt x="8304" y="12480"/>
                  </a:lnTo>
                  <a:lnTo>
                    <a:pt x="8377" y="12529"/>
                  </a:lnTo>
                  <a:lnTo>
                    <a:pt x="8426" y="12602"/>
                  </a:lnTo>
                  <a:lnTo>
                    <a:pt x="8450" y="12700"/>
                  </a:lnTo>
                  <a:lnTo>
                    <a:pt x="8426" y="12798"/>
                  </a:lnTo>
                  <a:lnTo>
                    <a:pt x="8377" y="12871"/>
                  </a:lnTo>
                  <a:lnTo>
                    <a:pt x="8304" y="12920"/>
                  </a:lnTo>
                  <a:lnTo>
                    <a:pt x="8206" y="12944"/>
                  </a:lnTo>
                  <a:lnTo>
                    <a:pt x="1954" y="12944"/>
                  </a:lnTo>
                  <a:lnTo>
                    <a:pt x="1856" y="12920"/>
                  </a:lnTo>
                  <a:lnTo>
                    <a:pt x="1783" y="12871"/>
                  </a:lnTo>
                  <a:lnTo>
                    <a:pt x="1734" y="12798"/>
                  </a:lnTo>
                  <a:lnTo>
                    <a:pt x="1710" y="12700"/>
                  </a:lnTo>
                  <a:lnTo>
                    <a:pt x="1734" y="12602"/>
                  </a:lnTo>
                  <a:lnTo>
                    <a:pt x="1783" y="12529"/>
                  </a:lnTo>
                  <a:lnTo>
                    <a:pt x="1856" y="12480"/>
                  </a:lnTo>
                  <a:lnTo>
                    <a:pt x="1954" y="12456"/>
                  </a:lnTo>
                  <a:close/>
                  <a:moveTo>
                    <a:pt x="782" y="0"/>
                  </a:moveTo>
                  <a:lnTo>
                    <a:pt x="635" y="25"/>
                  </a:lnTo>
                  <a:lnTo>
                    <a:pt x="489" y="73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2"/>
                  </a:lnTo>
                  <a:lnTo>
                    <a:pt x="73" y="489"/>
                  </a:lnTo>
                  <a:lnTo>
                    <a:pt x="24" y="635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4" y="17927"/>
                  </a:lnTo>
                  <a:lnTo>
                    <a:pt x="73" y="18073"/>
                  </a:lnTo>
                  <a:lnTo>
                    <a:pt x="122" y="18220"/>
                  </a:lnTo>
                  <a:lnTo>
                    <a:pt x="220" y="18342"/>
                  </a:lnTo>
                  <a:lnTo>
                    <a:pt x="342" y="18440"/>
                  </a:lnTo>
                  <a:lnTo>
                    <a:pt x="489" y="18488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7"/>
                  </a:lnTo>
                  <a:lnTo>
                    <a:pt x="14654" y="18488"/>
                  </a:lnTo>
                  <a:lnTo>
                    <a:pt x="14800" y="18440"/>
                  </a:lnTo>
                  <a:lnTo>
                    <a:pt x="14923" y="18342"/>
                  </a:lnTo>
                  <a:lnTo>
                    <a:pt x="15020" y="18220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2" y="17780"/>
                  </a:lnTo>
                  <a:lnTo>
                    <a:pt x="15142" y="782"/>
                  </a:lnTo>
                  <a:lnTo>
                    <a:pt x="15118" y="635"/>
                  </a:lnTo>
                  <a:lnTo>
                    <a:pt x="15069" y="489"/>
                  </a:lnTo>
                  <a:lnTo>
                    <a:pt x="15020" y="342"/>
                  </a:lnTo>
                  <a:lnTo>
                    <a:pt x="14923" y="220"/>
                  </a:lnTo>
                  <a:lnTo>
                    <a:pt x="14800" y="122"/>
                  </a:lnTo>
                  <a:lnTo>
                    <a:pt x="14654" y="73"/>
                  </a:lnTo>
                  <a:lnTo>
                    <a:pt x="14507" y="25"/>
                  </a:lnTo>
                  <a:lnTo>
                    <a:pt x="143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6" name="Google Shape;706;p49"/>
          <p:cNvGrpSpPr/>
          <p:nvPr/>
        </p:nvGrpSpPr>
        <p:grpSpPr>
          <a:xfrm>
            <a:off x="910227" y="406125"/>
            <a:ext cx="371623" cy="309362"/>
            <a:chOff x="1244325" y="314425"/>
            <a:chExt cx="444525" cy="370050"/>
          </a:xfrm>
        </p:grpSpPr>
        <p:sp>
          <p:nvSpPr>
            <p:cNvPr id="707" name="Google Shape;707;p49"/>
            <p:cNvSpPr/>
            <p:nvPr/>
          </p:nvSpPr>
          <p:spPr>
            <a:xfrm>
              <a:off x="1388425" y="463425"/>
              <a:ext cx="143525" cy="143500"/>
            </a:xfrm>
            <a:custGeom>
              <a:avLst/>
              <a:gdLst/>
              <a:ahLst/>
              <a:cxnLst/>
              <a:rect l="l" t="t" r="r" b="b"/>
              <a:pathLst>
                <a:path w="5741" h="5740" extrusionOk="0">
                  <a:moveTo>
                    <a:pt x="2809" y="0"/>
                  </a:moveTo>
                  <a:lnTo>
                    <a:pt x="2492" y="49"/>
                  </a:lnTo>
                  <a:lnTo>
                    <a:pt x="2199" y="122"/>
                  </a:lnTo>
                  <a:lnTo>
                    <a:pt x="1906" y="244"/>
                  </a:lnTo>
                  <a:lnTo>
                    <a:pt x="1637" y="366"/>
                  </a:lnTo>
                  <a:lnTo>
                    <a:pt x="1368" y="537"/>
                  </a:lnTo>
                  <a:lnTo>
                    <a:pt x="1149" y="708"/>
                  </a:lnTo>
                  <a:lnTo>
                    <a:pt x="904" y="904"/>
                  </a:lnTo>
                  <a:lnTo>
                    <a:pt x="709" y="1124"/>
                  </a:lnTo>
                  <a:lnTo>
                    <a:pt x="538" y="1368"/>
                  </a:lnTo>
                  <a:lnTo>
                    <a:pt x="367" y="1636"/>
                  </a:lnTo>
                  <a:lnTo>
                    <a:pt x="245" y="1905"/>
                  </a:lnTo>
                  <a:lnTo>
                    <a:pt x="147" y="2198"/>
                  </a:lnTo>
                  <a:lnTo>
                    <a:pt x="74" y="2491"/>
                  </a:lnTo>
                  <a:lnTo>
                    <a:pt x="25" y="2809"/>
                  </a:lnTo>
                  <a:lnTo>
                    <a:pt x="1" y="3126"/>
                  </a:lnTo>
                  <a:lnTo>
                    <a:pt x="25" y="3517"/>
                  </a:lnTo>
                  <a:lnTo>
                    <a:pt x="98" y="3908"/>
                  </a:lnTo>
                  <a:lnTo>
                    <a:pt x="221" y="4274"/>
                  </a:lnTo>
                  <a:lnTo>
                    <a:pt x="392" y="4641"/>
                  </a:lnTo>
                  <a:lnTo>
                    <a:pt x="611" y="4958"/>
                  </a:lnTo>
                  <a:lnTo>
                    <a:pt x="856" y="5251"/>
                  </a:lnTo>
                  <a:lnTo>
                    <a:pt x="1124" y="5520"/>
                  </a:lnTo>
                  <a:lnTo>
                    <a:pt x="1442" y="5740"/>
                  </a:lnTo>
                  <a:lnTo>
                    <a:pt x="1393" y="5422"/>
                  </a:lnTo>
                  <a:lnTo>
                    <a:pt x="1368" y="5080"/>
                  </a:lnTo>
                  <a:lnTo>
                    <a:pt x="1393" y="4689"/>
                  </a:lnTo>
                  <a:lnTo>
                    <a:pt x="1442" y="4323"/>
                  </a:lnTo>
                  <a:lnTo>
                    <a:pt x="1539" y="3957"/>
                  </a:lnTo>
                  <a:lnTo>
                    <a:pt x="1662" y="3639"/>
                  </a:lnTo>
                  <a:lnTo>
                    <a:pt x="1808" y="3297"/>
                  </a:lnTo>
                  <a:lnTo>
                    <a:pt x="2003" y="3004"/>
                  </a:lnTo>
                  <a:lnTo>
                    <a:pt x="2223" y="2711"/>
                  </a:lnTo>
                  <a:lnTo>
                    <a:pt x="2468" y="2442"/>
                  </a:lnTo>
                  <a:lnTo>
                    <a:pt x="2712" y="2198"/>
                  </a:lnTo>
                  <a:lnTo>
                    <a:pt x="3005" y="2003"/>
                  </a:lnTo>
                  <a:lnTo>
                    <a:pt x="3322" y="1807"/>
                  </a:lnTo>
                  <a:lnTo>
                    <a:pt x="3640" y="1661"/>
                  </a:lnTo>
                  <a:lnTo>
                    <a:pt x="3982" y="1514"/>
                  </a:lnTo>
                  <a:lnTo>
                    <a:pt x="4324" y="1441"/>
                  </a:lnTo>
                  <a:lnTo>
                    <a:pt x="4690" y="1368"/>
                  </a:lnTo>
                  <a:lnTo>
                    <a:pt x="5423" y="1368"/>
                  </a:lnTo>
                  <a:lnTo>
                    <a:pt x="5740" y="1417"/>
                  </a:lnTo>
                  <a:lnTo>
                    <a:pt x="5520" y="1124"/>
                  </a:lnTo>
                  <a:lnTo>
                    <a:pt x="5252" y="831"/>
                  </a:lnTo>
                  <a:lnTo>
                    <a:pt x="4959" y="586"/>
                  </a:lnTo>
                  <a:lnTo>
                    <a:pt x="4641" y="391"/>
                  </a:lnTo>
                  <a:lnTo>
                    <a:pt x="4299" y="220"/>
                  </a:lnTo>
                  <a:lnTo>
                    <a:pt x="3933" y="98"/>
                  </a:lnTo>
                  <a:lnTo>
                    <a:pt x="3542" y="25"/>
                  </a:lnTo>
                  <a:lnTo>
                    <a:pt x="312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9"/>
            <p:cNvSpPr/>
            <p:nvPr/>
          </p:nvSpPr>
          <p:spPr>
            <a:xfrm>
              <a:off x="1244325" y="314425"/>
              <a:ext cx="444525" cy="370050"/>
            </a:xfrm>
            <a:custGeom>
              <a:avLst/>
              <a:gdLst/>
              <a:ahLst/>
              <a:cxnLst/>
              <a:rect l="l" t="t" r="r" b="b"/>
              <a:pathLst>
                <a:path w="17781" h="14802" extrusionOk="0">
                  <a:moveTo>
                    <a:pt x="11748" y="2101"/>
                  </a:moveTo>
                  <a:lnTo>
                    <a:pt x="11846" y="2126"/>
                  </a:lnTo>
                  <a:lnTo>
                    <a:pt x="11919" y="2175"/>
                  </a:lnTo>
                  <a:lnTo>
                    <a:pt x="11968" y="2248"/>
                  </a:lnTo>
                  <a:lnTo>
                    <a:pt x="11993" y="2346"/>
                  </a:lnTo>
                  <a:lnTo>
                    <a:pt x="11968" y="2419"/>
                  </a:lnTo>
                  <a:lnTo>
                    <a:pt x="11919" y="2492"/>
                  </a:lnTo>
                  <a:lnTo>
                    <a:pt x="11846" y="2541"/>
                  </a:lnTo>
                  <a:lnTo>
                    <a:pt x="11748" y="2565"/>
                  </a:lnTo>
                  <a:lnTo>
                    <a:pt x="6033" y="2565"/>
                  </a:lnTo>
                  <a:lnTo>
                    <a:pt x="5936" y="2541"/>
                  </a:lnTo>
                  <a:lnTo>
                    <a:pt x="5862" y="2492"/>
                  </a:lnTo>
                  <a:lnTo>
                    <a:pt x="5814" y="2419"/>
                  </a:lnTo>
                  <a:lnTo>
                    <a:pt x="5789" y="2346"/>
                  </a:lnTo>
                  <a:lnTo>
                    <a:pt x="5814" y="2248"/>
                  </a:lnTo>
                  <a:lnTo>
                    <a:pt x="5862" y="2175"/>
                  </a:lnTo>
                  <a:lnTo>
                    <a:pt x="5936" y="2126"/>
                  </a:lnTo>
                  <a:lnTo>
                    <a:pt x="6033" y="2101"/>
                  </a:lnTo>
                  <a:close/>
                  <a:moveTo>
                    <a:pt x="15949" y="4519"/>
                  </a:moveTo>
                  <a:lnTo>
                    <a:pt x="16047" y="4568"/>
                  </a:lnTo>
                  <a:lnTo>
                    <a:pt x="16145" y="4592"/>
                  </a:lnTo>
                  <a:lnTo>
                    <a:pt x="16193" y="4666"/>
                  </a:lnTo>
                  <a:lnTo>
                    <a:pt x="16267" y="4739"/>
                  </a:lnTo>
                  <a:lnTo>
                    <a:pt x="16316" y="4812"/>
                  </a:lnTo>
                  <a:lnTo>
                    <a:pt x="16340" y="4910"/>
                  </a:lnTo>
                  <a:lnTo>
                    <a:pt x="16340" y="5008"/>
                  </a:lnTo>
                  <a:lnTo>
                    <a:pt x="16340" y="5789"/>
                  </a:lnTo>
                  <a:lnTo>
                    <a:pt x="16340" y="5887"/>
                  </a:lnTo>
                  <a:lnTo>
                    <a:pt x="16316" y="5985"/>
                  </a:lnTo>
                  <a:lnTo>
                    <a:pt x="16267" y="6058"/>
                  </a:lnTo>
                  <a:lnTo>
                    <a:pt x="16193" y="6131"/>
                  </a:lnTo>
                  <a:lnTo>
                    <a:pt x="16145" y="6204"/>
                  </a:lnTo>
                  <a:lnTo>
                    <a:pt x="16047" y="6229"/>
                  </a:lnTo>
                  <a:lnTo>
                    <a:pt x="15949" y="6278"/>
                  </a:lnTo>
                  <a:lnTo>
                    <a:pt x="14069" y="6278"/>
                  </a:lnTo>
                  <a:lnTo>
                    <a:pt x="13971" y="6229"/>
                  </a:lnTo>
                  <a:lnTo>
                    <a:pt x="13898" y="6204"/>
                  </a:lnTo>
                  <a:lnTo>
                    <a:pt x="13824" y="6131"/>
                  </a:lnTo>
                  <a:lnTo>
                    <a:pt x="13751" y="6058"/>
                  </a:lnTo>
                  <a:lnTo>
                    <a:pt x="13727" y="5985"/>
                  </a:lnTo>
                  <a:lnTo>
                    <a:pt x="13678" y="5887"/>
                  </a:lnTo>
                  <a:lnTo>
                    <a:pt x="13678" y="5789"/>
                  </a:lnTo>
                  <a:lnTo>
                    <a:pt x="13678" y="5008"/>
                  </a:lnTo>
                  <a:lnTo>
                    <a:pt x="13678" y="4910"/>
                  </a:lnTo>
                  <a:lnTo>
                    <a:pt x="13727" y="4812"/>
                  </a:lnTo>
                  <a:lnTo>
                    <a:pt x="13751" y="4739"/>
                  </a:lnTo>
                  <a:lnTo>
                    <a:pt x="13824" y="4666"/>
                  </a:lnTo>
                  <a:lnTo>
                    <a:pt x="13898" y="4592"/>
                  </a:lnTo>
                  <a:lnTo>
                    <a:pt x="13971" y="4568"/>
                  </a:lnTo>
                  <a:lnTo>
                    <a:pt x="14069" y="4519"/>
                  </a:lnTo>
                  <a:close/>
                  <a:moveTo>
                    <a:pt x="8891" y="5105"/>
                  </a:moveTo>
                  <a:lnTo>
                    <a:pt x="9306" y="5130"/>
                  </a:lnTo>
                  <a:lnTo>
                    <a:pt x="9697" y="5179"/>
                  </a:lnTo>
                  <a:lnTo>
                    <a:pt x="10063" y="5276"/>
                  </a:lnTo>
                  <a:lnTo>
                    <a:pt x="10430" y="5423"/>
                  </a:lnTo>
                  <a:lnTo>
                    <a:pt x="10796" y="5594"/>
                  </a:lnTo>
                  <a:lnTo>
                    <a:pt x="11113" y="5789"/>
                  </a:lnTo>
                  <a:lnTo>
                    <a:pt x="11406" y="6009"/>
                  </a:lnTo>
                  <a:lnTo>
                    <a:pt x="11700" y="6278"/>
                  </a:lnTo>
                  <a:lnTo>
                    <a:pt x="11968" y="6546"/>
                  </a:lnTo>
                  <a:lnTo>
                    <a:pt x="12188" y="6864"/>
                  </a:lnTo>
                  <a:lnTo>
                    <a:pt x="12383" y="7181"/>
                  </a:lnTo>
                  <a:lnTo>
                    <a:pt x="12554" y="7523"/>
                  </a:lnTo>
                  <a:lnTo>
                    <a:pt x="12676" y="7890"/>
                  </a:lnTo>
                  <a:lnTo>
                    <a:pt x="12774" y="8280"/>
                  </a:lnTo>
                  <a:lnTo>
                    <a:pt x="12847" y="8671"/>
                  </a:lnTo>
                  <a:lnTo>
                    <a:pt x="12872" y="9086"/>
                  </a:lnTo>
                  <a:lnTo>
                    <a:pt x="12847" y="9477"/>
                  </a:lnTo>
                  <a:lnTo>
                    <a:pt x="12774" y="9868"/>
                  </a:lnTo>
                  <a:lnTo>
                    <a:pt x="12676" y="10259"/>
                  </a:lnTo>
                  <a:lnTo>
                    <a:pt x="12554" y="10625"/>
                  </a:lnTo>
                  <a:lnTo>
                    <a:pt x="12383" y="10967"/>
                  </a:lnTo>
                  <a:lnTo>
                    <a:pt x="12188" y="11309"/>
                  </a:lnTo>
                  <a:lnTo>
                    <a:pt x="11968" y="11602"/>
                  </a:lnTo>
                  <a:lnTo>
                    <a:pt x="11700" y="11895"/>
                  </a:lnTo>
                  <a:lnTo>
                    <a:pt x="11406" y="12139"/>
                  </a:lnTo>
                  <a:lnTo>
                    <a:pt x="11113" y="12383"/>
                  </a:lnTo>
                  <a:lnTo>
                    <a:pt x="10796" y="12579"/>
                  </a:lnTo>
                  <a:lnTo>
                    <a:pt x="10430" y="12750"/>
                  </a:lnTo>
                  <a:lnTo>
                    <a:pt x="10063" y="12872"/>
                  </a:lnTo>
                  <a:lnTo>
                    <a:pt x="9697" y="12970"/>
                  </a:lnTo>
                  <a:lnTo>
                    <a:pt x="9306" y="13018"/>
                  </a:lnTo>
                  <a:lnTo>
                    <a:pt x="8891" y="13043"/>
                  </a:lnTo>
                  <a:lnTo>
                    <a:pt x="8476" y="13018"/>
                  </a:lnTo>
                  <a:lnTo>
                    <a:pt x="8085" y="12970"/>
                  </a:lnTo>
                  <a:lnTo>
                    <a:pt x="7719" y="12872"/>
                  </a:lnTo>
                  <a:lnTo>
                    <a:pt x="7352" y="12750"/>
                  </a:lnTo>
                  <a:lnTo>
                    <a:pt x="6986" y="12579"/>
                  </a:lnTo>
                  <a:lnTo>
                    <a:pt x="6668" y="12383"/>
                  </a:lnTo>
                  <a:lnTo>
                    <a:pt x="6375" y="12139"/>
                  </a:lnTo>
                  <a:lnTo>
                    <a:pt x="6082" y="11895"/>
                  </a:lnTo>
                  <a:lnTo>
                    <a:pt x="5814" y="11602"/>
                  </a:lnTo>
                  <a:lnTo>
                    <a:pt x="5594" y="11309"/>
                  </a:lnTo>
                  <a:lnTo>
                    <a:pt x="5398" y="10967"/>
                  </a:lnTo>
                  <a:lnTo>
                    <a:pt x="5227" y="10625"/>
                  </a:lnTo>
                  <a:lnTo>
                    <a:pt x="5105" y="10259"/>
                  </a:lnTo>
                  <a:lnTo>
                    <a:pt x="5008" y="9868"/>
                  </a:lnTo>
                  <a:lnTo>
                    <a:pt x="4934" y="9477"/>
                  </a:lnTo>
                  <a:lnTo>
                    <a:pt x="4910" y="9086"/>
                  </a:lnTo>
                  <a:lnTo>
                    <a:pt x="4934" y="8671"/>
                  </a:lnTo>
                  <a:lnTo>
                    <a:pt x="5008" y="8280"/>
                  </a:lnTo>
                  <a:lnTo>
                    <a:pt x="5105" y="7890"/>
                  </a:lnTo>
                  <a:lnTo>
                    <a:pt x="5227" y="7523"/>
                  </a:lnTo>
                  <a:lnTo>
                    <a:pt x="5398" y="7181"/>
                  </a:lnTo>
                  <a:lnTo>
                    <a:pt x="5594" y="6864"/>
                  </a:lnTo>
                  <a:lnTo>
                    <a:pt x="5814" y="6546"/>
                  </a:lnTo>
                  <a:lnTo>
                    <a:pt x="6082" y="6278"/>
                  </a:lnTo>
                  <a:lnTo>
                    <a:pt x="6375" y="6009"/>
                  </a:lnTo>
                  <a:lnTo>
                    <a:pt x="6668" y="5789"/>
                  </a:lnTo>
                  <a:lnTo>
                    <a:pt x="6986" y="5594"/>
                  </a:lnTo>
                  <a:lnTo>
                    <a:pt x="7352" y="5423"/>
                  </a:lnTo>
                  <a:lnTo>
                    <a:pt x="7719" y="5276"/>
                  </a:lnTo>
                  <a:lnTo>
                    <a:pt x="8085" y="5179"/>
                  </a:lnTo>
                  <a:lnTo>
                    <a:pt x="8476" y="5130"/>
                  </a:lnTo>
                  <a:lnTo>
                    <a:pt x="8891" y="5105"/>
                  </a:lnTo>
                  <a:close/>
                  <a:moveTo>
                    <a:pt x="5301" y="1"/>
                  </a:moveTo>
                  <a:lnTo>
                    <a:pt x="5154" y="50"/>
                  </a:lnTo>
                  <a:lnTo>
                    <a:pt x="5008" y="123"/>
                  </a:lnTo>
                  <a:lnTo>
                    <a:pt x="4861" y="221"/>
                  </a:lnTo>
                  <a:lnTo>
                    <a:pt x="4739" y="318"/>
                  </a:lnTo>
                  <a:lnTo>
                    <a:pt x="4641" y="465"/>
                  </a:lnTo>
                  <a:lnTo>
                    <a:pt x="4568" y="611"/>
                  </a:lnTo>
                  <a:lnTo>
                    <a:pt x="4519" y="758"/>
                  </a:lnTo>
                  <a:lnTo>
                    <a:pt x="4080" y="2565"/>
                  </a:lnTo>
                  <a:lnTo>
                    <a:pt x="3249" y="2565"/>
                  </a:lnTo>
                  <a:lnTo>
                    <a:pt x="3249" y="2468"/>
                  </a:lnTo>
                  <a:lnTo>
                    <a:pt x="3225" y="2370"/>
                  </a:lnTo>
                  <a:lnTo>
                    <a:pt x="3176" y="2297"/>
                  </a:lnTo>
                  <a:lnTo>
                    <a:pt x="3103" y="2223"/>
                  </a:lnTo>
                  <a:lnTo>
                    <a:pt x="3054" y="2150"/>
                  </a:lnTo>
                  <a:lnTo>
                    <a:pt x="2956" y="2126"/>
                  </a:lnTo>
                  <a:lnTo>
                    <a:pt x="2858" y="2077"/>
                  </a:lnTo>
                  <a:lnTo>
                    <a:pt x="1955" y="2077"/>
                  </a:lnTo>
                  <a:lnTo>
                    <a:pt x="1857" y="2126"/>
                  </a:lnTo>
                  <a:lnTo>
                    <a:pt x="1784" y="2150"/>
                  </a:lnTo>
                  <a:lnTo>
                    <a:pt x="1711" y="2223"/>
                  </a:lnTo>
                  <a:lnTo>
                    <a:pt x="1637" y="2297"/>
                  </a:lnTo>
                  <a:lnTo>
                    <a:pt x="1613" y="2370"/>
                  </a:lnTo>
                  <a:lnTo>
                    <a:pt x="1564" y="2468"/>
                  </a:lnTo>
                  <a:lnTo>
                    <a:pt x="1564" y="2565"/>
                  </a:lnTo>
                  <a:lnTo>
                    <a:pt x="782" y="2565"/>
                  </a:lnTo>
                  <a:lnTo>
                    <a:pt x="636" y="2590"/>
                  </a:lnTo>
                  <a:lnTo>
                    <a:pt x="489" y="2639"/>
                  </a:lnTo>
                  <a:lnTo>
                    <a:pt x="343" y="2687"/>
                  </a:lnTo>
                  <a:lnTo>
                    <a:pt x="221" y="2785"/>
                  </a:lnTo>
                  <a:lnTo>
                    <a:pt x="123" y="2907"/>
                  </a:lnTo>
                  <a:lnTo>
                    <a:pt x="74" y="3054"/>
                  </a:lnTo>
                  <a:lnTo>
                    <a:pt x="25" y="3200"/>
                  </a:lnTo>
                  <a:lnTo>
                    <a:pt x="1" y="3347"/>
                  </a:lnTo>
                  <a:lnTo>
                    <a:pt x="1" y="14020"/>
                  </a:lnTo>
                  <a:lnTo>
                    <a:pt x="25" y="14191"/>
                  </a:lnTo>
                  <a:lnTo>
                    <a:pt x="74" y="14337"/>
                  </a:lnTo>
                  <a:lnTo>
                    <a:pt x="123" y="14459"/>
                  </a:lnTo>
                  <a:lnTo>
                    <a:pt x="221" y="14581"/>
                  </a:lnTo>
                  <a:lnTo>
                    <a:pt x="343" y="14679"/>
                  </a:lnTo>
                  <a:lnTo>
                    <a:pt x="489" y="14752"/>
                  </a:lnTo>
                  <a:lnTo>
                    <a:pt x="636" y="14801"/>
                  </a:lnTo>
                  <a:lnTo>
                    <a:pt x="17146" y="14801"/>
                  </a:lnTo>
                  <a:lnTo>
                    <a:pt x="17292" y="14752"/>
                  </a:lnTo>
                  <a:lnTo>
                    <a:pt x="17439" y="14679"/>
                  </a:lnTo>
                  <a:lnTo>
                    <a:pt x="17561" y="14581"/>
                  </a:lnTo>
                  <a:lnTo>
                    <a:pt x="17659" y="14459"/>
                  </a:lnTo>
                  <a:lnTo>
                    <a:pt x="17708" y="14337"/>
                  </a:lnTo>
                  <a:lnTo>
                    <a:pt x="17756" y="14191"/>
                  </a:lnTo>
                  <a:lnTo>
                    <a:pt x="17781" y="14020"/>
                  </a:lnTo>
                  <a:lnTo>
                    <a:pt x="17781" y="3347"/>
                  </a:lnTo>
                  <a:lnTo>
                    <a:pt x="17756" y="3200"/>
                  </a:lnTo>
                  <a:lnTo>
                    <a:pt x="17708" y="3054"/>
                  </a:lnTo>
                  <a:lnTo>
                    <a:pt x="17659" y="2907"/>
                  </a:lnTo>
                  <a:lnTo>
                    <a:pt x="17561" y="2785"/>
                  </a:lnTo>
                  <a:lnTo>
                    <a:pt x="17439" y="2687"/>
                  </a:lnTo>
                  <a:lnTo>
                    <a:pt x="17292" y="2639"/>
                  </a:lnTo>
                  <a:lnTo>
                    <a:pt x="17146" y="2590"/>
                  </a:lnTo>
                  <a:lnTo>
                    <a:pt x="16999" y="2565"/>
                  </a:lnTo>
                  <a:lnTo>
                    <a:pt x="13702" y="2565"/>
                  </a:lnTo>
                  <a:lnTo>
                    <a:pt x="13263" y="758"/>
                  </a:lnTo>
                  <a:lnTo>
                    <a:pt x="13214" y="611"/>
                  </a:lnTo>
                  <a:lnTo>
                    <a:pt x="13141" y="465"/>
                  </a:lnTo>
                  <a:lnTo>
                    <a:pt x="13043" y="318"/>
                  </a:lnTo>
                  <a:lnTo>
                    <a:pt x="12921" y="221"/>
                  </a:lnTo>
                  <a:lnTo>
                    <a:pt x="12774" y="123"/>
                  </a:lnTo>
                  <a:lnTo>
                    <a:pt x="12628" y="50"/>
                  </a:lnTo>
                  <a:lnTo>
                    <a:pt x="12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9" name="Google Shape;709;p49"/>
          <p:cNvGrpSpPr/>
          <p:nvPr/>
        </p:nvGrpSpPr>
        <p:grpSpPr>
          <a:xfrm>
            <a:off x="1481925" y="404599"/>
            <a:ext cx="355300" cy="312413"/>
            <a:chOff x="1928175" y="312600"/>
            <a:chExt cx="425000" cy="373700"/>
          </a:xfrm>
        </p:grpSpPr>
        <p:sp>
          <p:nvSpPr>
            <p:cNvPr id="710" name="Google Shape;710;p49"/>
            <p:cNvSpPr/>
            <p:nvPr/>
          </p:nvSpPr>
          <p:spPr>
            <a:xfrm>
              <a:off x="1928175" y="312600"/>
              <a:ext cx="425000" cy="373700"/>
            </a:xfrm>
            <a:custGeom>
              <a:avLst/>
              <a:gdLst/>
              <a:ahLst/>
              <a:cxnLst/>
              <a:rect l="l" t="t" r="r" b="b"/>
              <a:pathLst>
                <a:path w="17000" h="14948" extrusionOk="0">
                  <a:moveTo>
                    <a:pt x="16022" y="978"/>
                  </a:moveTo>
                  <a:lnTo>
                    <a:pt x="16022" y="13971"/>
                  </a:lnTo>
                  <a:lnTo>
                    <a:pt x="978" y="13971"/>
                  </a:lnTo>
                  <a:lnTo>
                    <a:pt x="978" y="978"/>
                  </a:lnTo>
                  <a:close/>
                  <a:moveTo>
                    <a:pt x="782" y="1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5"/>
                  </a:lnTo>
                  <a:lnTo>
                    <a:pt x="123" y="343"/>
                  </a:lnTo>
                  <a:lnTo>
                    <a:pt x="74" y="489"/>
                  </a:lnTo>
                  <a:lnTo>
                    <a:pt x="25" y="636"/>
                  </a:lnTo>
                  <a:lnTo>
                    <a:pt x="1" y="782"/>
                  </a:lnTo>
                  <a:lnTo>
                    <a:pt x="1" y="14166"/>
                  </a:lnTo>
                  <a:lnTo>
                    <a:pt x="25" y="14313"/>
                  </a:lnTo>
                  <a:lnTo>
                    <a:pt x="74" y="14459"/>
                  </a:lnTo>
                  <a:lnTo>
                    <a:pt x="123" y="14606"/>
                  </a:lnTo>
                  <a:lnTo>
                    <a:pt x="221" y="14703"/>
                  </a:lnTo>
                  <a:lnTo>
                    <a:pt x="343" y="14801"/>
                  </a:lnTo>
                  <a:lnTo>
                    <a:pt x="489" y="14874"/>
                  </a:lnTo>
                  <a:lnTo>
                    <a:pt x="636" y="14923"/>
                  </a:lnTo>
                  <a:lnTo>
                    <a:pt x="782" y="14948"/>
                  </a:lnTo>
                  <a:lnTo>
                    <a:pt x="16218" y="14948"/>
                  </a:lnTo>
                  <a:lnTo>
                    <a:pt x="16364" y="14923"/>
                  </a:lnTo>
                  <a:lnTo>
                    <a:pt x="16511" y="14874"/>
                  </a:lnTo>
                  <a:lnTo>
                    <a:pt x="16657" y="14801"/>
                  </a:lnTo>
                  <a:lnTo>
                    <a:pt x="16779" y="14703"/>
                  </a:lnTo>
                  <a:lnTo>
                    <a:pt x="16877" y="14606"/>
                  </a:lnTo>
                  <a:lnTo>
                    <a:pt x="16926" y="14459"/>
                  </a:lnTo>
                  <a:lnTo>
                    <a:pt x="16975" y="14313"/>
                  </a:lnTo>
                  <a:lnTo>
                    <a:pt x="16999" y="14166"/>
                  </a:lnTo>
                  <a:lnTo>
                    <a:pt x="16999" y="782"/>
                  </a:lnTo>
                  <a:lnTo>
                    <a:pt x="16975" y="636"/>
                  </a:lnTo>
                  <a:lnTo>
                    <a:pt x="16926" y="489"/>
                  </a:lnTo>
                  <a:lnTo>
                    <a:pt x="16877" y="343"/>
                  </a:lnTo>
                  <a:lnTo>
                    <a:pt x="16779" y="245"/>
                  </a:lnTo>
                  <a:lnTo>
                    <a:pt x="16657" y="147"/>
                  </a:lnTo>
                  <a:lnTo>
                    <a:pt x="16511" y="74"/>
                  </a:lnTo>
                  <a:lnTo>
                    <a:pt x="16364" y="25"/>
                  </a:lnTo>
                  <a:lnTo>
                    <a:pt x="162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9"/>
            <p:cNvSpPr/>
            <p:nvPr/>
          </p:nvSpPr>
          <p:spPr>
            <a:xfrm>
              <a:off x="1964825" y="349250"/>
              <a:ext cx="351700" cy="300425"/>
            </a:xfrm>
            <a:custGeom>
              <a:avLst/>
              <a:gdLst/>
              <a:ahLst/>
              <a:cxnLst/>
              <a:rect l="l" t="t" r="r" b="b"/>
              <a:pathLst>
                <a:path w="14068" h="12017" extrusionOk="0">
                  <a:moveTo>
                    <a:pt x="10111" y="1563"/>
                  </a:moveTo>
                  <a:lnTo>
                    <a:pt x="10307" y="1588"/>
                  </a:lnTo>
                  <a:lnTo>
                    <a:pt x="10502" y="1612"/>
                  </a:lnTo>
                  <a:lnTo>
                    <a:pt x="10697" y="1661"/>
                  </a:lnTo>
                  <a:lnTo>
                    <a:pt x="10868" y="1734"/>
                  </a:lnTo>
                  <a:lnTo>
                    <a:pt x="11039" y="1807"/>
                  </a:lnTo>
                  <a:lnTo>
                    <a:pt x="11186" y="1905"/>
                  </a:lnTo>
                  <a:lnTo>
                    <a:pt x="11357" y="2027"/>
                  </a:lnTo>
                  <a:lnTo>
                    <a:pt x="11479" y="2149"/>
                  </a:lnTo>
                  <a:lnTo>
                    <a:pt x="11625" y="2271"/>
                  </a:lnTo>
                  <a:lnTo>
                    <a:pt x="11723" y="2442"/>
                  </a:lnTo>
                  <a:lnTo>
                    <a:pt x="11821" y="2589"/>
                  </a:lnTo>
                  <a:lnTo>
                    <a:pt x="11894" y="2760"/>
                  </a:lnTo>
                  <a:lnTo>
                    <a:pt x="11967" y="2955"/>
                  </a:lnTo>
                  <a:lnTo>
                    <a:pt x="12016" y="3126"/>
                  </a:lnTo>
                  <a:lnTo>
                    <a:pt x="12041" y="3322"/>
                  </a:lnTo>
                  <a:lnTo>
                    <a:pt x="12065" y="3517"/>
                  </a:lnTo>
                  <a:lnTo>
                    <a:pt x="12041" y="3737"/>
                  </a:lnTo>
                  <a:lnTo>
                    <a:pt x="12016" y="3908"/>
                  </a:lnTo>
                  <a:lnTo>
                    <a:pt x="11967" y="4103"/>
                  </a:lnTo>
                  <a:lnTo>
                    <a:pt x="11894" y="4274"/>
                  </a:lnTo>
                  <a:lnTo>
                    <a:pt x="11821" y="4445"/>
                  </a:lnTo>
                  <a:lnTo>
                    <a:pt x="11723" y="4616"/>
                  </a:lnTo>
                  <a:lnTo>
                    <a:pt x="11625" y="4763"/>
                  </a:lnTo>
                  <a:lnTo>
                    <a:pt x="11479" y="4909"/>
                  </a:lnTo>
                  <a:lnTo>
                    <a:pt x="11357" y="5031"/>
                  </a:lnTo>
                  <a:lnTo>
                    <a:pt x="11186" y="5153"/>
                  </a:lnTo>
                  <a:lnTo>
                    <a:pt x="11039" y="5251"/>
                  </a:lnTo>
                  <a:lnTo>
                    <a:pt x="10868" y="5324"/>
                  </a:lnTo>
                  <a:lnTo>
                    <a:pt x="10697" y="5398"/>
                  </a:lnTo>
                  <a:lnTo>
                    <a:pt x="10502" y="5446"/>
                  </a:lnTo>
                  <a:lnTo>
                    <a:pt x="10307" y="5471"/>
                  </a:lnTo>
                  <a:lnTo>
                    <a:pt x="9916" y="5471"/>
                  </a:lnTo>
                  <a:lnTo>
                    <a:pt x="9720" y="5446"/>
                  </a:lnTo>
                  <a:lnTo>
                    <a:pt x="9525" y="5398"/>
                  </a:lnTo>
                  <a:lnTo>
                    <a:pt x="9354" y="5324"/>
                  </a:lnTo>
                  <a:lnTo>
                    <a:pt x="9183" y="5251"/>
                  </a:lnTo>
                  <a:lnTo>
                    <a:pt x="9012" y="5153"/>
                  </a:lnTo>
                  <a:lnTo>
                    <a:pt x="8866" y="5031"/>
                  </a:lnTo>
                  <a:lnTo>
                    <a:pt x="8719" y="4909"/>
                  </a:lnTo>
                  <a:lnTo>
                    <a:pt x="8597" y="4763"/>
                  </a:lnTo>
                  <a:lnTo>
                    <a:pt x="8475" y="4616"/>
                  </a:lnTo>
                  <a:lnTo>
                    <a:pt x="8377" y="4445"/>
                  </a:lnTo>
                  <a:lnTo>
                    <a:pt x="8304" y="4274"/>
                  </a:lnTo>
                  <a:lnTo>
                    <a:pt x="8231" y="4103"/>
                  </a:lnTo>
                  <a:lnTo>
                    <a:pt x="8182" y="3908"/>
                  </a:lnTo>
                  <a:lnTo>
                    <a:pt x="8157" y="3737"/>
                  </a:lnTo>
                  <a:lnTo>
                    <a:pt x="8157" y="3517"/>
                  </a:lnTo>
                  <a:lnTo>
                    <a:pt x="8157" y="3322"/>
                  </a:lnTo>
                  <a:lnTo>
                    <a:pt x="8182" y="3126"/>
                  </a:lnTo>
                  <a:lnTo>
                    <a:pt x="8231" y="2955"/>
                  </a:lnTo>
                  <a:lnTo>
                    <a:pt x="8304" y="2760"/>
                  </a:lnTo>
                  <a:lnTo>
                    <a:pt x="8377" y="2589"/>
                  </a:lnTo>
                  <a:lnTo>
                    <a:pt x="8475" y="2442"/>
                  </a:lnTo>
                  <a:lnTo>
                    <a:pt x="8597" y="2271"/>
                  </a:lnTo>
                  <a:lnTo>
                    <a:pt x="8719" y="2149"/>
                  </a:lnTo>
                  <a:lnTo>
                    <a:pt x="8866" y="2027"/>
                  </a:lnTo>
                  <a:lnTo>
                    <a:pt x="9012" y="1905"/>
                  </a:lnTo>
                  <a:lnTo>
                    <a:pt x="9183" y="1807"/>
                  </a:lnTo>
                  <a:lnTo>
                    <a:pt x="9354" y="1734"/>
                  </a:lnTo>
                  <a:lnTo>
                    <a:pt x="9525" y="1661"/>
                  </a:lnTo>
                  <a:lnTo>
                    <a:pt x="9720" y="1612"/>
                  </a:lnTo>
                  <a:lnTo>
                    <a:pt x="9916" y="1588"/>
                  </a:lnTo>
                  <a:lnTo>
                    <a:pt x="10111" y="1563"/>
                  </a:lnTo>
                  <a:close/>
                  <a:moveTo>
                    <a:pt x="0" y="0"/>
                  </a:moveTo>
                  <a:lnTo>
                    <a:pt x="0" y="9232"/>
                  </a:lnTo>
                  <a:lnTo>
                    <a:pt x="3248" y="5080"/>
                  </a:lnTo>
                  <a:lnTo>
                    <a:pt x="3346" y="4958"/>
                  </a:lnTo>
                  <a:lnTo>
                    <a:pt x="3468" y="4885"/>
                  </a:lnTo>
                  <a:lnTo>
                    <a:pt x="3590" y="4836"/>
                  </a:lnTo>
                  <a:lnTo>
                    <a:pt x="3737" y="4811"/>
                  </a:lnTo>
                  <a:lnTo>
                    <a:pt x="3859" y="4836"/>
                  </a:lnTo>
                  <a:lnTo>
                    <a:pt x="4005" y="4885"/>
                  </a:lnTo>
                  <a:lnTo>
                    <a:pt x="4128" y="4958"/>
                  </a:lnTo>
                  <a:lnTo>
                    <a:pt x="4225" y="5080"/>
                  </a:lnTo>
                  <a:lnTo>
                    <a:pt x="9647" y="12016"/>
                  </a:lnTo>
                  <a:lnTo>
                    <a:pt x="10233" y="12016"/>
                  </a:lnTo>
                  <a:lnTo>
                    <a:pt x="10087" y="11772"/>
                  </a:lnTo>
                  <a:lnTo>
                    <a:pt x="8157" y="9305"/>
                  </a:lnTo>
                  <a:lnTo>
                    <a:pt x="9403" y="7718"/>
                  </a:lnTo>
                  <a:lnTo>
                    <a:pt x="9501" y="7596"/>
                  </a:lnTo>
                  <a:lnTo>
                    <a:pt x="9623" y="7522"/>
                  </a:lnTo>
                  <a:lnTo>
                    <a:pt x="9745" y="7473"/>
                  </a:lnTo>
                  <a:lnTo>
                    <a:pt x="9891" y="7449"/>
                  </a:lnTo>
                  <a:lnTo>
                    <a:pt x="10014" y="7473"/>
                  </a:lnTo>
                  <a:lnTo>
                    <a:pt x="10160" y="7522"/>
                  </a:lnTo>
                  <a:lnTo>
                    <a:pt x="10282" y="7596"/>
                  </a:lnTo>
                  <a:lnTo>
                    <a:pt x="10380" y="7718"/>
                  </a:lnTo>
                  <a:lnTo>
                    <a:pt x="13750" y="12016"/>
                  </a:lnTo>
                  <a:lnTo>
                    <a:pt x="14068" y="12016"/>
                  </a:lnTo>
                  <a:lnTo>
                    <a:pt x="1406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2" name="Google Shape;712;p49"/>
          <p:cNvSpPr/>
          <p:nvPr/>
        </p:nvSpPr>
        <p:spPr>
          <a:xfrm>
            <a:off x="2077702" y="393385"/>
            <a:ext cx="290970" cy="334860"/>
          </a:xfrm>
          <a:custGeom>
            <a:avLst/>
            <a:gdLst/>
            <a:ahLst/>
            <a:cxnLst/>
            <a:rect l="l" t="t" r="r" b="b"/>
            <a:pathLst>
              <a:path w="13922" h="16022" extrusionOk="0">
                <a:moveTo>
                  <a:pt x="13922" y="0"/>
                </a:moveTo>
                <a:lnTo>
                  <a:pt x="3249" y="3249"/>
                </a:lnTo>
                <a:lnTo>
                  <a:pt x="3249" y="12651"/>
                </a:lnTo>
                <a:lnTo>
                  <a:pt x="2907" y="12627"/>
                </a:lnTo>
                <a:lnTo>
                  <a:pt x="2565" y="12627"/>
                </a:lnTo>
                <a:lnTo>
                  <a:pt x="2198" y="12676"/>
                </a:lnTo>
                <a:lnTo>
                  <a:pt x="1832" y="12774"/>
                </a:lnTo>
                <a:lnTo>
                  <a:pt x="1612" y="12847"/>
                </a:lnTo>
                <a:lnTo>
                  <a:pt x="1393" y="12945"/>
                </a:lnTo>
                <a:lnTo>
                  <a:pt x="1197" y="13067"/>
                </a:lnTo>
                <a:lnTo>
                  <a:pt x="1002" y="13164"/>
                </a:lnTo>
                <a:lnTo>
                  <a:pt x="806" y="13311"/>
                </a:lnTo>
                <a:lnTo>
                  <a:pt x="660" y="13433"/>
                </a:lnTo>
                <a:lnTo>
                  <a:pt x="513" y="13580"/>
                </a:lnTo>
                <a:lnTo>
                  <a:pt x="391" y="13726"/>
                </a:lnTo>
                <a:lnTo>
                  <a:pt x="269" y="13897"/>
                </a:lnTo>
                <a:lnTo>
                  <a:pt x="171" y="14044"/>
                </a:lnTo>
                <a:lnTo>
                  <a:pt x="98" y="14215"/>
                </a:lnTo>
                <a:lnTo>
                  <a:pt x="49" y="14386"/>
                </a:lnTo>
                <a:lnTo>
                  <a:pt x="25" y="14532"/>
                </a:lnTo>
                <a:lnTo>
                  <a:pt x="0" y="14703"/>
                </a:lnTo>
                <a:lnTo>
                  <a:pt x="25" y="14874"/>
                </a:lnTo>
                <a:lnTo>
                  <a:pt x="49" y="15021"/>
                </a:lnTo>
                <a:lnTo>
                  <a:pt x="123" y="15191"/>
                </a:lnTo>
                <a:lnTo>
                  <a:pt x="196" y="15338"/>
                </a:lnTo>
                <a:lnTo>
                  <a:pt x="293" y="15460"/>
                </a:lnTo>
                <a:lnTo>
                  <a:pt x="416" y="15582"/>
                </a:lnTo>
                <a:lnTo>
                  <a:pt x="562" y="15680"/>
                </a:lnTo>
                <a:lnTo>
                  <a:pt x="709" y="15778"/>
                </a:lnTo>
                <a:lnTo>
                  <a:pt x="880" y="15851"/>
                </a:lnTo>
                <a:lnTo>
                  <a:pt x="1075" y="15924"/>
                </a:lnTo>
                <a:lnTo>
                  <a:pt x="1246" y="15973"/>
                </a:lnTo>
                <a:lnTo>
                  <a:pt x="1466" y="15997"/>
                </a:lnTo>
                <a:lnTo>
                  <a:pt x="1661" y="16022"/>
                </a:lnTo>
                <a:lnTo>
                  <a:pt x="1881" y="16022"/>
                </a:lnTo>
                <a:lnTo>
                  <a:pt x="2101" y="15997"/>
                </a:lnTo>
                <a:lnTo>
                  <a:pt x="2345" y="15973"/>
                </a:lnTo>
                <a:lnTo>
                  <a:pt x="2565" y="15924"/>
                </a:lnTo>
                <a:lnTo>
                  <a:pt x="2809" y="15875"/>
                </a:lnTo>
                <a:lnTo>
                  <a:pt x="3224" y="15704"/>
                </a:lnTo>
                <a:lnTo>
                  <a:pt x="3591" y="15509"/>
                </a:lnTo>
                <a:lnTo>
                  <a:pt x="3908" y="15289"/>
                </a:lnTo>
                <a:lnTo>
                  <a:pt x="4177" y="15021"/>
                </a:lnTo>
                <a:lnTo>
                  <a:pt x="4372" y="14752"/>
                </a:lnTo>
                <a:lnTo>
                  <a:pt x="4470" y="14605"/>
                </a:lnTo>
                <a:lnTo>
                  <a:pt x="4543" y="14459"/>
                </a:lnTo>
                <a:lnTo>
                  <a:pt x="4592" y="14312"/>
                </a:lnTo>
                <a:lnTo>
                  <a:pt x="4616" y="14166"/>
                </a:lnTo>
                <a:lnTo>
                  <a:pt x="4641" y="14019"/>
                </a:lnTo>
                <a:lnTo>
                  <a:pt x="4641" y="13873"/>
                </a:lnTo>
                <a:lnTo>
                  <a:pt x="4641" y="6204"/>
                </a:lnTo>
                <a:lnTo>
                  <a:pt x="12505" y="3737"/>
                </a:lnTo>
                <a:lnTo>
                  <a:pt x="12505" y="10136"/>
                </a:lnTo>
                <a:lnTo>
                  <a:pt x="12187" y="10111"/>
                </a:lnTo>
                <a:lnTo>
                  <a:pt x="11846" y="10111"/>
                </a:lnTo>
                <a:lnTo>
                  <a:pt x="11479" y="10160"/>
                </a:lnTo>
                <a:lnTo>
                  <a:pt x="11113" y="10258"/>
                </a:lnTo>
                <a:lnTo>
                  <a:pt x="10893" y="10331"/>
                </a:lnTo>
                <a:lnTo>
                  <a:pt x="10673" y="10429"/>
                </a:lnTo>
                <a:lnTo>
                  <a:pt x="10453" y="10551"/>
                </a:lnTo>
                <a:lnTo>
                  <a:pt x="10283" y="10649"/>
                </a:lnTo>
                <a:lnTo>
                  <a:pt x="10087" y="10795"/>
                </a:lnTo>
                <a:lnTo>
                  <a:pt x="9941" y="10917"/>
                </a:lnTo>
                <a:lnTo>
                  <a:pt x="9794" y="11064"/>
                </a:lnTo>
                <a:lnTo>
                  <a:pt x="9648" y="11211"/>
                </a:lnTo>
                <a:lnTo>
                  <a:pt x="9550" y="11381"/>
                </a:lnTo>
                <a:lnTo>
                  <a:pt x="9452" y="11528"/>
                </a:lnTo>
                <a:lnTo>
                  <a:pt x="9379" y="11699"/>
                </a:lnTo>
                <a:lnTo>
                  <a:pt x="9330" y="11870"/>
                </a:lnTo>
                <a:lnTo>
                  <a:pt x="9306" y="12016"/>
                </a:lnTo>
                <a:lnTo>
                  <a:pt x="9281" y="12187"/>
                </a:lnTo>
                <a:lnTo>
                  <a:pt x="9306" y="12358"/>
                </a:lnTo>
                <a:lnTo>
                  <a:pt x="9330" y="12505"/>
                </a:lnTo>
                <a:lnTo>
                  <a:pt x="9403" y="12676"/>
                </a:lnTo>
                <a:lnTo>
                  <a:pt x="9477" y="12822"/>
                </a:lnTo>
                <a:lnTo>
                  <a:pt x="9574" y="12945"/>
                </a:lnTo>
                <a:lnTo>
                  <a:pt x="9696" y="13067"/>
                </a:lnTo>
                <a:lnTo>
                  <a:pt x="9843" y="13164"/>
                </a:lnTo>
                <a:lnTo>
                  <a:pt x="9989" y="13262"/>
                </a:lnTo>
                <a:lnTo>
                  <a:pt x="10160" y="13335"/>
                </a:lnTo>
                <a:lnTo>
                  <a:pt x="10331" y="13409"/>
                </a:lnTo>
                <a:lnTo>
                  <a:pt x="10527" y="13457"/>
                </a:lnTo>
                <a:lnTo>
                  <a:pt x="10747" y="13482"/>
                </a:lnTo>
                <a:lnTo>
                  <a:pt x="10942" y="13506"/>
                </a:lnTo>
                <a:lnTo>
                  <a:pt x="11162" y="13506"/>
                </a:lnTo>
                <a:lnTo>
                  <a:pt x="11382" y="13482"/>
                </a:lnTo>
                <a:lnTo>
                  <a:pt x="11626" y="13457"/>
                </a:lnTo>
                <a:lnTo>
                  <a:pt x="11846" y="13409"/>
                </a:lnTo>
                <a:lnTo>
                  <a:pt x="12090" y="13360"/>
                </a:lnTo>
                <a:lnTo>
                  <a:pt x="12456" y="13213"/>
                </a:lnTo>
                <a:lnTo>
                  <a:pt x="12798" y="13042"/>
                </a:lnTo>
                <a:lnTo>
                  <a:pt x="13091" y="12822"/>
                </a:lnTo>
                <a:lnTo>
                  <a:pt x="13360" y="12603"/>
                </a:lnTo>
                <a:lnTo>
                  <a:pt x="13580" y="12358"/>
                </a:lnTo>
                <a:lnTo>
                  <a:pt x="13751" y="12090"/>
                </a:lnTo>
                <a:lnTo>
                  <a:pt x="13848" y="11821"/>
                </a:lnTo>
                <a:lnTo>
                  <a:pt x="13897" y="11675"/>
                </a:lnTo>
                <a:lnTo>
                  <a:pt x="13922" y="11552"/>
                </a:lnTo>
                <a:lnTo>
                  <a:pt x="1392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3" name="Google Shape;713;p49"/>
          <p:cNvSpPr/>
          <p:nvPr/>
        </p:nvSpPr>
        <p:spPr>
          <a:xfrm>
            <a:off x="2661148" y="394410"/>
            <a:ext cx="251176" cy="332812"/>
          </a:xfrm>
          <a:custGeom>
            <a:avLst/>
            <a:gdLst/>
            <a:ahLst/>
            <a:cxnLst/>
            <a:rect l="l" t="t" r="r" b="b"/>
            <a:pathLst>
              <a:path w="12018" h="15924" extrusionOk="0">
                <a:moveTo>
                  <a:pt x="6278" y="3444"/>
                </a:moveTo>
                <a:lnTo>
                  <a:pt x="6522" y="3493"/>
                </a:lnTo>
                <a:lnTo>
                  <a:pt x="6766" y="3542"/>
                </a:lnTo>
                <a:lnTo>
                  <a:pt x="7010" y="3639"/>
                </a:lnTo>
                <a:lnTo>
                  <a:pt x="7230" y="3737"/>
                </a:lnTo>
                <a:lnTo>
                  <a:pt x="7450" y="3883"/>
                </a:lnTo>
                <a:lnTo>
                  <a:pt x="7645" y="4030"/>
                </a:lnTo>
                <a:lnTo>
                  <a:pt x="7816" y="4201"/>
                </a:lnTo>
                <a:lnTo>
                  <a:pt x="7987" y="4372"/>
                </a:lnTo>
                <a:lnTo>
                  <a:pt x="8134" y="4567"/>
                </a:lnTo>
                <a:lnTo>
                  <a:pt x="8280" y="4787"/>
                </a:lnTo>
                <a:lnTo>
                  <a:pt x="8378" y="5007"/>
                </a:lnTo>
                <a:lnTo>
                  <a:pt x="8476" y="5251"/>
                </a:lnTo>
                <a:lnTo>
                  <a:pt x="8525" y="5495"/>
                </a:lnTo>
                <a:lnTo>
                  <a:pt x="8573" y="5740"/>
                </a:lnTo>
                <a:lnTo>
                  <a:pt x="8573" y="6008"/>
                </a:lnTo>
                <a:lnTo>
                  <a:pt x="8573" y="6277"/>
                </a:lnTo>
                <a:lnTo>
                  <a:pt x="8525" y="6521"/>
                </a:lnTo>
                <a:lnTo>
                  <a:pt x="8476" y="6765"/>
                </a:lnTo>
                <a:lnTo>
                  <a:pt x="8378" y="7010"/>
                </a:lnTo>
                <a:lnTo>
                  <a:pt x="8280" y="7229"/>
                </a:lnTo>
                <a:lnTo>
                  <a:pt x="8134" y="7449"/>
                </a:lnTo>
                <a:lnTo>
                  <a:pt x="7987" y="7645"/>
                </a:lnTo>
                <a:lnTo>
                  <a:pt x="7816" y="7816"/>
                </a:lnTo>
                <a:lnTo>
                  <a:pt x="7645" y="7987"/>
                </a:lnTo>
                <a:lnTo>
                  <a:pt x="7450" y="8133"/>
                </a:lnTo>
                <a:lnTo>
                  <a:pt x="7230" y="8280"/>
                </a:lnTo>
                <a:lnTo>
                  <a:pt x="7010" y="8377"/>
                </a:lnTo>
                <a:lnTo>
                  <a:pt x="6766" y="8475"/>
                </a:lnTo>
                <a:lnTo>
                  <a:pt x="6522" y="8524"/>
                </a:lnTo>
                <a:lnTo>
                  <a:pt x="6278" y="8573"/>
                </a:lnTo>
                <a:lnTo>
                  <a:pt x="5740" y="8573"/>
                </a:lnTo>
                <a:lnTo>
                  <a:pt x="5496" y="8524"/>
                </a:lnTo>
                <a:lnTo>
                  <a:pt x="5252" y="8475"/>
                </a:lnTo>
                <a:lnTo>
                  <a:pt x="5008" y="8377"/>
                </a:lnTo>
                <a:lnTo>
                  <a:pt x="4788" y="8280"/>
                </a:lnTo>
                <a:lnTo>
                  <a:pt x="4568" y="8133"/>
                </a:lnTo>
                <a:lnTo>
                  <a:pt x="4373" y="7987"/>
                </a:lnTo>
                <a:lnTo>
                  <a:pt x="4202" y="7816"/>
                </a:lnTo>
                <a:lnTo>
                  <a:pt x="4031" y="7645"/>
                </a:lnTo>
                <a:lnTo>
                  <a:pt x="3884" y="7449"/>
                </a:lnTo>
                <a:lnTo>
                  <a:pt x="3738" y="7229"/>
                </a:lnTo>
                <a:lnTo>
                  <a:pt x="3640" y="7010"/>
                </a:lnTo>
                <a:lnTo>
                  <a:pt x="3542" y="6765"/>
                </a:lnTo>
                <a:lnTo>
                  <a:pt x="3493" y="6521"/>
                </a:lnTo>
                <a:lnTo>
                  <a:pt x="3445" y="6277"/>
                </a:lnTo>
                <a:lnTo>
                  <a:pt x="3445" y="6008"/>
                </a:lnTo>
                <a:lnTo>
                  <a:pt x="3445" y="5740"/>
                </a:lnTo>
                <a:lnTo>
                  <a:pt x="3493" y="5495"/>
                </a:lnTo>
                <a:lnTo>
                  <a:pt x="3542" y="5251"/>
                </a:lnTo>
                <a:lnTo>
                  <a:pt x="3640" y="5007"/>
                </a:lnTo>
                <a:lnTo>
                  <a:pt x="3738" y="4787"/>
                </a:lnTo>
                <a:lnTo>
                  <a:pt x="3884" y="4567"/>
                </a:lnTo>
                <a:lnTo>
                  <a:pt x="4031" y="4372"/>
                </a:lnTo>
                <a:lnTo>
                  <a:pt x="4202" y="4201"/>
                </a:lnTo>
                <a:lnTo>
                  <a:pt x="4373" y="4030"/>
                </a:lnTo>
                <a:lnTo>
                  <a:pt x="4568" y="3883"/>
                </a:lnTo>
                <a:lnTo>
                  <a:pt x="4788" y="3737"/>
                </a:lnTo>
                <a:lnTo>
                  <a:pt x="5008" y="3639"/>
                </a:lnTo>
                <a:lnTo>
                  <a:pt x="5252" y="3542"/>
                </a:lnTo>
                <a:lnTo>
                  <a:pt x="5496" y="3493"/>
                </a:lnTo>
                <a:lnTo>
                  <a:pt x="5740" y="3444"/>
                </a:lnTo>
                <a:close/>
                <a:moveTo>
                  <a:pt x="5691" y="0"/>
                </a:moveTo>
                <a:lnTo>
                  <a:pt x="5398" y="25"/>
                </a:lnTo>
                <a:lnTo>
                  <a:pt x="5105" y="73"/>
                </a:lnTo>
                <a:lnTo>
                  <a:pt x="4788" y="122"/>
                </a:lnTo>
                <a:lnTo>
                  <a:pt x="4519" y="196"/>
                </a:lnTo>
                <a:lnTo>
                  <a:pt x="4226" y="269"/>
                </a:lnTo>
                <a:lnTo>
                  <a:pt x="3664" y="464"/>
                </a:lnTo>
                <a:lnTo>
                  <a:pt x="3152" y="733"/>
                </a:lnTo>
                <a:lnTo>
                  <a:pt x="2639" y="1026"/>
                </a:lnTo>
                <a:lnTo>
                  <a:pt x="2199" y="1368"/>
                </a:lnTo>
                <a:lnTo>
                  <a:pt x="1759" y="1759"/>
                </a:lnTo>
                <a:lnTo>
                  <a:pt x="1369" y="2198"/>
                </a:lnTo>
                <a:lnTo>
                  <a:pt x="1027" y="2638"/>
                </a:lnTo>
                <a:lnTo>
                  <a:pt x="734" y="3151"/>
                </a:lnTo>
                <a:lnTo>
                  <a:pt x="465" y="3664"/>
                </a:lnTo>
                <a:lnTo>
                  <a:pt x="270" y="4225"/>
                </a:lnTo>
                <a:lnTo>
                  <a:pt x="196" y="4518"/>
                </a:lnTo>
                <a:lnTo>
                  <a:pt x="123" y="4787"/>
                </a:lnTo>
                <a:lnTo>
                  <a:pt x="74" y="5105"/>
                </a:lnTo>
                <a:lnTo>
                  <a:pt x="25" y="5398"/>
                </a:lnTo>
                <a:lnTo>
                  <a:pt x="1" y="5691"/>
                </a:lnTo>
                <a:lnTo>
                  <a:pt x="1" y="6008"/>
                </a:lnTo>
                <a:lnTo>
                  <a:pt x="25" y="6448"/>
                </a:lnTo>
                <a:lnTo>
                  <a:pt x="74" y="6887"/>
                </a:lnTo>
                <a:lnTo>
                  <a:pt x="147" y="7352"/>
                </a:lnTo>
                <a:lnTo>
                  <a:pt x="270" y="7791"/>
                </a:lnTo>
                <a:lnTo>
                  <a:pt x="392" y="8231"/>
                </a:lnTo>
                <a:lnTo>
                  <a:pt x="563" y="8670"/>
                </a:lnTo>
                <a:lnTo>
                  <a:pt x="734" y="9110"/>
                </a:lnTo>
                <a:lnTo>
                  <a:pt x="929" y="9550"/>
                </a:lnTo>
                <a:lnTo>
                  <a:pt x="1149" y="9965"/>
                </a:lnTo>
                <a:lnTo>
                  <a:pt x="1393" y="10404"/>
                </a:lnTo>
                <a:lnTo>
                  <a:pt x="1906" y="11210"/>
                </a:lnTo>
                <a:lnTo>
                  <a:pt x="2443" y="11992"/>
                </a:lnTo>
                <a:lnTo>
                  <a:pt x="3005" y="12725"/>
                </a:lnTo>
                <a:lnTo>
                  <a:pt x="3567" y="13408"/>
                </a:lnTo>
                <a:lnTo>
                  <a:pt x="4104" y="14019"/>
                </a:lnTo>
                <a:lnTo>
                  <a:pt x="4617" y="14581"/>
                </a:lnTo>
                <a:lnTo>
                  <a:pt x="5081" y="15045"/>
                </a:lnTo>
                <a:lnTo>
                  <a:pt x="5740" y="15680"/>
                </a:lnTo>
                <a:lnTo>
                  <a:pt x="6009" y="15924"/>
                </a:lnTo>
                <a:lnTo>
                  <a:pt x="6278" y="15680"/>
                </a:lnTo>
                <a:lnTo>
                  <a:pt x="6937" y="15045"/>
                </a:lnTo>
                <a:lnTo>
                  <a:pt x="7401" y="14581"/>
                </a:lnTo>
                <a:lnTo>
                  <a:pt x="7914" y="14019"/>
                </a:lnTo>
                <a:lnTo>
                  <a:pt x="8451" y="13408"/>
                </a:lnTo>
                <a:lnTo>
                  <a:pt x="9013" y="12725"/>
                </a:lnTo>
                <a:lnTo>
                  <a:pt x="9575" y="11992"/>
                </a:lnTo>
                <a:lnTo>
                  <a:pt x="10112" y="11210"/>
                </a:lnTo>
                <a:lnTo>
                  <a:pt x="10625" y="10404"/>
                </a:lnTo>
                <a:lnTo>
                  <a:pt x="10869" y="9965"/>
                </a:lnTo>
                <a:lnTo>
                  <a:pt x="11089" y="9550"/>
                </a:lnTo>
                <a:lnTo>
                  <a:pt x="11284" y="9110"/>
                </a:lnTo>
                <a:lnTo>
                  <a:pt x="11455" y="8670"/>
                </a:lnTo>
                <a:lnTo>
                  <a:pt x="11626" y="8231"/>
                </a:lnTo>
                <a:lnTo>
                  <a:pt x="11748" y="7791"/>
                </a:lnTo>
                <a:lnTo>
                  <a:pt x="11871" y="7352"/>
                </a:lnTo>
                <a:lnTo>
                  <a:pt x="11944" y="6887"/>
                </a:lnTo>
                <a:lnTo>
                  <a:pt x="11993" y="6448"/>
                </a:lnTo>
                <a:lnTo>
                  <a:pt x="12017" y="6008"/>
                </a:lnTo>
                <a:lnTo>
                  <a:pt x="12017" y="5691"/>
                </a:lnTo>
                <a:lnTo>
                  <a:pt x="11993" y="5398"/>
                </a:lnTo>
                <a:lnTo>
                  <a:pt x="11944" y="5105"/>
                </a:lnTo>
                <a:lnTo>
                  <a:pt x="11895" y="4787"/>
                </a:lnTo>
                <a:lnTo>
                  <a:pt x="11822" y="4518"/>
                </a:lnTo>
                <a:lnTo>
                  <a:pt x="11748" y="4225"/>
                </a:lnTo>
                <a:lnTo>
                  <a:pt x="11553" y="3664"/>
                </a:lnTo>
                <a:lnTo>
                  <a:pt x="11284" y="3151"/>
                </a:lnTo>
                <a:lnTo>
                  <a:pt x="10991" y="2638"/>
                </a:lnTo>
                <a:lnTo>
                  <a:pt x="10649" y="2198"/>
                </a:lnTo>
                <a:lnTo>
                  <a:pt x="10259" y="1759"/>
                </a:lnTo>
                <a:lnTo>
                  <a:pt x="9819" y="1368"/>
                </a:lnTo>
                <a:lnTo>
                  <a:pt x="9379" y="1026"/>
                </a:lnTo>
                <a:lnTo>
                  <a:pt x="8866" y="733"/>
                </a:lnTo>
                <a:lnTo>
                  <a:pt x="8354" y="464"/>
                </a:lnTo>
                <a:lnTo>
                  <a:pt x="7792" y="269"/>
                </a:lnTo>
                <a:lnTo>
                  <a:pt x="7499" y="196"/>
                </a:lnTo>
                <a:lnTo>
                  <a:pt x="7230" y="122"/>
                </a:lnTo>
                <a:lnTo>
                  <a:pt x="6913" y="73"/>
                </a:lnTo>
                <a:lnTo>
                  <a:pt x="6620" y="25"/>
                </a:lnTo>
                <a:lnTo>
                  <a:pt x="632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4" name="Google Shape;714;p49"/>
          <p:cNvGrpSpPr/>
          <p:nvPr/>
        </p:nvGrpSpPr>
        <p:grpSpPr>
          <a:xfrm>
            <a:off x="3145963" y="388276"/>
            <a:ext cx="408386" cy="345080"/>
            <a:chOff x="3918650" y="293075"/>
            <a:chExt cx="488500" cy="412775"/>
          </a:xfrm>
        </p:grpSpPr>
        <p:sp>
          <p:nvSpPr>
            <p:cNvPr id="715" name="Google Shape;715;p49"/>
            <p:cNvSpPr/>
            <p:nvPr/>
          </p:nvSpPr>
          <p:spPr>
            <a:xfrm>
              <a:off x="4085350" y="293675"/>
              <a:ext cx="154500" cy="412175"/>
            </a:xfrm>
            <a:custGeom>
              <a:avLst/>
              <a:gdLst/>
              <a:ahLst/>
              <a:cxnLst/>
              <a:rect l="l" t="t" r="r" b="b"/>
              <a:pathLst>
                <a:path w="6180" h="16487" extrusionOk="0">
                  <a:moveTo>
                    <a:pt x="709" y="5496"/>
                  </a:moveTo>
                  <a:lnTo>
                    <a:pt x="806" y="5520"/>
                  </a:lnTo>
                  <a:lnTo>
                    <a:pt x="1050" y="5667"/>
                  </a:lnTo>
                  <a:lnTo>
                    <a:pt x="1270" y="5813"/>
                  </a:lnTo>
                  <a:lnTo>
                    <a:pt x="1344" y="5886"/>
                  </a:lnTo>
                  <a:lnTo>
                    <a:pt x="1368" y="5984"/>
                  </a:lnTo>
                  <a:lnTo>
                    <a:pt x="1344" y="6082"/>
                  </a:lnTo>
                  <a:lnTo>
                    <a:pt x="1319" y="6155"/>
                  </a:lnTo>
                  <a:lnTo>
                    <a:pt x="1221" y="6228"/>
                  </a:lnTo>
                  <a:lnTo>
                    <a:pt x="1124" y="6253"/>
                  </a:lnTo>
                  <a:lnTo>
                    <a:pt x="1050" y="6228"/>
                  </a:lnTo>
                  <a:lnTo>
                    <a:pt x="977" y="6204"/>
                  </a:lnTo>
                  <a:lnTo>
                    <a:pt x="782" y="6082"/>
                  </a:lnTo>
                  <a:lnTo>
                    <a:pt x="586" y="5960"/>
                  </a:lnTo>
                  <a:lnTo>
                    <a:pt x="513" y="5911"/>
                  </a:lnTo>
                  <a:lnTo>
                    <a:pt x="464" y="5838"/>
                  </a:lnTo>
                  <a:lnTo>
                    <a:pt x="464" y="5740"/>
                  </a:lnTo>
                  <a:lnTo>
                    <a:pt x="489" y="5642"/>
                  </a:lnTo>
                  <a:lnTo>
                    <a:pt x="538" y="5569"/>
                  </a:lnTo>
                  <a:lnTo>
                    <a:pt x="611" y="5520"/>
                  </a:lnTo>
                  <a:lnTo>
                    <a:pt x="709" y="5496"/>
                  </a:lnTo>
                  <a:close/>
                  <a:moveTo>
                    <a:pt x="1685" y="6351"/>
                  </a:moveTo>
                  <a:lnTo>
                    <a:pt x="1783" y="6375"/>
                  </a:lnTo>
                  <a:lnTo>
                    <a:pt x="1856" y="6448"/>
                  </a:lnTo>
                  <a:lnTo>
                    <a:pt x="2003" y="6668"/>
                  </a:lnTo>
                  <a:lnTo>
                    <a:pt x="2125" y="6888"/>
                  </a:lnTo>
                  <a:lnTo>
                    <a:pt x="2150" y="6986"/>
                  </a:lnTo>
                  <a:lnTo>
                    <a:pt x="2150" y="7083"/>
                  </a:lnTo>
                  <a:lnTo>
                    <a:pt x="2101" y="7156"/>
                  </a:lnTo>
                  <a:lnTo>
                    <a:pt x="2027" y="7230"/>
                  </a:lnTo>
                  <a:lnTo>
                    <a:pt x="1979" y="7254"/>
                  </a:lnTo>
                  <a:lnTo>
                    <a:pt x="1856" y="7254"/>
                  </a:lnTo>
                  <a:lnTo>
                    <a:pt x="1783" y="7230"/>
                  </a:lnTo>
                  <a:lnTo>
                    <a:pt x="1734" y="7181"/>
                  </a:lnTo>
                  <a:lnTo>
                    <a:pt x="1685" y="7132"/>
                  </a:lnTo>
                  <a:lnTo>
                    <a:pt x="1441" y="6741"/>
                  </a:lnTo>
                  <a:lnTo>
                    <a:pt x="1417" y="6644"/>
                  </a:lnTo>
                  <a:lnTo>
                    <a:pt x="1417" y="6546"/>
                  </a:lnTo>
                  <a:lnTo>
                    <a:pt x="1441" y="6448"/>
                  </a:lnTo>
                  <a:lnTo>
                    <a:pt x="1515" y="6399"/>
                  </a:lnTo>
                  <a:lnTo>
                    <a:pt x="1612" y="6351"/>
                  </a:lnTo>
                  <a:close/>
                  <a:moveTo>
                    <a:pt x="2247" y="7498"/>
                  </a:moveTo>
                  <a:lnTo>
                    <a:pt x="2345" y="7523"/>
                  </a:lnTo>
                  <a:lnTo>
                    <a:pt x="2418" y="7572"/>
                  </a:lnTo>
                  <a:lnTo>
                    <a:pt x="2467" y="7645"/>
                  </a:lnTo>
                  <a:lnTo>
                    <a:pt x="2662" y="8109"/>
                  </a:lnTo>
                  <a:lnTo>
                    <a:pt x="2662" y="8207"/>
                  </a:lnTo>
                  <a:lnTo>
                    <a:pt x="2638" y="8304"/>
                  </a:lnTo>
                  <a:lnTo>
                    <a:pt x="2589" y="8378"/>
                  </a:lnTo>
                  <a:lnTo>
                    <a:pt x="2516" y="8426"/>
                  </a:lnTo>
                  <a:lnTo>
                    <a:pt x="2418" y="8451"/>
                  </a:lnTo>
                  <a:lnTo>
                    <a:pt x="2345" y="8426"/>
                  </a:lnTo>
                  <a:lnTo>
                    <a:pt x="2272" y="8402"/>
                  </a:lnTo>
                  <a:lnTo>
                    <a:pt x="2223" y="8353"/>
                  </a:lnTo>
                  <a:lnTo>
                    <a:pt x="2198" y="8280"/>
                  </a:lnTo>
                  <a:lnTo>
                    <a:pt x="2027" y="7840"/>
                  </a:lnTo>
                  <a:lnTo>
                    <a:pt x="2003" y="7743"/>
                  </a:lnTo>
                  <a:lnTo>
                    <a:pt x="2027" y="7645"/>
                  </a:lnTo>
                  <a:lnTo>
                    <a:pt x="2076" y="7572"/>
                  </a:lnTo>
                  <a:lnTo>
                    <a:pt x="2150" y="7523"/>
                  </a:lnTo>
                  <a:lnTo>
                    <a:pt x="2247" y="7498"/>
                  </a:lnTo>
                  <a:close/>
                  <a:moveTo>
                    <a:pt x="2711" y="8720"/>
                  </a:moveTo>
                  <a:lnTo>
                    <a:pt x="2785" y="8744"/>
                  </a:lnTo>
                  <a:lnTo>
                    <a:pt x="2858" y="8793"/>
                  </a:lnTo>
                  <a:lnTo>
                    <a:pt x="2907" y="8866"/>
                  </a:lnTo>
                  <a:lnTo>
                    <a:pt x="3078" y="9355"/>
                  </a:lnTo>
                  <a:lnTo>
                    <a:pt x="3102" y="9452"/>
                  </a:lnTo>
                  <a:lnTo>
                    <a:pt x="3078" y="9526"/>
                  </a:lnTo>
                  <a:lnTo>
                    <a:pt x="3004" y="9599"/>
                  </a:lnTo>
                  <a:lnTo>
                    <a:pt x="2931" y="9648"/>
                  </a:lnTo>
                  <a:lnTo>
                    <a:pt x="2858" y="9672"/>
                  </a:lnTo>
                  <a:lnTo>
                    <a:pt x="2785" y="9672"/>
                  </a:lnTo>
                  <a:lnTo>
                    <a:pt x="2711" y="9623"/>
                  </a:lnTo>
                  <a:lnTo>
                    <a:pt x="2662" y="9574"/>
                  </a:lnTo>
                  <a:lnTo>
                    <a:pt x="2614" y="9501"/>
                  </a:lnTo>
                  <a:lnTo>
                    <a:pt x="2467" y="9037"/>
                  </a:lnTo>
                  <a:lnTo>
                    <a:pt x="2443" y="8939"/>
                  </a:lnTo>
                  <a:lnTo>
                    <a:pt x="2467" y="8842"/>
                  </a:lnTo>
                  <a:lnTo>
                    <a:pt x="2516" y="8768"/>
                  </a:lnTo>
                  <a:lnTo>
                    <a:pt x="2614" y="8720"/>
                  </a:lnTo>
                  <a:close/>
                  <a:moveTo>
                    <a:pt x="3224" y="9941"/>
                  </a:moveTo>
                  <a:lnTo>
                    <a:pt x="3297" y="10014"/>
                  </a:lnTo>
                  <a:lnTo>
                    <a:pt x="3346" y="10087"/>
                  </a:lnTo>
                  <a:lnTo>
                    <a:pt x="3542" y="10527"/>
                  </a:lnTo>
                  <a:lnTo>
                    <a:pt x="3566" y="10625"/>
                  </a:lnTo>
                  <a:lnTo>
                    <a:pt x="3566" y="10722"/>
                  </a:lnTo>
                  <a:lnTo>
                    <a:pt x="3517" y="10796"/>
                  </a:lnTo>
                  <a:lnTo>
                    <a:pt x="3444" y="10844"/>
                  </a:lnTo>
                  <a:lnTo>
                    <a:pt x="3322" y="10869"/>
                  </a:lnTo>
                  <a:lnTo>
                    <a:pt x="3273" y="10869"/>
                  </a:lnTo>
                  <a:lnTo>
                    <a:pt x="3200" y="10844"/>
                  </a:lnTo>
                  <a:lnTo>
                    <a:pt x="3151" y="10796"/>
                  </a:lnTo>
                  <a:lnTo>
                    <a:pt x="3102" y="10747"/>
                  </a:lnTo>
                  <a:lnTo>
                    <a:pt x="2907" y="10258"/>
                  </a:lnTo>
                  <a:lnTo>
                    <a:pt x="2882" y="10161"/>
                  </a:lnTo>
                  <a:lnTo>
                    <a:pt x="2907" y="10087"/>
                  </a:lnTo>
                  <a:lnTo>
                    <a:pt x="2955" y="10014"/>
                  </a:lnTo>
                  <a:lnTo>
                    <a:pt x="3029" y="9941"/>
                  </a:lnTo>
                  <a:close/>
                  <a:moveTo>
                    <a:pt x="3761" y="11089"/>
                  </a:moveTo>
                  <a:lnTo>
                    <a:pt x="3835" y="11137"/>
                  </a:lnTo>
                  <a:lnTo>
                    <a:pt x="3908" y="11211"/>
                  </a:lnTo>
                  <a:lnTo>
                    <a:pt x="4177" y="11577"/>
                  </a:lnTo>
                  <a:lnTo>
                    <a:pt x="4225" y="11675"/>
                  </a:lnTo>
                  <a:lnTo>
                    <a:pt x="4250" y="11748"/>
                  </a:lnTo>
                  <a:lnTo>
                    <a:pt x="4201" y="11846"/>
                  </a:lnTo>
                  <a:lnTo>
                    <a:pt x="4152" y="11919"/>
                  </a:lnTo>
                  <a:lnTo>
                    <a:pt x="4079" y="11968"/>
                  </a:lnTo>
                  <a:lnTo>
                    <a:pt x="3884" y="11968"/>
                  </a:lnTo>
                  <a:lnTo>
                    <a:pt x="3810" y="11895"/>
                  </a:lnTo>
                  <a:lnTo>
                    <a:pt x="3664" y="11675"/>
                  </a:lnTo>
                  <a:lnTo>
                    <a:pt x="3493" y="11455"/>
                  </a:lnTo>
                  <a:lnTo>
                    <a:pt x="3468" y="11382"/>
                  </a:lnTo>
                  <a:lnTo>
                    <a:pt x="3468" y="11284"/>
                  </a:lnTo>
                  <a:lnTo>
                    <a:pt x="3517" y="11186"/>
                  </a:lnTo>
                  <a:lnTo>
                    <a:pt x="3566" y="11137"/>
                  </a:lnTo>
                  <a:lnTo>
                    <a:pt x="3664" y="11089"/>
                  </a:lnTo>
                  <a:close/>
                  <a:moveTo>
                    <a:pt x="4616" y="12041"/>
                  </a:moveTo>
                  <a:lnTo>
                    <a:pt x="4714" y="12090"/>
                  </a:lnTo>
                  <a:lnTo>
                    <a:pt x="4909" y="12212"/>
                  </a:lnTo>
                  <a:lnTo>
                    <a:pt x="5105" y="12334"/>
                  </a:lnTo>
                  <a:lnTo>
                    <a:pt x="5178" y="12383"/>
                  </a:lnTo>
                  <a:lnTo>
                    <a:pt x="5227" y="12481"/>
                  </a:lnTo>
                  <a:lnTo>
                    <a:pt x="5227" y="12554"/>
                  </a:lnTo>
                  <a:lnTo>
                    <a:pt x="5202" y="12652"/>
                  </a:lnTo>
                  <a:lnTo>
                    <a:pt x="5154" y="12725"/>
                  </a:lnTo>
                  <a:lnTo>
                    <a:pt x="5105" y="12749"/>
                  </a:lnTo>
                  <a:lnTo>
                    <a:pt x="5056" y="12774"/>
                  </a:lnTo>
                  <a:lnTo>
                    <a:pt x="4983" y="12798"/>
                  </a:lnTo>
                  <a:lnTo>
                    <a:pt x="4885" y="12774"/>
                  </a:lnTo>
                  <a:lnTo>
                    <a:pt x="4641" y="12627"/>
                  </a:lnTo>
                  <a:lnTo>
                    <a:pt x="4421" y="12481"/>
                  </a:lnTo>
                  <a:lnTo>
                    <a:pt x="4348" y="12407"/>
                  </a:lnTo>
                  <a:lnTo>
                    <a:pt x="4323" y="12310"/>
                  </a:lnTo>
                  <a:lnTo>
                    <a:pt x="4323" y="12236"/>
                  </a:lnTo>
                  <a:lnTo>
                    <a:pt x="4372" y="12139"/>
                  </a:lnTo>
                  <a:lnTo>
                    <a:pt x="4445" y="12066"/>
                  </a:lnTo>
                  <a:lnTo>
                    <a:pt x="4543" y="12041"/>
                  </a:lnTo>
                  <a:close/>
                  <a:moveTo>
                    <a:pt x="0" y="1"/>
                  </a:moveTo>
                  <a:lnTo>
                    <a:pt x="0" y="5325"/>
                  </a:lnTo>
                  <a:lnTo>
                    <a:pt x="74" y="5349"/>
                  </a:lnTo>
                  <a:lnTo>
                    <a:pt x="147" y="5422"/>
                  </a:lnTo>
                  <a:lnTo>
                    <a:pt x="171" y="5496"/>
                  </a:lnTo>
                  <a:lnTo>
                    <a:pt x="171" y="5569"/>
                  </a:lnTo>
                  <a:lnTo>
                    <a:pt x="171" y="5642"/>
                  </a:lnTo>
                  <a:lnTo>
                    <a:pt x="122" y="5716"/>
                  </a:lnTo>
                  <a:lnTo>
                    <a:pt x="74" y="5764"/>
                  </a:lnTo>
                  <a:lnTo>
                    <a:pt x="0" y="5789"/>
                  </a:lnTo>
                  <a:lnTo>
                    <a:pt x="0" y="13360"/>
                  </a:lnTo>
                  <a:lnTo>
                    <a:pt x="6179" y="16486"/>
                  </a:lnTo>
                  <a:lnTo>
                    <a:pt x="6179" y="13116"/>
                  </a:lnTo>
                  <a:lnTo>
                    <a:pt x="5935" y="13091"/>
                  </a:lnTo>
                  <a:lnTo>
                    <a:pt x="5691" y="13042"/>
                  </a:lnTo>
                  <a:lnTo>
                    <a:pt x="5593" y="12994"/>
                  </a:lnTo>
                  <a:lnTo>
                    <a:pt x="5520" y="12945"/>
                  </a:lnTo>
                  <a:lnTo>
                    <a:pt x="5495" y="12847"/>
                  </a:lnTo>
                  <a:lnTo>
                    <a:pt x="5495" y="12749"/>
                  </a:lnTo>
                  <a:lnTo>
                    <a:pt x="5520" y="12676"/>
                  </a:lnTo>
                  <a:lnTo>
                    <a:pt x="5593" y="12603"/>
                  </a:lnTo>
                  <a:lnTo>
                    <a:pt x="5691" y="12554"/>
                  </a:lnTo>
                  <a:lnTo>
                    <a:pt x="5789" y="12554"/>
                  </a:lnTo>
                  <a:lnTo>
                    <a:pt x="6179" y="12627"/>
                  </a:lnTo>
                  <a:lnTo>
                    <a:pt x="6179" y="31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9"/>
            <p:cNvSpPr/>
            <p:nvPr/>
          </p:nvSpPr>
          <p:spPr>
            <a:xfrm>
              <a:off x="3918650" y="293075"/>
              <a:ext cx="153900" cy="407275"/>
            </a:xfrm>
            <a:custGeom>
              <a:avLst/>
              <a:gdLst/>
              <a:ahLst/>
              <a:cxnLst/>
              <a:rect l="l" t="t" r="r" b="b"/>
              <a:pathLst>
                <a:path w="6156" h="16291" extrusionOk="0">
                  <a:moveTo>
                    <a:pt x="5349" y="5495"/>
                  </a:moveTo>
                  <a:lnTo>
                    <a:pt x="5447" y="5520"/>
                  </a:lnTo>
                  <a:lnTo>
                    <a:pt x="5520" y="5569"/>
                  </a:lnTo>
                  <a:lnTo>
                    <a:pt x="5569" y="5666"/>
                  </a:lnTo>
                  <a:lnTo>
                    <a:pt x="5569" y="5764"/>
                  </a:lnTo>
                  <a:lnTo>
                    <a:pt x="5545" y="5837"/>
                  </a:lnTo>
                  <a:lnTo>
                    <a:pt x="5496" y="5935"/>
                  </a:lnTo>
                  <a:lnTo>
                    <a:pt x="5423" y="5984"/>
                  </a:lnTo>
                  <a:lnTo>
                    <a:pt x="5203" y="6057"/>
                  </a:lnTo>
                  <a:lnTo>
                    <a:pt x="5008" y="6155"/>
                  </a:lnTo>
                  <a:lnTo>
                    <a:pt x="4934" y="6179"/>
                  </a:lnTo>
                  <a:lnTo>
                    <a:pt x="4812" y="6179"/>
                  </a:lnTo>
                  <a:lnTo>
                    <a:pt x="4763" y="6155"/>
                  </a:lnTo>
                  <a:lnTo>
                    <a:pt x="4714" y="6106"/>
                  </a:lnTo>
                  <a:lnTo>
                    <a:pt x="4666" y="6057"/>
                  </a:lnTo>
                  <a:lnTo>
                    <a:pt x="4641" y="5959"/>
                  </a:lnTo>
                  <a:lnTo>
                    <a:pt x="4641" y="5862"/>
                  </a:lnTo>
                  <a:lnTo>
                    <a:pt x="4690" y="5788"/>
                  </a:lnTo>
                  <a:lnTo>
                    <a:pt x="4763" y="5740"/>
                  </a:lnTo>
                  <a:lnTo>
                    <a:pt x="5008" y="5617"/>
                  </a:lnTo>
                  <a:lnTo>
                    <a:pt x="5252" y="5520"/>
                  </a:lnTo>
                  <a:lnTo>
                    <a:pt x="5349" y="5495"/>
                  </a:lnTo>
                  <a:close/>
                  <a:moveTo>
                    <a:pt x="4250" y="6155"/>
                  </a:moveTo>
                  <a:lnTo>
                    <a:pt x="4348" y="6179"/>
                  </a:lnTo>
                  <a:lnTo>
                    <a:pt x="4421" y="6252"/>
                  </a:lnTo>
                  <a:lnTo>
                    <a:pt x="4470" y="6326"/>
                  </a:lnTo>
                  <a:lnTo>
                    <a:pt x="4470" y="6423"/>
                  </a:lnTo>
                  <a:lnTo>
                    <a:pt x="4446" y="6497"/>
                  </a:lnTo>
                  <a:lnTo>
                    <a:pt x="4397" y="6594"/>
                  </a:lnTo>
                  <a:lnTo>
                    <a:pt x="4226" y="6741"/>
                  </a:lnTo>
                  <a:lnTo>
                    <a:pt x="4079" y="6912"/>
                  </a:lnTo>
                  <a:lnTo>
                    <a:pt x="3982" y="6985"/>
                  </a:lnTo>
                  <a:lnTo>
                    <a:pt x="3884" y="7010"/>
                  </a:lnTo>
                  <a:lnTo>
                    <a:pt x="3811" y="6985"/>
                  </a:lnTo>
                  <a:lnTo>
                    <a:pt x="3738" y="6936"/>
                  </a:lnTo>
                  <a:lnTo>
                    <a:pt x="3664" y="6863"/>
                  </a:lnTo>
                  <a:lnTo>
                    <a:pt x="3640" y="6790"/>
                  </a:lnTo>
                  <a:lnTo>
                    <a:pt x="3664" y="6692"/>
                  </a:lnTo>
                  <a:lnTo>
                    <a:pt x="3713" y="6594"/>
                  </a:lnTo>
                  <a:lnTo>
                    <a:pt x="3884" y="6399"/>
                  </a:lnTo>
                  <a:lnTo>
                    <a:pt x="4079" y="6228"/>
                  </a:lnTo>
                  <a:lnTo>
                    <a:pt x="4153" y="6179"/>
                  </a:lnTo>
                  <a:lnTo>
                    <a:pt x="4250" y="6155"/>
                  </a:lnTo>
                  <a:close/>
                  <a:moveTo>
                    <a:pt x="3469" y="7156"/>
                  </a:moveTo>
                  <a:lnTo>
                    <a:pt x="3542" y="7205"/>
                  </a:lnTo>
                  <a:lnTo>
                    <a:pt x="3615" y="7254"/>
                  </a:lnTo>
                  <a:lnTo>
                    <a:pt x="3664" y="7351"/>
                  </a:lnTo>
                  <a:lnTo>
                    <a:pt x="3664" y="7449"/>
                  </a:lnTo>
                  <a:lnTo>
                    <a:pt x="3640" y="7547"/>
                  </a:lnTo>
                  <a:lnTo>
                    <a:pt x="3396" y="7962"/>
                  </a:lnTo>
                  <a:lnTo>
                    <a:pt x="3371" y="8011"/>
                  </a:lnTo>
                  <a:lnTo>
                    <a:pt x="3298" y="8060"/>
                  </a:lnTo>
                  <a:lnTo>
                    <a:pt x="3249" y="8084"/>
                  </a:lnTo>
                  <a:lnTo>
                    <a:pt x="3176" y="8084"/>
                  </a:lnTo>
                  <a:lnTo>
                    <a:pt x="3078" y="8060"/>
                  </a:lnTo>
                  <a:lnTo>
                    <a:pt x="3005" y="8011"/>
                  </a:lnTo>
                  <a:lnTo>
                    <a:pt x="2956" y="7913"/>
                  </a:lnTo>
                  <a:lnTo>
                    <a:pt x="2932" y="7840"/>
                  </a:lnTo>
                  <a:lnTo>
                    <a:pt x="2956" y="7742"/>
                  </a:lnTo>
                  <a:lnTo>
                    <a:pt x="3225" y="7278"/>
                  </a:lnTo>
                  <a:lnTo>
                    <a:pt x="3273" y="7205"/>
                  </a:lnTo>
                  <a:lnTo>
                    <a:pt x="3371" y="7180"/>
                  </a:lnTo>
                  <a:lnTo>
                    <a:pt x="3469" y="7156"/>
                  </a:lnTo>
                  <a:close/>
                  <a:moveTo>
                    <a:pt x="2858" y="8328"/>
                  </a:moveTo>
                  <a:lnTo>
                    <a:pt x="2956" y="8353"/>
                  </a:lnTo>
                  <a:lnTo>
                    <a:pt x="3029" y="8402"/>
                  </a:lnTo>
                  <a:lnTo>
                    <a:pt x="3078" y="8475"/>
                  </a:lnTo>
                  <a:lnTo>
                    <a:pt x="3103" y="8573"/>
                  </a:lnTo>
                  <a:lnTo>
                    <a:pt x="3103" y="8670"/>
                  </a:lnTo>
                  <a:lnTo>
                    <a:pt x="2932" y="9110"/>
                  </a:lnTo>
                  <a:lnTo>
                    <a:pt x="2907" y="9183"/>
                  </a:lnTo>
                  <a:lnTo>
                    <a:pt x="2858" y="9232"/>
                  </a:lnTo>
                  <a:lnTo>
                    <a:pt x="2785" y="9281"/>
                  </a:lnTo>
                  <a:lnTo>
                    <a:pt x="2638" y="9281"/>
                  </a:lnTo>
                  <a:lnTo>
                    <a:pt x="2541" y="9232"/>
                  </a:lnTo>
                  <a:lnTo>
                    <a:pt x="2492" y="9159"/>
                  </a:lnTo>
                  <a:lnTo>
                    <a:pt x="2468" y="9061"/>
                  </a:lnTo>
                  <a:lnTo>
                    <a:pt x="2468" y="8963"/>
                  </a:lnTo>
                  <a:lnTo>
                    <a:pt x="2638" y="8499"/>
                  </a:lnTo>
                  <a:lnTo>
                    <a:pt x="2687" y="8402"/>
                  </a:lnTo>
                  <a:lnTo>
                    <a:pt x="2761" y="8353"/>
                  </a:lnTo>
                  <a:lnTo>
                    <a:pt x="2858" y="8328"/>
                  </a:lnTo>
                  <a:close/>
                  <a:moveTo>
                    <a:pt x="2541" y="9574"/>
                  </a:moveTo>
                  <a:lnTo>
                    <a:pt x="2638" y="9623"/>
                  </a:lnTo>
                  <a:lnTo>
                    <a:pt x="2712" y="9696"/>
                  </a:lnTo>
                  <a:lnTo>
                    <a:pt x="2736" y="9769"/>
                  </a:lnTo>
                  <a:lnTo>
                    <a:pt x="2736" y="9867"/>
                  </a:lnTo>
                  <a:lnTo>
                    <a:pt x="2638" y="10355"/>
                  </a:lnTo>
                  <a:lnTo>
                    <a:pt x="2590" y="10429"/>
                  </a:lnTo>
                  <a:lnTo>
                    <a:pt x="2541" y="10502"/>
                  </a:lnTo>
                  <a:lnTo>
                    <a:pt x="2468" y="10526"/>
                  </a:lnTo>
                  <a:lnTo>
                    <a:pt x="2394" y="10551"/>
                  </a:lnTo>
                  <a:lnTo>
                    <a:pt x="2345" y="10551"/>
                  </a:lnTo>
                  <a:lnTo>
                    <a:pt x="2248" y="10502"/>
                  </a:lnTo>
                  <a:lnTo>
                    <a:pt x="2199" y="10429"/>
                  </a:lnTo>
                  <a:lnTo>
                    <a:pt x="2150" y="10355"/>
                  </a:lnTo>
                  <a:lnTo>
                    <a:pt x="2150" y="10258"/>
                  </a:lnTo>
                  <a:lnTo>
                    <a:pt x="2248" y="9769"/>
                  </a:lnTo>
                  <a:lnTo>
                    <a:pt x="2297" y="9672"/>
                  </a:lnTo>
                  <a:lnTo>
                    <a:pt x="2370" y="9598"/>
                  </a:lnTo>
                  <a:lnTo>
                    <a:pt x="2443" y="9574"/>
                  </a:lnTo>
                  <a:close/>
                  <a:moveTo>
                    <a:pt x="2297" y="10844"/>
                  </a:moveTo>
                  <a:lnTo>
                    <a:pt x="2394" y="10868"/>
                  </a:lnTo>
                  <a:lnTo>
                    <a:pt x="2468" y="10942"/>
                  </a:lnTo>
                  <a:lnTo>
                    <a:pt x="2516" y="11015"/>
                  </a:lnTo>
                  <a:lnTo>
                    <a:pt x="2516" y="11113"/>
                  </a:lnTo>
                  <a:lnTo>
                    <a:pt x="2492" y="11357"/>
                  </a:lnTo>
                  <a:lnTo>
                    <a:pt x="2468" y="11430"/>
                  </a:lnTo>
                  <a:lnTo>
                    <a:pt x="2419" y="11503"/>
                  </a:lnTo>
                  <a:lnTo>
                    <a:pt x="2345" y="11552"/>
                  </a:lnTo>
                  <a:lnTo>
                    <a:pt x="2248" y="11577"/>
                  </a:lnTo>
                  <a:lnTo>
                    <a:pt x="2223" y="11577"/>
                  </a:lnTo>
                  <a:lnTo>
                    <a:pt x="2126" y="11552"/>
                  </a:lnTo>
                  <a:lnTo>
                    <a:pt x="2052" y="11503"/>
                  </a:lnTo>
                  <a:lnTo>
                    <a:pt x="2028" y="11406"/>
                  </a:lnTo>
                  <a:lnTo>
                    <a:pt x="2003" y="11308"/>
                  </a:lnTo>
                  <a:lnTo>
                    <a:pt x="2028" y="11064"/>
                  </a:lnTo>
                  <a:lnTo>
                    <a:pt x="2052" y="10966"/>
                  </a:lnTo>
                  <a:lnTo>
                    <a:pt x="2126" y="10893"/>
                  </a:lnTo>
                  <a:lnTo>
                    <a:pt x="2199" y="10844"/>
                  </a:lnTo>
                  <a:close/>
                  <a:moveTo>
                    <a:pt x="6155" y="0"/>
                  </a:moveTo>
                  <a:lnTo>
                    <a:pt x="538" y="2858"/>
                  </a:lnTo>
                  <a:lnTo>
                    <a:pt x="416" y="2906"/>
                  </a:lnTo>
                  <a:lnTo>
                    <a:pt x="318" y="3004"/>
                  </a:lnTo>
                  <a:lnTo>
                    <a:pt x="221" y="3102"/>
                  </a:lnTo>
                  <a:lnTo>
                    <a:pt x="147" y="3224"/>
                  </a:lnTo>
                  <a:lnTo>
                    <a:pt x="74" y="3322"/>
                  </a:lnTo>
                  <a:lnTo>
                    <a:pt x="25" y="3444"/>
                  </a:lnTo>
                  <a:lnTo>
                    <a:pt x="1" y="3566"/>
                  </a:lnTo>
                  <a:lnTo>
                    <a:pt x="1" y="3688"/>
                  </a:lnTo>
                  <a:lnTo>
                    <a:pt x="1" y="15924"/>
                  </a:lnTo>
                  <a:lnTo>
                    <a:pt x="1" y="16046"/>
                  </a:lnTo>
                  <a:lnTo>
                    <a:pt x="50" y="16119"/>
                  </a:lnTo>
                  <a:lnTo>
                    <a:pt x="98" y="16193"/>
                  </a:lnTo>
                  <a:lnTo>
                    <a:pt x="172" y="16241"/>
                  </a:lnTo>
                  <a:lnTo>
                    <a:pt x="245" y="16266"/>
                  </a:lnTo>
                  <a:lnTo>
                    <a:pt x="343" y="16290"/>
                  </a:lnTo>
                  <a:lnTo>
                    <a:pt x="465" y="16266"/>
                  </a:lnTo>
                  <a:lnTo>
                    <a:pt x="563" y="16217"/>
                  </a:lnTo>
                  <a:lnTo>
                    <a:pt x="6155" y="13360"/>
                  </a:lnTo>
                  <a:lnTo>
                    <a:pt x="6155" y="5813"/>
                  </a:lnTo>
                  <a:lnTo>
                    <a:pt x="6009" y="5813"/>
                  </a:lnTo>
                  <a:lnTo>
                    <a:pt x="5936" y="5764"/>
                  </a:lnTo>
                  <a:lnTo>
                    <a:pt x="5887" y="5691"/>
                  </a:lnTo>
                  <a:lnTo>
                    <a:pt x="5862" y="5593"/>
                  </a:lnTo>
                  <a:lnTo>
                    <a:pt x="5887" y="5495"/>
                  </a:lnTo>
                  <a:lnTo>
                    <a:pt x="5936" y="5422"/>
                  </a:lnTo>
                  <a:lnTo>
                    <a:pt x="6009" y="5373"/>
                  </a:lnTo>
                  <a:lnTo>
                    <a:pt x="6082" y="5349"/>
                  </a:lnTo>
                  <a:lnTo>
                    <a:pt x="6155" y="5324"/>
                  </a:lnTo>
                  <a:lnTo>
                    <a:pt x="61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9"/>
            <p:cNvSpPr/>
            <p:nvPr/>
          </p:nvSpPr>
          <p:spPr>
            <a:xfrm>
              <a:off x="4253250" y="298550"/>
              <a:ext cx="153900" cy="406675"/>
            </a:xfrm>
            <a:custGeom>
              <a:avLst/>
              <a:gdLst/>
              <a:ahLst/>
              <a:cxnLst/>
              <a:rect l="l" t="t" r="r" b="b"/>
              <a:pathLst>
                <a:path w="6156" h="16267" extrusionOk="0">
                  <a:moveTo>
                    <a:pt x="3713" y="4348"/>
                  </a:moveTo>
                  <a:lnTo>
                    <a:pt x="3737" y="4373"/>
                  </a:lnTo>
                  <a:lnTo>
                    <a:pt x="3786" y="4397"/>
                  </a:lnTo>
                  <a:lnTo>
                    <a:pt x="3811" y="4421"/>
                  </a:lnTo>
                  <a:lnTo>
                    <a:pt x="3835" y="4544"/>
                  </a:lnTo>
                  <a:lnTo>
                    <a:pt x="3811" y="4666"/>
                  </a:lnTo>
                  <a:lnTo>
                    <a:pt x="3737" y="4812"/>
                  </a:lnTo>
                  <a:lnTo>
                    <a:pt x="3224" y="5716"/>
                  </a:lnTo>
                  <a:lnTo>
                    <a:pt x="3762" y="6009"/>
                  </a:lnTo>
                  <a:lnTo>
                    <a:pt x="3786" y="6033"/>
                  </a:lnTo>
                  <a:lnTo>
                    <a:pt x="3811" y="6082"/>
                  </a:lnTo>
                  <a:lnTo>
                    <a:pt x="3835" y="6180"/>
                  </a:lnTo>
                  <a:lnTo>
                    <a:pt x="3811" y="6326"/>
                  </a:lnTo>
                  <a:lnTo>
                    <a:pt x="3762" y="6473"/>
                  </a:lnTo>
                  <a:lnTo>
                    <a:pt x="3664" y="6595"/>
                  </a:lnTo>
                  <a:lnTo>
                    <a:pt x="3566" y="6668"/>
                  </a:lnTo>
                  <a:lnTo>
                    <a:pt x="3444" y="6717"/>
                  </a:lnTo>
                  <a:lnTo>
                    <a:pt x="3395" y="6717"/>
                  </a:lnTo>
                  <a:lnTo>
                    <a:pt x="3371" y="6693"/>
                  </a:lnTo>
                  <a:lnTo>
                    <a:pt x="2834" y="6400"/>
                  </a:lnTo>
                  <a:lnTo>
                    <a:pt x="2321" y="7303"/>
                  </a:lnTo>
                  <a:lnTo>
                    <a:pt x="2223" y="7426"/>
                  </a:lnTo>
                  <a:lnTo>
                    <a:pt x="2125" y="7499"/>
                  </a:lnTo>
                  <a:lnTo>
                    <a:pt x="2003" y="7548"/>
                  </a:lnTo>
                  <a:lnTo>
                    <a:pt x="1954" y="7548"/>
                  </a:lnTo>
                  <a:lnTo>
                    <a:pt x="1930" y="7523"/>
                  </a:lnTo>
                  <a:lnTo>
                    <a:pt x="1881" y="7499"/>
                  </a:lnTo>
                  <a:lnTo>
                    <a:pt x="1857" y="7450"/>
                  </a:lnTo>
                  <a:lnTo>
                    <a:pt x="1832" y="7352"/>
                  </a:lnTo>
                  <a:lnTo>
                    <a:pt x="1857" y="7206"/>
                  </a:lnTo>
                  <a:lnTo>
                    <a:pt x="1930" y="7059"/>
                  </a:lnTo>
                  <a:lnTo>
                    <a:pt x="2443" y="6156"/>
                  </a:lnTo>
                  <a:lnTo>
                    <a:pt x="1906" y="5862"/>
                  </a:lnTo>
                  <a:lnTo>
                    <a:pt x="1881" y="5838"/>
                  </a:lnTo>
                  <a:lnTo>
                    <a:pt x="1857" y="5789"/>
                  </a:lnTo>
                  <a:lnTo>
                    <a:pt x="1832" y="5691"/>
                  </a:lnTo>
                  <a:lnTo>
                    <a:pt x="1857" y="5569"/>
                  </a:lnTo>
                  <a:lnTo>
                    <a:pt x="1906" y="5423"/>
                  </a:lnTo>
                  <a:lnTo>
                    <a:pt x="2003" y="5301"/>
                  </a:lnTo>
                  <a:lnTo>
                    <a:pt x="2101" y="5203"/>
                  </a:lnTo>
                  <a:lnTo>
                    <a:pt x="2223" y="5179"/>
                  </a:lnTo>
                  <a:lnTo>
                    <a:pt x="2272" y="5179"/>
                  </a:lnTo>
                  <a:lnTo>
                    <a:pt x="2296" y="5203"/>
                  </a:lnTo>
                  <a:lnTo>
                    <a:pt x="2834" y="5496"/>
                  </a:lnTo>
                  <a:lnTo>
                    <a:pt x="3347" y="4592"/>
                  </a:lnTo>
                  <a:lnTo>
                    <a:pt x="3444" y="4470"/>
                  </a:lnTo>
                  <a:lnTo>
                    <a:pt x="3542" y="4373"/>
                  </a:lnTo>
                  <a:lnTo>
                    <a:pt x="3664" y="4348"/>
                  </a:lnTo>
                  <a:close/>
                  <a:moveTo>
                    <a:pt x="3176" y="7303"/>
                  </a:moveTo>
                  <a:lnTo>
                    <a:pt x="3249" y="7328"/>
                  </a:lnTo>
                  <a:lnTo>
                    <a:pt x="3322" y="7401"/>
                  </a:lnTo>
                  <a:lnTo>
                    <a:pt x="3371" y="7474"/>
                  </a:lnTo>
                  <a:lnTo>
                    <a:pt x="3420" y="7743"/>
                  </a:lnTo>
                  <a:lnTo>
                    <a:pt x="3420" y="7841"/>
                  </a:lnTo>
                  <a:lnTo>
                    <a:pt x="3371" y="7914"/>
                  </a:lnTo>
                  <a:lnTo>
                    <a:pt x="3298" y="7987"/>
                  </a:lnTo>
                  <a:lnTo>
                    <a:pt x="3224" y="8012"/>
                  </a:lnTo>
                  <a:lnTo>
                    <a:pt x="3102" y="8012"/>
                  </a:lnTo>
                  <a:lnTo>
                    <a:pt x="3029" y="7963"/>
                  </a:lnTo>
                  <a:lnTo>
                    <a:pt x="2956" y="7914"/>
                  </a:lnTo>
                  <a:lnTo>
                    <a:pt x="2931" y="7816"/>
                  </a:lnTo>
                  <a:lnTo>
                    <a:pt x="2883" y="7596"/>
                  </a:lnTo>
                  <a:lnTo>
                    <a:pt x="2883" y="7499"/>
                  </a:lnTo>
                  <a:lnTo>
                    <a:pt x="2907" y="7426"/>
                  </a:lnTo>
                  <a:lnTo>
                    <a:pt x="2980" y="7352"/>
                  </a:lnTo>
                  <a:lnTo>
                    <a:pt x="3078" y="7303"/>
                  </a:lnTo>
                  <a:close/>
                  <a:moveTo>
                    <a:pt x="3249" y="8354"/>
                  </a:moveTo>
                  <a:lnTo>
                    <a:pt x="3347" y="8378"/>
                  </a:lnTo>
                  <a:lnTo>
                    <a:pt x="3444" y="8427"/>
                  </a:lnTo>
                  <a:lnTo>
                    <a:pt x="3493" y="8500"/>
                  </a:lnTo>
                  <a:lnTo>
                    <a:pt x="3518" y="8598"/>
                  </a:lnTo>
                  <a:lnTo>
                    <a:pt x="3542" y="9013"/>
                  </a:lnTo>
                  <a:lnTo>
                    <a:pt x="3518" y="9111"/>
                  </a:lnTo>
                  <a:lnTo>
                    <a:pt x="3518" y="9208"/>
                  </a:lnTo>
                  <a:lnTo>
                    <a:pt x="3469" y="9282"/>
                  </a:lnTo>
                  <a:lnTo>
                    <a:pt x="3371" y="9331"/>
                  </a:lnTo>
                  <a:lnTo>
                    <a:pt x="3273" y="9355"/>
                  </a:lnTo>
                  <a:lnTo>
                    <a:pt x="3176" y="9331"/>
                  </a:lnTo>
                  <a:lnTo>
                    <a:pt x="3102" y="9282"/>
                  </a:lnTo>
                  <a:lnTo>
                    <a:pt x="3054" y="9184"/>
                  </a:lnTo>
                  <a:lnTo>
                    <a:pt x="3029" y="9086"/>
                  </a:lnTo>
                  <a:lnTo>
                    <a:pt x="3054" y="9013"/>
                  </a:lnTo>
                  <a:lnTo>
                    <a:pt x="3029" y="8622"/>
                  </a:lnTo>
                  <a:lnTo>
                    <a:pt x="3054" y="8525"/>
                  </a:lnTo>
                  <a:lnTo>
                    <a:pt x="3102" y="8451"/>
                  </a:lnTo>
                  <a:lnTo>
                    <a:pt x="3176" y="8378"/>
                  </a:lnTo>
                  <a:lnTo>
                    <a:pt x="3249" y="8354"/>
                  </a:lnTo>
                  <a:close/>
                  <a:moveTo>
                    <a:pt x="3249" y="9648"/>
                  </a:moveTo>
                  <a:lnTo>
                    <a:pt x="3347" y="9697"/>
                  </a:lnTo>
                  <a:lnTo>
                    <a:pt x="3420" y="9746"/>
                  </a:lnTo>
                  <a:lnTo>
                    <a:pt x="3469" y="9843"/>
                  </a:lnTo>
                  <a:lnTo>
                    <a:pt x="3469" y="9941"/>
                  </a:lnTo>
                  <a:lnTo>
                    <a:pt x="3347" y="10454"/>
                  </a:lnTo>
                  <a:lnTo>
                    <a:pt x="3322" y="10527"/>
                  </a:lnTo>
                  <a:lnTo>
                    <a:pt x="3273" y="10576"/>
                  </a:lnTo>
                  <a:lnTo>
                    <a:pt x="3200" y="10601"/>
                  </a:lnTo>
                  <a:lnTo>
                    <a:pt x="3127" y="10625"/>
                  </a:lnTo>
                  <a:lnTo>
                    <a:pt x="3054" y="10625"/>
                  </a:lnTo>
                  <a:lnTo>
                    <a:pt x="2956" y="10576"/>
                  </a:lnTo>
                  <a:lnTo>
                    <a:pt x="2907" y="10503"/>
                  </a:lnTo>
                  <a:lnTo>
                    <a:pt x="2883" y="10405"/>
                  </a:lnTo>
                  <a:lnTo>
                    <a:pt x="2883" y="10307"/>
                  </a:lnTo>
                  <a:lnTo>
                    <a:pt x="2980" y="9868"/>
                  </a:lnTo>
                  <a:lnTo>
                    <a:pt x="3005" y="9770"/>
                  </a:lnTo>
                  <a:lnTo>
                    <a:pt x="3078" y="9697"/>
                  </a:lnTo>
                  <a:lnTo>
                    <a:pt x="3151" y="9648"/>
                  </a:lnTo>
                  <a:close/>
                  <a:moveTo>
                    <a:pt x="2858" y="10869"/>
                  </a:moveTo>
                  <a:lnTo>
                    <a:pt x="2931" y="10894"/>
                  </a:lnTo>
                  <a:lnTo>
                    <a:pt x="3005" y="10967"/>
                  </a:lnTo>
                  <a:lnTo>
                    <a:pt x="3054" y="11040"/>
                  </a:lnTo>
                  <a:lnTo>
                    <a:pt x="3078" y="11138"/>
                  </a:lnTo>
                  <a:lnTo>
                    <a:pt x="3029" y="11236"/>
                  </a:lnTo>
                  <a:lnTo>
                    <a:pt x="2907" y="11480"/>
                  </a:lnTo>
                  <a:lnTo>
                    <a:pt x="2736" y="11700"/>
                  </a:lnTo>
                  <a:lnTo>
                    <a:pt x="2663" y="11748"/>
                  </a:lnTo>
                  <a:lnTo>
                    <a:pt x="2565" y="11773"/>
                  </a:lnTo>
                  <a:lnTo>
                    <a:pt x="2467" y="11773"/>
                  </a:lnTo>
                  <a:lnTo>
                    <a:pt x="2394" y="11724"/>
                  </a:lnTo>
                  <a:lnTo>
                    <a:pt x="2345" y="11651"/>
                  </a:lnTo>
                  <a:lnTo>
                    <a:pt x="2321" y="11577"/>
                  </a:lnTo>
                  <a:lnTo>
                    <a:pt x="2321" y="11480"/>
                  </a:lnTo>
                  <a:lnTo>
                    <a:pt x="2370" y="11382"/>
                  </a:lnTo>
                  <a:lnTo>
                    <a:pt x="2492" y="11211"/>
                  </a:lnTo>
                  <a:lnTo>
                    <a:pt x="2614" y="11016"/>
                  </a:lnTo>
                  <a:lnTo>
                    <a:pt x="2663" y="10918"/>
                  </a:lnTo>
                  <a:lnTo>
                    <a:pt x="2760" y="10894"/>
                  </a:lnTo>
                  <a:lnTo>
                    <a:pt x="2858" y="10869"/>
                  </a:lnTo>
                  <a:close/>
                  <a:moveTo>
                    <a:pt x="2028" y="11846"/>
                  </a:moveTo>
                  <a:lnTo>
                    <a:pt x="2101" y="11871"/>
                  </a:lnTo>
                  <a:lnTo>
                    <a:pt x="2174" y="11944"/>
                  </a:lnTo>
                  <a:lnTo>
                    <a:pt x="2223" y="12041"/>
                  </a:lnTo>
                  <a:lnTo>
                    <a:pt x="2223" y="12115"/>
                  </a:lnTo>
                  <a:lnTo>
                    <a:pt x="2174" y="12212"/>
                  </a:lnTo>
                  <a:lnTo>
                    <a:pt x="2125" y="12286"/>
                  </a:lnTo>
                  <a:lnTo>
                    <a:pt x="1881" y="12432"/>
                  </a:lnTo>
                  <a:lnTo>
                    <a:pt x="1661" y="12554"/>
                  </a:lnTo>
                  <a:lnTo>
                    <a:pt x="1539" y="12579"/>
                  </a:lnTo>
                  <a:lnTo>
                    <a:pt x="1490" y="12554"/>
                  </a:lnTo>
                  <a:lnTo>
                    <a:pt x="1417" y="12530"/>
                  </a:lnTo>
                  <a:lnTo>
                    <a:pt x="1368" y="12481"/>
                  </a:lnTo>
                  <a:lnTo>
                    <a:pt x="1319" y="12432"/>
                  </a:lnTo>
                  <a:lnTo>
                    <a:pt x="1295" y="12335"/>
                  </a:lnTo>
                  <a:lnTo>
                    <a:pt x="1319" y="12237"/>
                  </a:lnTo>
                  <a:lnTo>
                    <a:pt x="1368" y="12164"/>
                  </a:lnTo>
                  <a:lnTo>
                    <a:pt x="1442" y="12115"/>
                  </a:lnTo>
                  <a:lnTo>
                    <a:pt x="1637" y="11993"/>
                  </a:lnTo>
                  <a:lnTo>
                    <a:pt x="1832" y="11871"/>
                  </a:lnTo>
                  <a:lnTo>
                    <a:pt x="1930" y="11846"/>
                  </a:lnTo>
                  <a:close/>
                  <a:moveTo>
                    <a:pt x="831" y="12335"/>
                  </a:moveTo>
                  <a:lnTo>
                    <a:pt x="929" y="12383"/>
                  </a:lnTo>
                  <a:lnTo>
                    <a:pt x="1002" y="12432"/>
                  </a:lnTo>
                  <a:lnTo>
                    <a:pt x="1026" y="12530"/>
                  </a:lnTo>
                  <a:lnTo>
                    <a:pt x="1026" y="12628"/>
                  </a:lnTo>
                  <a:lnTo>
                    <a:pt x="1002" y="12701"/>
                  </a:lnTo>
                  <a:lnTo>
                    <a:pt x="929" y="12774"/>
                  </a:lnTo>
                  <a:lnTo>
                    <a:pt x="855" y="12823"/>
                  </a:lnTo>
                  <a:lnTo>
                    <a:pt x="318" y="12896"/>
                  </a:lnTo>
                  <a:lnTo>
                    <a:pt x="294" y="12896"/>
                  </a:lnTo>
                  <a:lnTo>
                    <a:pt x="220" y="12872"/>
                  </a:lnTo>
                  <a:lnTo>
                    <a:pt x="147" y="12823"/>
                  </a:lnTo>
                  <a:lnTo>
                    <a:pt x="74" y="12774"/>
                  </a:lnTo>
                  <a:lnTo>
                    <a:pt x="49" y="12676"/>
                  </a:lnTo>
                  <a:lnTo>
                    <a:pt x="74" y="12579"/>
                  </a:lnTo>
                  <a:lnTo>
                    <a:pt x="123" y="12506"/>
                  </a:lnTo>
                  <a:lnTo>
                    <a:pt x="196" y="12432"/>
                  </a:lnTo>
                  <a:lnTo>
                    <a:pt x="269" y="12408"/>
                  </a:lnTo>
                  <a:lnTo>
                    <a:pt x="733" y="12335"/>
                  </a:lnTo>
                  <a:close/>
                  <a:moveTo>
                    <a:pt x="5691" y="1"/>
                  </a:moveTo>
                  <a:lnTo>
                    <a:pt x="5593" y="50"/>
                  </a:lnTo>
                  <a:lnTo>
                    <a:pt x="1" y="2907"/>
                  </a:lnTo>
                  <a:lnTo>
                    <a:pt x="1" y="16267"/>
                  </a:lnTo>
                  <a:lnTo>
                    <a:pt x="5618" y="13409"/>
                  </a:lnTo>
                  <a:lnTo>
                    <a:pt x="5740" y="13360"/>
                  </a:lnTo>
                  <a:lnTo>
                    <a:pt x="5838" y="13263"/>
                  </a:lnTo>
                  <a:lnTo>
                    <a:pt x="5935" y="13165"/>
                  </a:lnTo>
                  <a:lnTo>
                    <a:pt x="6009" y="13067"/>
                  </a:lnTo>
                  <a:lnTo>
                    <a:pt x="6082" y="12945"/>
                  </a:lnTo>
                  <a:lnTo>
                    <a:pt x="6131" y="12823"/>
                  </a:lnTo>
                  <a:lnTo>
                    <a:pt x="6155" y="12701"/>
                  </a:lnTo>
                  <a:lnTo>
                    <a:pt x="6155" y="12579"/>
                  </a:lnTo>
                  <a:lnTo>
                    <a:pt x="6155" y="343"/>
                  </a:lnTo>
                  <a:lnTo>
                    <a:pt x="6155" y="221"/>
                  </a:lnTo>
                  <a:lnTo>
                    <a:pt x="6106" y="147"/>
                  </a:lnTo>
                  <a:lnTo>
                    <a:pt x="6058" y="74"/>
                  </a:lnTo>
                  <a:lnTo>
                    <a:pt x="5984" y="25"/>
                  </a:lnTo>
                  <a:lnTo>
                    <a:pt x="59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8" name="Google Shape;718;p49"/>
          <p:cNvGrpSpPr/>
          <p:nvPr/>
        </p:nvGrpSpPr>
        <p:grpSpPr>
          <a:xfrm>
            <a:off x="3745730" y="362235"/>
            <a:ext cx="335905" cy="397142"/>
            <a:chOff x="4636075" y="261925"/>
            <a:chExt cx="401800" cy="475050"/>
          </a:xfrm>
        </p:grpSpPr>
        <p:sp>
          <p:nvSpPr>
            <p:cNvPr id="719" name="Google Shape;719;p49"/>
            <p:cNvSpPr/>
            <p:nvPr/>
          </p:nvSpPr>
          <p:spPr>
            <a:xfrm>
              <a:off x="4665400" y="326650"/>
              <a:ext cx="372475" cy="97100"/>
            </a:xfrm>
            <a:custGeom>
              <a:avLst/>
              <a:gdLst/>
              <a:ahLst/>
              <a:cxnLst/>
              <a:rect l="l" t="t" r="r" b="b"/>
              <a:pathLst>
                <a:path w="14899" h="3884" extrusionOk="0">
                  <a:moveTo>
                    <a:pt x="928" y="0"/>
                  </a:moveTo>
                  <a:lnTo>
                    <a:pt x="733" y="25"/>
                  </a:lnTo>
                  <a:lnTo>
                    <a:pt x="562" y="74"/>
                  </a:lnTo>
                  <a:lnTo>
                    <a:pt x="391" y="171"/>
                  </a:lnTo>
                  <a:lnTo>
                    <a:pt x="269" y="269"/>
                  </a:lnTo>
                  <a:lnTo>
                    <a:pt x="147" y="416"/>
                  </a:lnTo>
                  <a:lnTo>
                    <a:pt x="73" y="562"/>
                  </a:lnTo>
                  <a:lnTo>
                    <a:pt x="0" y="733"/>
                  </a:lnTo>
                  <a:lnTo>
                    <a:pt x="0" y="928"/>
                  </a:lnTo>
                  <a:lnTo>
                    <a:pt x="0" y="2956"/>
                  </a:lnTo>
                  <a:lnTo>
                    <a:pt x="0" y="3151"/>
                  </a:lnTo>
                  <a:lnTo>
                    <a:pt x="73" y="3322"/>
                  </a:lnTo>
                  <a:lnTo>
                    <a:pt x="147" y="3468"/>
                  </a:lnTo>
                  <a:lnTo>
                    <a:pt x="269" y="3615"/>
                  </a:lnTo>
                  <a:lnTo>
                    <a:pt x="391" y="3737"/>
                  </a:lnTo>
                  <a:lnTo>
                    <a:pt x="562" y="3810"/>
                  </a:lnTo>
                  <a:lnTo>
                    <a:pt x="733" y="3859"/>
                  </a:lnTo>
                  <a:lnTo>
                    <a:pt x="928" y="3884"/>
                  </a:lnTo>
                  <a:lnTo>
                    <a:pt x="12798" y="3884"/>
                  </a:lnTo>
                  <a:lnTo>
                    <a:pt x="14898" y="1954"/>
                  </a:lnTo>
                  <a:lnTo>
                    <a:pt x="127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9"/>
            <p:cNvSpPr/>
            <p:nvPr/>
          </p:nvSpPr>
          <p:spPr>
            <a:xfrm>
              <a:off x="4636075" y="438375"/>
              <a:ext cx="372475" cy="97125"/>
            </a:xfrm>
            <a:custGeom>
              <a:avLst/>
              <a:gdLst/>
              <a:ahLst/>
              <a:cxnLst/>
              <a:rect l="l" t="t" r="r" b="b"/>
              <a:pathLst>
                <a:path w="14899" h="3885" extrusionOk="0">
                  <a:moveTo>
                    <a:pt x="2101" y="1"/>
                  </a:moveTo>
                  <a:lnTo>
                    <a:pt x="1" y="1930"/>
                  </a:lnTo>
                  <a:lnTo>
                    <a:pt x="2101" y="3884"/>
                  </a:lnTo>
                  <a:lnTo>
                    <a:pt x="13971" y="3884"/>
                  </a:lnTo>
                  <a:lnTo>
                    <a:pt x="14166" y="3860"/>
                  </a:lnTo>
                  <a:lnTo>
                    <a:pt x="14337" y="3811"/>
                  </a:lnTo>
                  <a:lnTo>
                    <a:pt x="14508" y="3713"/>
                  </a:lnTo>
                  <a:lnTo>
                    <a:pt x="14630" y="3615"/>
                  </a:lnTo>
                  <a:lnTo>
                    <a:pt x="14752" y="3469"/>
                  </a:lnTo>
                  <a:lnTo>
                    <a:pt x="14826" y="3322"/>
                  </a:lnTo>
                  <a:lnTo>
                    <a:pt x="14899" y="3151"/>
                  </a:lnTo>
                  <a:lnTo>
                    <a:pt x="14899" y="2956"/>
                  </a:lnTo>
                  <a:lnTo>
                    <a:pt x="14899" y="929"/>
                  </a:lnTo>
                  <a:lnTo>
                    <a:pt x="14899" y="733"/>
                  </a:lnTo>
                  <a:lnTo>
                    <a:pt x="14826" y="563"/>
                  </a:lnTo>
                  <a:lnTo>
                    <a:pt x="14752" y="416"/>
                  </a:lnTo>
                  <a:lnTo>
                    <a:pt x="14630" y="269"/>
                  </a:lnTo>
                  <a:lnTo>
                    <a:pt x="14508" y="147"/>
                  </a:lnTo>
                  <a:lnTo>
                    <a:pt x="14337" y="74"/>
                  </a:lnTo>
                  <a:lnTo>
                    <a:pt x="14166" y="25"/>
                  </a:lnTo>
                  <a:lnTo>
                    <a:pt x="139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9"/>
            <p:cNvSpPr/>
            <p:nvPr/>
          </p:nvSpPr>
          <p:spPr>
            <a:xfrm>
              <a:off x="4814975" y="261925"/>
              <a:ext cx="44000" cy="50100"/>
            </a:xfrm>
            <a:custGeom>
              <a:avLst/>
              <a:gdLst/>
              <a:ahLst/>
              <a:cxnLst/>
              <a:rect l="l" t="t" r="r" b="b"/>
              <a:pathLst>
                <a:path w="1760" h="2004" extrusionOk="0">
                  <a:moveTo>
                    <a:pt x="563" y="1"/>
                  </a:moveTo>
                  <a:lnTo>
                    <a:pt x="465" y="25"/>
                  </a:lnTo>
                  <a:lnTo>
                    <a:pt x="343" y="49"/>
                  </a:lnTo>
                  <a:lnTo>
                    <a:pt x="245" y="98"/>
                  </a:lnTo>
                  <a:lnTo>
                    <a:pt x="172" y="171"/>
                  </a:lnTo>
                  <a:lnTo>
                    <a:pt x="99" y="269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1" y="587"/>
                  </a:lnTo>
                  <a:lnTo>
                    <a:pt x="1" y="2003"/>
                  </a:lnTo>
                  <a:lnTo>
                    <a:pt x="1759" y="2003"/>
                  </a:lnTo>
                  <a:lnTo>
                    <a:pt x="1759" y="587"/>
                  </a:lnTo>
                  <a:lnTo>
                    <a:pt x="1759" y="465"/>
                  </a:lnTo>
                  <a:lnTo>
                    <a:pt x="1735" y="367"/>
                  </a:lnTo>
                  <a:lnTo>
                    <a:pt x="1662" y="269"/>
                  </a:lnTo>
                  <a:lnTo>
                    <a:pt x="1588" y="171"/>
                  </a:lnTo>
                  <a:lnTo>
                    <a:pt x="1515" y="98"/>
                  </a:lnTo>
                  <a:lnTo>
                    <a:pt x="1417" y="49"/>
                  </a:lnTo>
                  <a:lnTo>
                    <a:pt x="1295" y="25"/>
                  </a:lnTo>
                  <a:lnTo>
                    <a:pt x="119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9"/>
            <p:cNvSpPr/>
            <p:nvPr/>
          </p:nvSpPr>
          <p:spPr>
            <a:xfrm>
              <a:off x="4814975" y="550125"/>
              <a:ext cx="44000" cy="186850"/>
            </a:xfrm>
            <a:custGeom>
              <a:avLst/>
              <a:gdLst/>
              <a:ahLst/>
              <a:cxnLst/>
              <a:rect l="l" t="t" r="r" b="b"/>
              <a:pathLst>
                <a:path w="1760" h="7474" extrusionOk="0">
                  <a:moveTo>
                    <a:pt x="1" y="0"/>
                  </a:moveTo>
                  <a:lnTo>
                    <a:pt x="1" y="7474"/>
                  </a:lnTo>
                  <a:lnTo>
                    <a:pt x="1759" y="7474"/>
                  </a:lnTo>
                  <a:lnTo>
                    <a:pt x="17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3" name="Google Shape;723;p49"/>
          <p:cNvSpPr/>
          <p:nvPr/>
        </p:nvSpPr>
        <p:spPr>
          <a:xfrm>
            <a:off x="4284931" y="392863"/>
            <a:ext cx="384894" cy="335905"/>
          </a:xfrm>
          <a:custGeom>
            <a:avLst/>
            <a:gdLst/>
            <a:ahLst/>
            <a:cxnLst/>
            <a:rect l="l" t="t" r="r" b="b"/>
            <a:pathLst>
              <a:path w="18416" h="16072" extrusionOk="0">
                <a:moveTo>
                  <a:pt x="9208" y="1"/>
                </a:moveTo>
                <a:lnTo>
                  <a:pt x="1" y="8866"/>
                </a:lnTo>
                <a:lnTo>
                  <a:pt x="2882" y="8866"/>
                </a:lnTo>
                <a:lnTo>
                  <a:pt x="2882" y="15290"/>
                </a:lnTo>
                <a:lnTo>
                  <a:pt x="2907" y="15461"/>
                </a:lnTo>
                <a:lnTo>
                  <a:pt x="2956" y="15607"/>
                </a:lnTo>
                <a:lnTo>
                  <a:pt x="3029" y="15729"/>
                </a:lnTo>
                <a:lnTo>
                  <a:pt x="3102" y="15851"/>
                </a:lnTo>
                <a:lnTo>
                  <a:pt x="3224" y="15949"/>
                </a:lnTo>
                <a:lnTo>
                  <a:pt x="3371" y="16022"/>
                </a:lnTo>
                <a:lnTo>
                  <a:pt x="3517" y="16071"/>
                </a:lnTo>
                <a:lnTo>
                  <a:pt x="7425" y="16071"/>
                </a:lnTo>
                <a:lnTo>
                  <a:pt x="7425" y="13458"/>
                </a:lnTo>
                <a:lnTo>
                  <a:pt x="7450" y="13165"/>
                </a:lnTo>
                <a:lnTo>
                  <a:pt x="7547" y="12896"/>
                </a:lnTo>
                <a:lnTo>
                  <a:pt x="7669" y="12652"/>
                </a:lnTo>
                <a:lnTo>
                  <a:pt x="7840" y="12457"/>
                </a:lnTo>
                <a:lnTo>
                  <a:pt x="8060" y="12286"/>
                </a:lnTo>
                <a:lnTo>
                  <a:pt x="8280" y="12164"/>
                </a:lnTo>
                <a:lnTo>
                  <a:pt x="8549" y="12066"/>
                </a:lnTo>
                <a:lnTo>
                  <a:pt x="8842" y="12041"/>
                </a:lnTo>
                <a:lnTo>
                  <a:pt x="9574" y="12041"/>
                </a:lnTo>
                <a:lnTo>
                  <a:pt x="9867" y="12066"/>
                </a:lnTo>
                <a:lnTo>
                  <a:pt x="10136" y="12164"/>
                </a:lnTo>
                <a:lnTo>
                  <a:pt x="10356" y="12286"/>
                </a:lnTo>
                <a:lnTo>
                  <a:pt x="10576" y="12457"/>
                </a:lnTo>
                <a:lnTo>
                  <a:pt x="10747" y="12652"/>
                </a:lnTo>
                <a:lnTo>
                  <a:pt x="10869" y="12896"/>
                </a:lnTo>
                <a:lnTo>
                  <a:pt x="10967" y="13165"/>
                </a:lnTo>
                <a:lnTo>
                  <a:pt x="10991" y="13458"/>
                </a:lnTo>
                <a:lnTo>
                  <a:pt x="10991" y="16071"/>
                </a:lnTo>
                <a:lnTo>
                  <a:pt x="14899" y="16071"/>
                </a:lnTo>
                <a:lnTo>
                  <a:pt x="15045" y="16022"/>
                </a:lnTo>
                <a:lnTo>
                  <a:pt x="15192" y="15949"/>
                </a:lnTo>
                <a:lnTo>
                  <a:pt x="15314" y="15851"/>
                </a:lnTo>
                <a:lnTo>
                  <a:pt x="15387" y="15729"/>
                </a:lnTo>
                <a:lnTo>
                  <a:pt x="15460" y="15607"/>
                </a:lnTo>
                <a:lnTo>
                  <a:pt x="15509" y="15461"/>
                </a:lnTo>
                <a:lnTo>
                  <a:pt x="15534" y="15290"/>
                </a:lnTo>
                <a:lnTo>
                  <a:pt x="15534" y="8866"/>
                </a:lnTo>
                <a:lnTo>
                  <a:pt x="18416" y="8866"/>
                </a:lnTo>
                <a:lnTo>
                  <a:pt x="920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4" name="Google Shape;724;p49"/>
          <p:cNvGrpSpPr/>
          <p:nvPr/>
        </p:nvGrpSpPr>
        <p:grpSpPr>
          <a:xfrm>
            <a:off x="4872282" y="395424"/>
            <a:ext cx="336908" cy="330262"/>
            <a:chOff x="5983625" y="301625"/>
            <a:chExt cx="403000" cy="395050"/>
          </a:xfrm>
        </p:grpSpPr>
        <p:sp>
          <p:nvSpPr>
            <p:cNvPr id="725" name="Google Shape;725;p49"/>
            <p:cNvSpPr/>
            <p:nvPr/>
          </p:nvSpPr>
          <p:spPr>
            <a:xfrm>
              <a:off x="5983625" y="319925"/>
              <a:ext cx="403000" cy="67200"/>
            </a:xfrm>
            <a:custGeom>
              <a:avLst/>
              <a:gdLst/>
              <a:ahLst/>
              <a:cxnLst/>
              <a:rect l="l" t="t" r="r" b="b"/>
              <a:pathLst>
                <a:path w="16120" h="2688" extrusionOk="0">
                  <a:moveTo>
                    <a:pt x="3102" y="416"/>
                  </a:moveTo>
                  <a:lnTo>
                    <a:pt x="3273" y="465"/>
                  </a:lnTo>
                  <a:lnTo>
                    <a:pt x="3444" y="562"/>
                  </a:lnTo>
                  <a:lnTo>
                    <a:pt x="3566" y="660"/>
                  </a:lnTo>
                  <a:lnTo>
                    <a:pt x="3688" y="807"/>
                  </a:lnTo>
                  <a:lnTo>
                    <a:pt x="3762" y="953"/>
                  </a:lnTo>
                  <a:lnTo>
                    <a:pt x="3810" y="1124"/>
                  </a:lnTo>
                  <a:lnTo>
                    <a:pt x="3835" y="1320"/>
                  </a:lnTo>
                  <a:lnTo>
                    <a:pt x="3810" y="1491"/>
                  </a:lnTo>
                  <a:lnTo>
                    <a:pt x="3762" y="1661"/>
                  </a:lnTo>
                  <a:lnTo>
                    <a:pt x="3688" y="1808"/>
                  </a:lnTo>
                  <a:lnTo>
                    <a:pt x="3566" y="1955"/>
                  </a:lnTo>
                  <a:lnTo>
                    <a:pt x="3444" y="2052"/>
                  </a:lnTo>
                  <a:lnTo>
                    <a:pt x="3273" y="2150"/>
                  </a:lnTo>
                  <a:lnTo>
                    <a:pt x="3102" y="2199"/>
                  </a:lnTo>
                  <a:lnTo>
                    <a:pt x="2931" y="2223"/>
                  </a:lnTo>
                  <a:lnTo>
                    <a:pt x="2760" y="2199"/>
                  </a:lnTo>
                  <a:lnTo>
                    <a:pt x="2589" y="2150"/>
                  </a:lnTo>
                  <a:lnTo>
                    <a:pt x="2418" y="2052"/>
                  </a:lnTo>
                  <a:lnTo>
                    <a:pt x="2296" y="1955"/>
                  </a:lnTo>
                  <a:lnTo>
                    <a:pt x="2174" y="1808"/>
                  </a:lnTo>
                  <a:lnTo>
                    <a:pt x="2101" y="1661"/>
                  </a:lnTo>
                  <a:lnTo>
                    <a:pt x="2052" y="1491"/>
                  </a:lnTo>
                  <a:lnTo>
                    <a:pt x="2028" y="1320"/>
                  </a:lnTo>
                  <a:lnTo>
                    <a:pt x="2052" y="1124"/>
                  </a:lnTo>
                  <a:lnTo>
                    <a:pt x="2101" y="953"/>
                  </a:lnTo>
                  <a:lnTo>
                    <a:pt x="2174" y="807"/>
                  </a:lnTo>
                  <a:lnTo>
                    <a:pt x="2296" y="660"/>
                  </a:lnTo>
                  <a:lnTo>
                    <a:pt x="2418" y="562"/>
                  </a:lnTo>
                  <a:lnTo>
                    <a:pt x="2589" y="465"/>
                  </a:lnTo>
                  <a:lnTo>
                    <a:pt x="2760" y="416"/>
                  </a:lnTo>
                  <a:close/>
                  <a:moveTo>
                    <a:pt x="13360" y="416"/>
                  </a:moveTo>
                  <a:lnTo>
                    <a:pt x="13531" y="465"/>
                  </a:lnTo>
                  <a:lnTo>
                    <a:pt x="13702" y="562"/>
                  </a:lnTo>
                  <a:lnTo>
                    <a:pt x="13824" y="660"/>
                  </a:lnTo>
                  <a:lnTo>
                    <a:pt x="13946" y="807"/>
                  </a:lnTo>
                  <a:lnTo>
                    <a:pt x="14019" y="953"/>
                  </a:lnTo>
                  <a:lnTo>
                    <a:pt x="14068" y="1124"/>
                  </a:lnTo>
                  <a:lnTo>
                    <a:pt x="14093" y="1320"/>
                  </a:lnTo>
                  <a:lnTo>
                    <a:pt x="14068" y="1491"/>
                  </a:lnTo>
                  <a:lnTo>
                    <a:pt x="14019" y="1661"/>
                  </a:lnTo>
                  <a:lnTo>
                    <a:pt x="13946" y="1808"/>
                  </a:lnTo>
                  <a:lnTo>
                    <a:pt x="13824" y="1955"/>
                  </a:lnTo>
                  <a:lnTo>
                    <a:pt x="13702" y="2052"/>
                  </a:lnTo>
                  <a:lnTo>
                    <a:pt x="13531" y="2150"/>
                  </a:lnTo>
                  <a:lnTo>
                    <a:pt x="13360" y="2199"/>
                  </a:lnTo>
                  <a:lnTo>
                    <a:pt x="13189" y="2223"/>
                  </a:lnTo>
                  <a:lnTo>
                    <a:pt x="13018" y="2199"/>
                  </a:lnTo>
                  <a:lnTo>
                    <a:pt x="12847" y="2150"/>
                  </a:lnTo>
                  <a:lnTo>
                    <a:pt x="12676" y="2052"/>
                  </a:lnTo>
                  <a:lnTo>
                    <a:pt x="12554" y="1955"/>
                  </a:lnTo>
                  <a:lnTo>
                    <a:pt x="12432" y="1808"/>
                  </a:lnTo>
                  <a:lnTo>
                    <a:pt x="12359" y="1661"/>
                  </a:lnTo>
                  <a:lnTo>
                    <a:pt x="12310" y="1491"/>
                  </a:lnTo>
                  <a:lnTo>
                    <a:pt x="12285" y="1320"/>
                  </a:lnTo>
                  <a:lnTo>
                    <a:pt x="12310" y="1124"/>
                  </a:lnTo>
                  <a:lnTo>
                    <a:pt x="12359" y="953"/>
                  </a:lnTo>
                  <a:lnTo>
                    <a:pt x="12432" y="807"/>
                  </a:lnTo>
                  <a:lnTo>
                    <a:pt x="12554" y="660"/>
                  </a:lnTo>
                  <a:lnTo>
                    <a:pt x="12676" y="562"/>
                  </a:lnTo>
                  <a:lnTo>
                    <a:pt x="12847" y="465"/>
                  </a:lnTo>
                  <a:lnTo>
                    <a:pt x="13018" y="416"/>
                  </a:lnTo>
                  <a:close/>
                  <a:moveTo>
                    <a:pt x="0" y="1"/>
                  </a:moveTo>
                  <a:lnTo>
                    <a:pt x="0" y="2687"/>
                  </a:lnTo>
                  <a:lnTo>
                    <a:pt x="16120" y="2687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9"/>
            <p:cNvSpPr/>
            <p:nvPr/>
          </p:nvSpPr>
          <p:spPr>
            <a:xfrm>
              <a:off x="5983625" y="664900"/>
              <a:ext cx="403000" cy="31775"/>
            </a:xfrm>
            <a:custGeom>
              <a:avLst/>
              <a:gdLst/>
              <a:ahLst/>
              <a:cxnLst/>
              <a:rect l="l" t="t" r="r" b="b"/>
              <a:pathLst>
                <a:path w="16120" h="1271" extrusionOk="0">
                  <a:moveTo>
                    <a:pt x="0" y="1"/>
                  </a:moveTo>
                  <a:lnTo>
                    <a:pt x="0" y="489"/>
                  </a:lnTo>
                  <a:lnTo>
                    <a:pt x="25" y="660"/>
                  </a:lnTo>
                  <a:lnTo>
                    <a:pt x="74" y="807"/>
                  </a:lnTo>
                  <a:lnTo>
                    <a:pt x="147" y="929"/>
                  </a:lnTo>
                  <a:lnTo>
                    <a:pt x="220" y="1051"/>
                  </a:lnTo>
                  <a:lnTo>
                    <a:pt x="342" y="1149"/>
                  </a:lnTo>
                  <a:lnTo>
                    <a:pt x="489" y="1222"/>
                  </a:lnTo>
                  <a:lnTo>
                    <a:pt x="635" y="1271"/>
                  </a:lnTo>
                  <a:lnTo>
                    <a:pt x="15485" y="1271"/>
                  </a:lnTo>
                  <a:lnTo>
                    <a:pt x="15631" y="1222"/>
                  </a:lnTo>
                  <a:lnTo>
                    <a:pt x="15778" y="1149"/>
                  </a:lnTo>
                  <a:lnTo>
                    <a:pt x="15900" y="1051"/>
                  </a:lnTo>
                  <a:lnTo>
                    <a:pt x="15973" y="929"/>
                  </a:lnTo>
                  <a:lnTo>
                    <a:pt x="16046" y="807"/>
                  </a:lnTo>
                  <a:lnTo>
                    <a:pt x="16095" y="660"/>
                  </a:lnTo>
                  <a:lnTo>
                    <a:pt x="16120" y="489"/>
                  </a:lnTo>
                  <a:lnTo>
                    <a:pt x="16120" y="1"/>
                  </a:lnTo>
                  <a:lnTo>
                    <a:pt x="16095" y="172"/>
                  </a:lnTo>
                  <a:lnTo>
                    <a:pt x="16046" y="318"/>
                  </a:lnTo>
                  <a:lnTo>
                    <a:pt x="15973" y="440"/>
                  </a:lnTo>
                  <a:lnTo>
                    <a:pt x="15900" y="562"/>
                  </a:lnTo>
                  <a:lnTo>
                    <a:pt x="15778" y="660"/>
                  </a:lnTo>
                  <a:lnTo>
                    <a:pt x="15631" y="733"/>
                  </a:lnTo>
                  <a:lnTo>
                    <a:pt x="15485" y="782"/>
                  </a:lnTo>
                  <a:lnTo>
                    <a:pt x="635" y="782"/>
                  </a:lnTo>
                  <a:lnTo>
                    <a:pt x="489" y="733"/>
                  </a:lnTo>
                  <a:lnTo>
                    <a:pt x="342" y="660"/>
                  </a:lnTo>
                  <a:lnTo>
                    <a:pt x="220" y="562"/>
                  </a:lnTo>
                  <a:lnTo>
                    <a:pt x="147" y="440"/>
                  </a:lnTo>
                  <a:lnTo>
                    <a:pt x="74" y="318"/>
                  </a:lnTo>
                  <a:lnTo>
                    <a:pt x="25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9"/>
            <p:cNvSpPr/>
            <p:nvPr/>
          </p:nvSpPr>
          <p:spPr>
            <a:xfrm>
              <a:off x="6041025" y="301625"/>
              <a:ext cx="29325" cy="63500"/>
            </a:xfrm>
            <a:custGeom>
              <a:avLst/>
              <a:gdLst/>
              <a:ahLst/>
              <a:cxnLst/>
              <a:rect l="l" t="t" r="r" b="b"/>
              <a:pathLst>
                <a:path w="1173" h="2540" extrusionOk="0">
                  <a:moveTo>
                    <a:pt x="391" y="0"/>
                  </a:moveTo>
                  <a:lnTo>
                    <a:pt x="293" y="49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0" y="391"/>
                  </a:lnTo>
                  <a:lnTo>
                    <a:pt x="0" y="488"/>
                  </a:lnTo>
                  <a:lnTo>
                    <a:pt x="0" y="2052"/>
                  </a:lnTo>
                  <a:lnTo>
                    <a:pt x="0" y="2149"/>
                  </a:lnTo>
                  <a:lnTo>
                    <a:pt x="49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0" y="2467"/>
                  </a:lnTo>
                  <a:lnTo>
                    <a:pt x="293" y="2491"/>
                  </a:lnTo>
                  <a:lnTo>
                    <a:pt x="391" y="2540"/>
                  </a:lnTo>
                  <a:lnTo>
                    <a:pt x="782" y="2540"/>
                  </a:lnTo>
                  <a:lnTo>
                    <a:pt x="879" y="2491"/>
                  </a:lnTo>
                  <a:lnTo>
                    <a:pt x="953" y="2467"/>
                  </a:lnTo>
                  <a:lnTo>
                    <a:pt x="1026" y="2393"/>
                  </a:lnTo>
                  <a:lnTo>
                    <a:pt x="1099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099" y="220"/>
                  </a:lnTo>
                  <a:lnTo>
                    <a:pt x="1026" y="147"/>
                  </a:lnTo>
                  <a:lnTo>
                    <a:pt x="953" y="73"/>
                  </a:lnTo>
                  <a:lnTo>
                    <a:pt x="879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9"/>
            <p:cNvSpPr/>
            <p:nvPr/>
          </p:nvSpPr>
          <p:spPr>
            <a:xfrm>
              <a:off x="6297450" y="301625"/>
              <a:ext cx="29350" cy="63500"/>
            </a:xfrm>
            <a:custGeom>
              <a:avLst/>
              <a:gdLst/>
              <a:ahLst/>
              <a:cxnLst/>
              <a:rect l="l" t="t" r="r" b="b"/>
              <a:pathLst>
                <a:path w="1174" h="2540" extrusionOk="0">
                  <a:moveTo>
                    <a:pt x="392" y="0"/>
                  </a:moveTo>
                  <a:lnTo>
                    <a:pt x="294" y="49"/>
                  </a:lnTo>
                  <a:lnTo>
                    <a:pt x="221" y="73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2052"/>
                  </a:lnTo>
                  <a:lnTo>
                    <a:pt x="1" y="2149"/>
                  </a:lnTo>
                  <a:lnTo>
                    <a:pt x="50" y="2247"/>
                  </a:lnTo>
                  <a:lnTo>
                    <a:pt x="74" y="2320"/>
                  </a:lnTo>
                  <a:lnTo>
                    <a:pt x="147" y="2393"/>
                  </a:lnTo>
                  <a:lnTo>
                    <a:pt x="221" y="2467"/>
                  </a:lnTo>
                  <a:lnTo>
                    <a:pt x="294" y="2491"/>
                  </a:lnTo>
                  <a:lnTo>
                    <a:pt x="392" y="2540"/>
                  </a:lnTo>
                  <a:lnTo>
                    <a:pt x="782" y="2540"/>
                  </a:lnTo>
                  <a:lnTo>
                    <a:pt x="880" y="2491"/>
                  </a:lnTo>
                  <a:lnTo>
                    <a:pt x="953" y="2467"/>
                  </a:lnTo>
                  <a:lnTo>
                    <a:pt x="1027" y="2393"/>
                  </a:lnTo>
                  <a:lnTo>
                    <a:pt x="1100" y="2320"/>
                  </a:lnTo>
                  <a:lnTo>
                    <a:pt x="1124" y="2247"/>
                  </a:lnTo>
                  <a:lnTo>
                    <a:pt x="1173" y="2149"/>
                  </a:lnTo>
                  <a:lnTo>
                    <a:pt x="1173" y="2052"/>
                  </a:lnTo>
                  <a:lnTo>
                    <a:pt x="1173" y="488"/>
                  </a:lnTo>
                  <a:lnTo>
                    <a:pt x="1173" y="391"/>
                  </a:lnTo>
                  <a:lnTo>
                    <a:pt x="1124" y="293"/>
                  </a:lnTo>
                  <a:lnTo>
                    <a:pt x="1100" y="220"/>
                  </a:lnTo>
                  <a:lnTo>
                    <a:pt x="1027" y="147"/>
                  </a:lnTo>
                  <a:lnTo>
                    <a:pt x="953" y="73"/>
                  </a:lnTo>
                  <a:lnTo>
                    <a:pt x="880" y="49"/>
                  </a:lnTo>
                  <a:lnTo>
                    <a:pt x="7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9"/>
            <p:cNvSpPr/>
            <p:nvPr/>
          </p:nvSpPr>
          <p:spPr>
            <a:xfrm>
              <a:off x="60972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7" y="2150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9"/>
            <p:cNvSpPr/>
            <p:nvPr/>
          </p:nvSpPr>
          <p:spPr>
            <a:xfrm>
              <a:off x="60972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9"/>
            <p:cNvSpPr/>
            <p:nvPr/>
          </p:nvSpPr>
          <p:spPr>
            <a:xfrm>
              <a:off x="60972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7" y="1954"/>
                  </a:lnTo>
                  <a:lnTo>
                    <a:pt x="20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9"/>
            <p:cNvSpPr/>
            <p:nvPr/>
          </p:nvSpPr>
          <p:spPr>
            <a:xfrm>
              <a:off x="6160075" y="575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9"/>
            <p:cNvSpPr/>
            <p:nvPr/>
          </p:nvSpPr>
          <p:spPr>
            <a:xfrm>
              <a:off x="603430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9"/>
            <p:cNvSpPr/>
            <p:nvPr/>
          </p:nvSpPr>
          <p:spPr>
            <a:xfrm>
              <a:off x="603430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9"/>
            <p:cNvSpPr/>
            <p:nvPr/>
          </p:nvSpPr>
          <p:spPr>
            <a:xfrm>
              <a:off x="603430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9"/>
            <p:cNvSpPr/>
            <p:nvPr/>
          </p:nvSpPr>
          <p:spPr>
            <a:xfrm>
              <a:off x="6160075" y="509200"/>
              <a:ext cx="50100" cy="53775"/>
            </a:xfrm>
            <a:custGeom>
              <a:avLst/>
              <a:gdLst/>
              <a:ahLst/>
              <a:cxnLst/>
              <a:rect l="l" t="t" r="r" b="b"/>
              <a:pathLst>
                <a:path w="2004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03" y="2150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9"/>
            <p:cNvSpPr/>
            <p:nvPr/>
          </p:nvSpPr>
          <p:spPr>
            <a:xfrm>
              <a:off x="5983625" y="399300"/>
              <a:ext cx="403000" cy="272950"/>
            </a:xfrm>
            <a:custGeom>
              <a:avLst/>
              <a:gdLst/>
              <a:ahLst/>
              <a:cxnLst/>
              <a:rect l="l" t="t" r="r" b="b"/>
              <a:pathLst>
                <a:path w="16120" h="10918" extrusionOk="0">
                  <a:moveTo>
                    <a:pt x="14434" y="1466"/>
                  </a:moveTo>
                  <a:lnTo>
                    <a:pt x="14508" y="1515"/>
                  </a:lnTo>
                  <a:lnTo>
                    <a:pt x="14557" y="1613"/>
                  </a:lnTo>
                  <a:lnTo>
                    <a:pt x="14581" y="1710"/>
                  </a:lnTo>
                  <a:lnTo>
                    <a:pt x="14581" y="9233"/>
                  </a:lnTo>
                  <a:lnTo>
                    <a:pt x="14557" y="9330"/>
                  </a:lnTo>
                  <a:lnTo>
                    <a:pt x="14508" y="9404"/>
                  </a:lnTo>
                  <a:lnTo>
                    <a:pt x="14434" y="9452"/>
                  </a:lnTo>
                  <a:lnTo>
                    <a:pt x="14337" y="9477"/>
                  </a:lnTo>
                  <a:lnTo>
                    <a:pt x="1783" y="9477"/>
                  </a:lnTo>
                  <a:lnTo>
                    <a:pt x="1686" y="9452"/>
                  </a:lnTo>
                  <a:lnTo>
                    <a:pt x="1612" y="9404"/>
                  </a:lnTo>
                  <a:lnTo>
                    <a:pt x="1564" y="9330"/>
                  </a:lnTo>
                  <a:lnTo>
                    <a:pt x="1539" y="9233"/>
                  </a:lnTo>
                  <a:lnTo>
                    <a:pt x="1539" y="1710"/>
                  </a:lnTo>
                  <a:lnTo>
                    <a:pt x="1564" y="1613"/>
                  </a:lnTo>
                  <a:lnTo>
                    <a:pt x="1612" y="1515"/>
                  </a:lnTo>
                  <a:lnTo>
                    <a:pt x="1686" y="1466"/>
                  </a:lnTo>
                  <a:close/>
                  <a:moveTo>
                    <a:pt x="0" y="1"/>
                  </a:moveTo>
                  <a:lnTo>
                    <a:pt x="0" y="10332"/>
                  </a:lnTo>
                  <a:lnTo>
                    <a:pt x="25" y="10429"/>
                  </a:lnTo>
                  <a:lnTo>
                    <a:pt x="74" y="10527"/>
                  </a:lnTo>
                  <a:lnTo>
                    <a:pt x="147" y="10625"/>
                  </a:lnTo>
                  <a:lnTo>
                    <a:pt x="220" y="10722"/>
                  </a:lnTo>
                  <a:lnTo>
                    <a:pt x="342" y="10796"/>
                  </a:lnTo>
                  <a:lnTo>
                    <a:pt x="489" y="10869"/>
                  </a:lnTo>
                  <a:lnTo>
                    <a:pt x="635" y="10918"/>
                  </a:lnTo>
                  <a:lnTo>
                    <a:pt x="15485" y="10918"/>
                  </a:lnTo>
                  <a:lnTo>
                    <a:pt x="15631" y="10869"/>
                  </a:lnTo>
                  <a:lnTo>
                    <a:pt x="15778" y="10796"/>
                  </a:lnTo>
                  <a:lnTo>
                    <a:pt x="15900" y="10698"/>
                  </a:lnTo>
                  <a:lnTo>
                    <a:pt x="15973" y="10576"/>
                  </a:lnTo>
                  <a:lnTo>
                    <a:pt x="16046" y="10454"/>
                  </a:lnTo>
                  <a:lnTo>
                    <a:pt x="16095" y="10307"/>
                  </a:lnTo>
                  <a:lnTo>
                    <a:pt x="16120" y="10136"/>
                  </a:lnTo>
                  <a:lnTo>
                    <a:pt x="1612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9"/>
            <p:cNvSpPr/>
            <p:nvPr/>
          </p:nvSpPr>
          <p:spPr>
            <a:xfrm>
              <a:off x="62852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9"/>
            <p:cNvSpPr/>
            <p:nvPr/>
          </p:nvSpPr>
          <p:spPr>
            <a:xfrm>
              <a:off x="62852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0" y="1"/>
                  </a:moveTo>
                  <a:lnTo>
                    <a:pt x="0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9"/>
            <p:cNvSpPr/>
            <p:nvPr/>
          </p:nvSpPr>
          <p:spPr>
            <a:xfrm>
              <a:off x="62852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0" y="1"/>
                  </a:moveTo>
                  <a:lnTo>
                    <a:pt x="0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9"/>
            <p:cNvSpPr/>
            <p:nvPr/>
          </p:nvSpPr>
          <p:spPr>
            <a:xfrm>
              <a:off x="6222350" y="575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9"/>
            <p:cNvSpPr/>
            <p:nvPr/>
          </p:nvSpPr>
          <p:spPr>
            <a:xfrm>
              <a:off x="6160075" y="448150"/>
              <a:ext cx="50100" cy="48875"/>
            </a:xfrm>
            <a:custGeom>
              <a:avLst/>
              <a:gdLst/>
              <a:ahLst/>
              <a:cxnLst/>
              <a:rect l="l" t="t" r="r" b="b"/>
              <a:pathLst>
                <a:path w="2004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03" y="1954"/>
                  </a:lnTo>
                  <a:lnTo>
                    <a:pt x="20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9"/>
            <p:cNvSpPr/>
            <p:nvPr/>
          </p:nvSpPr>
          <p:spPr>
            <a:xfrm>
              <a:off x="6222350" y="509200"/>
              <a:ext cx="50700" cy="53775"/>
            </a:xfrm>
            <a:custGeom>
              <a:avLst/>
              <a:gdLst/>
              <a:ahLst/>
              <a:cxnLst/>
              <a:rect l="l" t="t" r="r" b="b"/>
              <a:pathLst>
                <a:path w="2028" h="2151" extrusionOk="0">
                  <a:moveTo>
                    <a:pt x="1" y="1"/>
                  </a:moveTo>
                  <a:lnTo>
                    <a:pt x="1" y="2150"/>
                  </a:lnTo>
                  <a:lnTo>
                    <a:pt x="2028" y="2150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9"/>
            <p:cNvSpPr/>
            <p:nvPr/>
          </p:nvSpPr>
          <p:spPr>
            <a:xfrm>
              <a:off x="6222350" y="448150"/>
              <a:ext cx="50700" cy="48875"/>
            </a:xfrm>
            <a:custGeom>
              <a:avLst/>
              <a:gdLst/>
              <a:ahLst/>
              <a:cxnLst/>
              <a:rect l="l" t="t" r="r" b="b"/>
              <a:pathLst>
                <a:path w="2028" h="1955" extrusionOk="0">
                  <a:moveTo>
                    <a:pt x="1" y="1"/>
                  </a:moveTo>
                  <a:lnTo>
                    <a:pt x="1" y="1954"/>
                  </a:lnTo>
                  <a:lnTo>
                    <a:pt x="2028" y="1954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5" name="Google Shape;745;p49"/>
          <p:cNvGrpSpPr/>
          <p:nvPr/>
        </p:nvGrpSpPr>
        <p:grpSpPr>
          <a:xfrm>
            <a:off x="5438358" y="392853"/>
            <a:ext cx="331808" cy="331307"/>
            <a:chOff x="6660750" y="298550"/>
            <a:chExt cx="396900" cy="396300"/>
          </a:xfrm>
        </p:grpSpPr>
        <p:sp>
          <p:nvSpPr>
            <p:cNvPr id="746" name="Google Shape;746;p49"/>
            <p:cNvSpPr/>
            <p:nvPr/>
          </p:nvSpPr>
          <p:spPr>
            <a:xfrm>
              <a:off x="6660750" y="298550"/>
              <a:ext cx="396900" cy="396300"/>
            </a:xfrm>
            <a:custGeom>
              <a:avLst/>
              <a:gdLst/>
              <a:ahLst/>
              <a:cxnLst/>
              <a:rect l="l" t="t" r="r" b="b"/>
              <a:pathLst>
                <a:path w="15876" h="15852" extrusionOk="0">
                  <a:moveTo>
                    <a:pt x="8304" y="978"/>
                  </a:moveTo>
                  <a:lnTo>
                    <a:pt x="8646" y="1002"/>
                  </a:lnTo>
                  <a:lnTo>
                    <a:pt x="8988" y="1051"/>
                  </a:lnTo>
                  <a:lnTo>
                    <a:pt x="9330" y="1100"/>
                  </a:lnTo>
                  <a:lnTo>
                    <a:pt x="9672" y="1198"/>
                  </a:lnTo>
                  <a:lnTo>
                    <a:pt x="10014" y="1271"/>
                  </a:lnTo>
                  <a:lnTo>
                    <a:pt x="10332" y="1393"/>
                  </a:lnTo>
                  <a:lnTo>
                    <a:pt x="10649" y="1515"/>
                  </a:lnTo>
                  <a:lnTo>
                    <a:pt x="10942" y="1662"/>
                  </a:lnTo>
                  <a:lnTo>
                    <a:pt x="11260" y="1808"/>
                  </a:lnTo>
                  <a:lnTo>
                    <a:pt x="11553" y="1979"/>
                  </a:lnTo>
                  <a:lnTo>
                    <a:pt x="11821" y="2150"/>
                  </a:lnTo>
                  <a:lnTo>
                    <a:pt x="12090" y="2346"/>
                  </a:lnTo>
                  <a:lnTo>
                    <a:pt x="12359" y="2565"/>
                  </a:lnTo>
                  <a:lnTo>
                    <a:pt x="12603" y="2785"/>
                  </a:lnTo>
                  <a:lnTo>
                    <a:pt x="12847" y="3005"/>
                  </a:lnTo>
                  <a:lnTo>
                    <a:pt x="13091" y="3249"/>
                  </a:lnTo>
                  <a:lnTo>
                    <a:pt x="13311" y="3493"/>
                  </a:lnTo>
                  <a:lnTo>
                    <a:pt x="13507" y="3762"/>
                  </a:lnTo>
                  <a:lnTo>
                    <a:pt x="13702" y="4031"/>
                  </a:lnTo>
                  <a:lnTo>
                    <a:pt x="13897" y="4324"/>
                  </a:lnTo>
                  <a:lnTo>
                    <a:pt x="14044" y="4617"/>
                  </a:lnTo>
                  <a:lnTo>
                    <a:pt x="14215" y="4910"/>
                  </a:lnTo>
                  <a:lnTo>
                    <a:pt x="14337" y="5227"/>
                  </a:lnTo>
                  <a:lnTo>
                    <a:pt x="14483" y="5545"/>
                  </a:lnTo>
                  <a:lnTo>
                    <a:pt x="14581" y="5862"/>
                  </a:lnTo>
                  <a:lnTo>
                    <a:pt x="14679" y="6180"/>
                  </a:lnTo>
                  <a:lnTo>
                    <a:pt x="14752" y="6522"/>
                  </a:lnTo>
                  <a:lnTo>
                    <a:pt x="14825" y="6864"/>
                  </a:lnTo>
                  <a:lnTo>
                    <a:pt x="14850" y="7206"/>
                  </a:lnTo>
                  <a:lnTo>
                    <a:pt x="14899" y="7572"/>
                  </a:lnTo>
                  <a:lnTo>
                    <a:pt x="14899" y="7938"/>
                  </a:lnTo>
                  <a:lnTo>
                    <a:pt x="14899" y="8280"/>
                  </a:lnTo>
                  <a:lnTo>
                    <a:pt x="14850" y="8647"/>
                  </a:lnTo>
                  <a:lnTo>
                    <a:pt x="14825" y="8989"/>
                  </a:lnTo>
                  <a:lnTo>
                    <a:pt x="14752" y="9331"/>
                  </a:lnTo>
                  <a:lnTo>
                    <a:pt x="14679" y="9672"/>
                  </a:lnTo>
                  <a:lnTo>
                    <a:pt x="14581" y="9990"/>
                  </a:lnTo>
                  <a:lnTo>
                    <a:pt x="14483" y="10307"/>
                  </a:lnTo>
                  <a:lnTo>
                    <a:pt x="14337" y="10625"/>
                  </a:lnTo>
                  <a:lnTo>
                    <a:pt x="14215" y="10942"/>
                  </a:lnTo>
                  <a:lnTo>
                    <a:pt x="14044" y="11236"/>
                  </a:lnTo>
                  <a:lnTo>
                    <a:pt x="13897" y="11529"/>
                  </a:lnTo>
                  <a:lnTo>
                    <a:pt x="13702" y="11822"/>
                  </a:lnTo>
                  <a:lnTo>
                    <a:pt x="13507" y="12090"/>
                  </a:lnTo>
                  <a:lnTo>
                    <a:pt x="13311" y="12359"/>
                  </a:lnTo>
                  <a:lnTo>
                    <a:pt x="13091" y="12603"/>
                  </a:lnTo>
                  <a:lnTo>
                    <a:pt x="12847" y="12847"/>
                  </a:lnTo>
                  <a:lnTo>
                    <a:pt x="12603" y="13067"/>
                  </a:lnTo>
                  <a:lnTo>
                    <a:pt x="12359" y="13287"/>
                  </a:lnTo>
                  <a:lnTo>
                    <a:pt x="12090" y="13507"/>
                  </a:lnTo>
                  <a:lnTo>
                    <a:pt x="11821" y="13702"/>
                  </a:lnTo>
                  <a:lnTo>
                    <a:pt x="11553" y="13873"/>
                  </a:lnTo>
                  <a:lnTo>
                    <a:pt x="11260" y="14044"/>
                  </a:lnTo>
                  <a:lnTo>
                    <a:pt x="10942" y="14191"/>
                  </a:lnTo>
                  <a:lnTo>
                    <a:pt x="10649" y="14337"/>
                  </a:lnTo>
                  <a:lnTo>
                    <a:pt x="10332" y="14459"/>
                  </a:lnTo>
                  <a:lnTo>
                    <a:pt x="10014" y="14581"/>
                  </a:lnTo>
                  <a:lnTo>
                    <a:pt x="9672" y="14655"/>
                  </a:lnTo>
                  <a:lnTo>
                    <a:pt x="9330" y="14752"/>
                  </a:lnTo>
                  <a:lnTo>
                    <a:pt x="8988" y="14801"/>
                  </a:lnTo>
                  <a:lnTo>
                    <a:pt x="8646" y="14850"/>
                  </a:lnTo>
                  <a:lnTo>
                    <a:pt x="8304" y="14875"/>
                  </a:lnTo>
                  <a:lnTo>
                    <a:pt x="7572" y="14875"/>
                  </a:lnTo>
                  <a:lnTo>
                    <a:pt x="7230" y="14850"/>
                  </a:lnTo>
                  <a:lnTo>
                    <a:pt x="6888" y="14801"/>
                  </a:lnTo>
                  <a:lnTo>
                    <a:pt x="6546" y="14752"/>
                  </a:lnTo>
                  <a:lnTo>
                    <a:pt x="6204" y="14655"/>
                  </a:lnTo>
                  <a:lnTo>
                    <a:pt x="5862" y="14581"/>
                  </a:lnTo>
                  <a:lnTo>
                    <a:pt x="5545" y="14459"/>
                  </a:lnTo>
                  <a:lnTo>
                    <a:pt x="5227" y="14337"/>
                  </a:lnTo>
                  <a:lnTo>
                    <a:pt x="4934" y="14191"/>
                  </a:lnTo>
                  <a:lnTo>
                    <a:pt x="4617" y="14044"/>
                  </a:lnTo>
                  <a:lnTo>
                    <a:pt x="4324" y="13873"/>
                  </a:lnTo>
                  <a:lnTo>
                    <a:pt x="4055" y="13702"/>
                  </a:lnTo>
                  <a:lnTo>
                    <a:pt x="3786" y="13507"/>
                  </a:lnTo>
                  <a:lnTo>
                    <a:pt x="3518" y="13287"/>
                  </a:lnTo>
                  <a:lnTo>
                    <a:pt x="3273" y="13067"/>
                  </a:lnTo>
                  <a:lnTo>
                    <a:pt x="3029" y="12847"/>
                  </a:lnTo>
                  <a:lnTo>
                    <a:pt x="2785" y="12603"/>
                  </a:lnTo>
                  <a:lnTo>
                    <a:pt x="2565" y="12359"/>
                  </a:lnTo>
                  <a:lnTo>
                    <a:pt x="2370" y="12090"/>
                  </a:lnTo>
                  <a:lnTo>
                    <a:pt x="2174" y="11822"/>
                  </a:lnTo>
                  <a:lnTo>
                    <a:pt x="1979" y="11529"/>
                  </a:lnTo>
                  <a:lnTo>
                    <a:pt x="1832" y="11236"/>
                  </a:lnTo>
                  <a:lnTo>
                    <a:pt x="1661" y="10942"/>
                  </a:lnTo>
                  <a:lnTo>
                    <a:pt x="1539" y="10625"/>
                  </a:lnTo>
                  <a:lnTo>
                    <a:pt x="1393" y="10307"/>
                  </a:lnTo>
                  <a:lnTo>
                    <a:pt x="1295" y="9990"/>
                  </a:lnTo>
                  <a:lnTo>
                    <a:pt x="1197" y="9672"/>
                  </a:lnTo>
                  <a:lnTo>
                    <a:pt x="1124" y="9331"/>
                  </a:lnTo>
                  <a:lnTo>
                    <a:pt x="1051" y="8989"/>
                  </a:lnTo>
                  <a:lnTo>
                    <a:pt x="1026" y="8647"/>
                  </a:lnTo>
                  <a:lnTo>
                    <a:pt x="978" y="8280"/>
                  </a:lnTo>
                  <a:lnTo>
                    <a:pt x="978" y="7938"/>
                  </a:lnTo>
                  <a:lnTo>
                    <a:pt x="978" y="7572"/>
                  </a:lnTo>
                  <a:lnTo>
                    <a:pt x="1026" y="7206"/>
                  </a:lnTo>
                  <a:lnTo>
                    <a:pt x="1051" y="6864"/>
                  </a:lnTo>
                  <a:lnTo>
                    <a:pt x="1124" y="6522"/>
                  </a:lnTo>
                  <a:lnTo>
                    <a:pt x="1197" y="6180"/>
                  </a:lnTo>
                  <a:lnTo>
                    <a:pt x="1295" y="5862"/>
                  </a:lnTo>
                  <a:lnTo>
                    <a:pt x="1393" y="5545"/>
                  </a:lnTo>
                  <a:lnTo>
                    <a:pt x="1539" y="5227"/>
                  </a:lnTo>
                  <a:lnTo>
                    <a:pt x="1661" y="4910"/>
                  </a:lnTo>
                  <a:lnTo>
                    <a:pt x="1832" y="4617"/>
                  </a:lnTo>
                  <a:lnTo>
                    <a:pt x="1979" y="4324"/>
                  </a:lnTo>
                  <a:lnTo>
                    <a:pt x="2174" y="4031"/>
                  </a:lnTo>
                  <a:lnTo>
                    <a:pt x="2370" y="3762"/>
                  </a:lnTo>
                  <a:lnTo>
                    <a:pt x="2565" y="3493"/>
                  </a:lnTo>
                  <a:lnTo>
                    <a:pt x="2785" y="3249"/>
                  </a:lnTo>
                  <a:lnTo>
                    <a:pt x="3029" y="3005"/>
                  </a:lnTo>
                  <a:lnTo>
                    <a:pt x="3273" y="2785"/>
                  </a:lnTo>
                  <a:lnTo>
                    <a:pt x="3518" y="2565"/>
                  </a:lnTo>
                  <a:lnTo>
                    <a:pt x="3786" y="2346"/>
                  </a:lnTo>
                  <a:lnTo>
                    <a:pt x="4055" y="2150"/>
                  </a:lnTo>
                  <a:lnTo>
                    <a:pt x="4324" y="1979"/>
                  </a:lnTo>
                  <a:lnTo>
                    <a:pt x="4617" y="1808"/>
                  </a:lnTo>
                  <a:lnTo>
                    <a:pt x="4934" y="1662"/>
                  </a:lnTo>
                  <a:lnTo>
                    <a:pt x="5227" y="1515"/>
                  </a:lnTo>
                  <a:lnTo>
                    <a:pt x="5545" y="1393"/>
                  </a:lnTo>
                  <a:lnTo>
                    <a:pt x="5862" y="1271"/>
                  </a:lnTo>
                  <a:lnTo>
                    <a:pt x="6204" y="1198"/>
                  </a:lnTo>
                  <a:lnTo>
                    <a:pt x="6546" y="1100"/>
                  </a:lnTo>
                  <a:lnTo>
                    <a:pt x="6888" y="1051"/>
                  </a:lnTo>
                  <a:lnTo>
                    <a:pt x="7230" y="1002"/>
                  </a:lnTo>
                  <a:lnTo>
                    <a:pt x="7572" y="978"/>
                  </a:lnTo>
                  <a:close/>
                  <a:moveTo>
                    <a:pt x="7523" y="1"/>
                  </a:moveTo>
                  <a:lnTo>
                    <a:pt x="7132" y="25"/>
                  </a:lnTo>
                  <a:lnTo>
                    <a:pt x="6741" y="74"/>
                  </a:lnTo>
                  <a:lnTo>
                    <a:pt x="6351" y="147"/>
                  </a:lnTo>
                  <a:lnTo>
                    <a:pt x="5960" y="245"/>
                  </a:lnTo>
                  <a:lnTo>
                    <a:pt x="5569" y="343"/>
                  </a:lnTo>
                  <a:lnTo>
                    <a:pt x="5203" y="465"/>
                  </a:lnTo>
                  <a:lnTo>
                    <a:pt x="4861" y="611"/>
                  </a:lnTo>
                  <a:lnTo>
                    <a:pt x="4494" y="782"/>
                  </a:lnTo>
                  <a:lnTo>
                    <a:pt x="4153" y="953"/>
                  </a:lnTo>
                  <a:lnTo>
                    <a:pt x="3835" y="1149"/>
                  </a:lnTo>
                  <a:lnTo>
                    <a:pt x="3493" y="1344"/>
                  </a:lnTo>
                  <a:lnTo>
                    <a:pt x="3200" y="1564"/>
                  </a:lnTo>
                  <a:lnTo>
                    <a:pt x="2883" y="1808"/>
                  </a:lnTo>
                  <a:lnTo>
                    <a:pt x="2614" y="2052"/>
                  </a:lnTo>
                  <a:lnTo>
                    <a:pt x="2321" y="2321"/>
                  </a:lnTo>
                  <a:lnTo>
                    <a:pt x="2077" y="2590"/>
                  </a:lnTo>
                  <a:lnTo>
                    <a:pt x="1808" y="2883"/>
                  </a:lnTo>
                  <a:lnTo>
                    <a:pt x="1588" y="3176"/>
                  </a:lnTo>
                  <a:lnTo>
                    <a:pt x="1368" y="3493"/>
                  </a:lnTo>
                  <a:lnTo>
                    <a:pt x="1149" y="3811"/>
                  </a:lnTo>
                  <a:lnTo>
                    <a:pt x="953" y="4153"/>
                  </a:lnTo>
                  <a:lnTo>
                    <a:pt x="782" y="4495"/>
                  </a:lnTo>
                  <a:lnTo>
                    <a:pt x="636" y="4837"/>
                  </a:lnTo>
                  <a:lnTo>
                    <a:pt x="489" y="5203"/>
                  </a:lnTo>
                  <a:lnTo>
                    <a:pt x="367" y="5569"/>
                  </a:lnTo>
                  <a:lnTo>
                    <a:pt x="245" y="5936"/>
                  </a:lnTo>
                  <a:lnTo>
                    <a:pt x="172" y="6326"/>
                  </a:lnTo>
                  <a:lnTo>
                    <a:pt x="98" y="6717"/>
                  </a:lnTo>
                  <a:lnTo>
                    <a:pt x="49" y="7108"/>
                  </a:lnTo>
                  <a:lnTo>
                    <a:pt x="25" y="7523"/>
                  </a:lnTo>
                  <a:lnTo>
                    <a:pt x="1" y="7938"/>
                  </a:lnTo>
                  <a:lnTo>
                    <a:pt x="25" y="8329"/>
                  </a:lnTo>
                  <a:lnTo>
                    <a:pt x="49" y="8744"/>
                  </a:lnTo>
                  <a:lnTo>
                    <a:pt x="98" y="9135"/>
                  </a:lnTo>
                  <a:lnTo>
                    <a:pt x="172" y="9526"/>
                  </a:lnTo>
                  <a:lnTo>
                    <a:pt x="245" y="9917"/>
                  </a:lnTo>
                  <a:lnTo>
                    <a:pt x="367" y="10283"/>
                  </a:lnTo>
                  <a:lnTo>
                    <a:pt x="489" y="10649"/>
                  </a:lnTo>
                  <a:lnTo>
                    <a:pt x="636" y="11016"/>
                  </a:lnTo>
                  <a:lnTo>
                    <a:pt x="782" y="11358"/>
                  </a:lnTo>
                  <a:lnTo>
                    <a:pt x="953" y="11700"/>
                  </a:lnTo>
                  <a:lnTo>
                    <a:pt x="1149" y="12041"/>
                  </a:lnTo>
                  <a:lnTo>
                    <a:pt x="1368" y="12359"/>
                  </a:lnTo>
                  <a:lnTo>
                    <a:pt x="1588" y="12676"/>
                  </a:lnTo>
                  <a:lnTo>
                    <a:pt x="1808" y="12970"/>
                  </a:lnTo>
                  <a:lnTo>
                    <a:pt x="2077" y="13263"/>
                  </a:lnTo>
                  <a:lnTo>
                    <a:pt x="2321" y="13531"/>
                  </a:lnTo>
                  <a:lnTo>
                    <a:pt x="2614" y="13800"/>
                  </a:lnTo>
                  <a:lnTo>
                    <a:pt x="2883" y="14044"/>
                  </a:lnTo>
                  <a:lnTo>
                    <a:pt x="3200" y="14288"/>
                  </a:lnTo>
                  <a:lnTo>
                    <a:pt x="3493" y="14508"/>
                  </a:lnTo>
                  <a:lnTo>
                    <a:pt x="3835" y="14704"/>
                  </a:lnTo>
                  <a:lnTo>
                    <a:pt x="4153" y="14899"/>
                  </a:lnTo>
                  <a:lnTo>
                    <a:pt x="4494" y="15070"/>
                  </a:lnTo>
                  <a:lnTo>
                    <a:pt x="4861" y="15241"/>
                  </a:lnTo>
                  <a:lnTo>
                    <a:pt x="5203" y="15387"/>
                  </a:lnTo>
                  <a:lnTo>
                    <a:pt x="5569" y="15510"/>
                  </a:lnTo>
                  <a:lnTo>
                    <a:pt x="5960" y="15607"/>
                  </a:lnTo>
                  <a:lnTo>
                    <a:pt x="6351" y="15705"/>
                  </a:lnTo>
                  <a:lnTo>
                    <a:pt x="6741" y="15778"/>
                  </a:lnTo>
                  <a:lnTo>
                    <a:pt x="7132" y="15827"/>
                  </a:lnTo>
                  <a:lnTo>
                    <a:pt x="7523" y="15851"/>
                  </a:lnTo>
                  <a:lnTo>
                    <a:pt x="8353" y="15851"/>
                  </a:lnTo>
                  <a:lnTo>
                    <a:pt x="8744" y="15827"/>
                  </a:lnTo>
                  <a:lnTo>
                    <a:pt x="9135" y="15778"/>
                  </a:lnTo>
                  <a:lnTo>
                    <a:pt x="9526" y="15705"/>
                  </a:lnTo>
                  <a:lnTo>
                    <a:pt x="9916" y="15607"/>
                  </a:lnTo>
                  <a:lnTo>
                    <a:pt x="10307" y="15510"/>
                  </a:lnTo>
                  <a:lnTo>
                    <a:pt x="10673" y="15387"/>
                  </a:lnTo>
                  <a:lnTo>
                    <a:pt x="11015" y="15241"/>
                  </a:lnTo>
                  <a:lnTo>
                    <a:pt x="11382" y="15070"/>
                  </a:lnTo>
                  <a:lnTo>
                    <a:pt x="11724" y="14899"/>
                  </a:lnTo>
                  <a:lnTo>
                    <a:pt x="12041" y="14704"/>
                  </a:lnTo>
                  <a:lnTo>
                    <a:pt x="12383" y="14508"/>
                  </a:lnTo>
                  <a:lnTo>
                    <a:pt x="12676" y="14288"/>
                  </a:lnTo>
                  <a:lnTo>
                    <a:pt x="12994" y="14044"/>
                  </a:lnTo>
                  <a:lnTo>
                    <a:pt x="13262" y="13800"/>
                  </a:lnTo>
                  <a:lnTo>
                    <a:pt x="13555" y="13531"/>
                  </a:lnTo>
                  <a:lnTo>
                    <a:pt x="13800" y="13263"/>
                  </a:lnTo>
                  <a:lnTo>
                    <a:pt x="14068" y="12970"/>
                  </a:lnTo>
                  <a:lnTo>
                    <a:pt x="14288" y="12676"/>
                  </a:lnTo>
                  <a:lnTo>
                    <a:pt x="14508" y="12359"/>
                  </a:lnTo>
                  <a:lnTo>
                    <a:pt x="14728" y="12041"/>
                  </a:lnTo>
                  <a:lnTo>
                    <a:pt x="14923" y="11700"/>
                  </a:lnTo>
                  <a:lnTo>
                    <a:pt x="15094" y="11358"/>
                  </a:lnTo>
                  <a:lnTo>
                    <a:pt x="15241" y="11016"/>
                  </a:lnTo>
                  <a:lnTo>
                    <a:pt x="15387" y="10649"/>
                  </a:lnTo>
                  <a:lnTo>
                    <a:pt x="15509" y="10283"/>
                  </a:lnTo>
                  <a:lnTo>
                    <a:pt x="15631" y="9917"/>
                  </a:lnTo>
                  <a:lnTo>
                    <a:pt x="15705" y="9526"/>
                  </a:lnTo>
                  <a:lnTo>
                    <a:pt x="15778" y="9135"/>
                  </a:lnTo>
                  <a:lnTo>
                    <a:pt x="15827" y="8744"/>
                  </a:lnTo>
                  <a:lnTo>
                    <a:pt x="15851" y="8329"/>
                  </a:lnTo>
                  <a:lnTo>
                    <a:pt x="15876" y="7938"/>
                  </a:lnTo>
                  <a:lnTo>
                    <a:pt x="15851" y="7523"/>
                  </a:lnTo>
                  <a:lnTo>
                    <a:pt x="15827" y="7108"/>
                  </a:lnTo>
                  <a:lnTo>
                    <a:pt x="15778" y="6717"/>
                  </a:lnTo>
                  <a:lnTo>
                    <a:pt x="15705" y="6326"/>
                  </a:lnTo>
                  <a:lnTo>
                    <a:pt x="15631" y="5936"/>
                  </a:lnTo>
                  <a:lnTo>
                    <a:pt x="15509" y="5569"/>
                  </a:lnTo>
                  <a:lnTo>
                    <a:pt x="15387" y="5203"/>
                  </a:lnTo>
                  <a:lnTo>
                    <a:pt x="15241" y="4837"/>
                  </a:lnTo>
                  <a:lnTo>
                    <a:pt x="15094" y="4495"/>
                  </a:lnTo>
                  <a:lnTo>
                    <a:pt x="14923" y="4153"/>
                  </a:lnTo>
                  <a:lnTo>
                    <a:pt x="14728" y="3811"/>
                  </a:lnTo>
                  <a:lnTo>
                    <a:pt x="14508" y="3493"/>
                  </a:lnTo>
                  <a:lnTo>
                    <a:pt x="14288" y="3176"/>
                  </a:lnTo>
                  <a:lnTo>
                    <a:pt x="14068" y="2883"/>
                  </a:lnTo>
                  <a:lnTo>
                    <a:pt x="13800" y="2590"/>
                  </a:lnTo>
                  <a:lnTo>
                    <a:pt x="13555" y="2321"/>
                  </a:lnTo>
                  <a:lnTo>
                    <a:pt x="13262" y="2052"/>
                  </a:lnTo>
                  <a:lnTo>
                    <a:pt x="12994" y="1808"/>
                  </a:lnTo>
                  <a:lnTo>
                    <a:pt x="12676" y="1564"/>
                  </a:lnTo>
                  <a:lnTo>
                    <a:pt x="12383" y="1344"/>
                  </a:lnTo>
                  <a:lnTo>
                    <a:pt x="12041" y="1149"/>
                  </a:lnTo>
                  <a:lnTo>
                    <a:pt x="11724" y="953"/>
                  </a:lnTo>
                  <a:lnTo>
                    <a:pt x="11382" y="782"/>
                  </a:lnTo>
                  <a:lnTo>
                    <a:pt x="11015" y="611"/>
                  </a:lnTo>
                  <a:lnTo>
                    <a:pt x="10673" y="465"/>
                  </a:lnTo>
                  <a:lnTo>
                    <a:pt x="10307" y="343"/>
                  </a:lnTo>
                  <a:lnTo>
                    <a:pt x="9916" y="245"/>
                  </a:lnTo>
                  <a:lnTo>
                    <a:pt x="9526" y="147"/>
                  </a:lnTo>
                  <a:lnTo>
                    <a:pt x="9135" y="74"/>
                  </a:lnTo>
                  <a:lnTo>
                    <a:pt x="8744" y="25"/>
                  </a:lnTo>
                  <a:lnTo>
                    <a:pt x="835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9"/>
            <p:cNvSpPr/>
            <p:nvPr/>
          </p:nvSpPr>
          <p:spPr>
            <a:xfrm>
              <a:off x="6697400" y="335200"/>
              <a:ext cx="323625" cy="323025"/>
            </a:xfrm>
            <a:custGeom>
              <a:avLst/>
              <a:gdLst/>
              <a:ahLst/>
              <a:cxnLst/>
              <a:rect l="l" t="t" r="r" b="b"/>
              <a:pathLst>
                <a:path w="12945" h="12921" extrusionOk="0">
                  <a:moveTo>
                    <a:pt x="6472" y="1319"/>
                  </a:moveTo>
                  <a:lnTo>
                    <a:pt x="6545" y="1344"/>
                  </a:lnTo>
                  <a:lnTo>
                    <a:pt x="6619" y="1368"/>
                  </a:lnTo>
                  <a:lnTo>
                    <a:pt x="6741" y="1441"/>
                  </a:lnTo>
                  <a:lnTo>
                    <a:pt x="6838" y="1563"/>
                  </a:lnTo>
                  <a:lnTo>
                    <a:pt x="6863" y="1637"/>
                  </a:lnTo>
                  <a:lnTo>
                    <a:pt x="6863" y="1710"/>
                  </a:lnTo>
                  <a:lnTo>
                    <a:pt x="6863" y="6301"/>
                  </a:lnTo>
                  <a:lnTo>
                    <a:pt x="9061" y="8475"/>
                  </a:lnTo>
                  <a:lnTo>
                    <a:pt x="9110" y="8548"/>
                  </a:lnTo>
                  <a:lnTo>
                    <a:pt x="9134" y="8622"/>
                  </a:lnTo>
                  <a:lnTo>
                    <a:pt x="9159" y="8768"/>
                  </a:lnTo>
                  <a:lnTo>
                    <a:pt x="9134" y="8915"/>
                  </a:lnTo>
                  <a:lnTo>
                    <a:pt x="9110" y="8988"/>
                  </a:lnTo>
                  <a:lnTo>
                    <a:pt x="9061" y="9037"/>
                  </a:lnTo>
                  <a:lnTo>
                    <a:pt x="8988" y="9086"/>
                  </a:lnTo>
                  <a:lnTo>
                    <a:pt x="8914" y="9135"/>
                  </a:lnTo>
                  <a:lnTo>
                    <a:pt x="8768" y="9159"/>
                  </a:lnTo>
                  <a:lnTo>
                    <a:pt x="8621" y="9135"/>
                  </a:lnTo>
                  <a:lnTo>
                    <a:pt x="8548" y="9086"/>
                  </a:lnTo>
                  <a:lnTo>
                    <a:pt x="8499" y="9037"/>
                  </a:lnTo>
                  <a:lnTo>
                    <a:pt x="6203" y="6741"/>
                  </a:lnTo>
                  <a:lnTo>
                    <a:pt x="6130" y="6595"/>
                  </a:lnTo>
                  <a:lnTo>
                    <a:pt x="6081" y="6472"/>
                  </a:lnTo>
                  <a:lnTo>
                    <a:pt x="6081" y="1710"/>
                  </a:lnTo>
                  <a:lnTo>
                    <a:pt x="6081" y="1637"/>
                  </a:lnTo>
                  <a:lnTo>
                    <a:pt x="6106" y="1563"/>
                  </a:lnTo>
                  <a:lnTo>
                    <a:pt x="6203" y="1441"/>
                  </a:lnTo>
                  <a:lnTo>
                    <a:pt x="6326" y="1368"/>
                  </a:lnTo>
                  <a:lnTo>
                    <a:pt x="6399" y="1344"/>
                  </a:lnTo>
                  <a:lnTo>
                    <a:pt x="6472" y="1319"/>
                  </a:lnTo>
                  <a:close/>
                  <a:moveTo>
                    <a:pt x="6228" y="0"/>
                  </a:moveTo>
                  <a:lnTo>
                    <a:pt x="5862" y="25"/>
                  </a:lnTo>
                  <a:lnTo>
                    <a:pt x="5495" y="74"/>
                  </a:lnTo>
                  <a:lnTo>
                    <a:pt x="5129" y="122"/>
                  </a:lnTo>
                  <a:lnTo>
                    <a:pt x="4787" y="220"/>
                  </a:lnTo>
                  <a:lnTo>
                    <a:pt x="4445" y="318"/>
                  </a:lnTo>
                  <a:lnTo>
                    <a:pt x="4103" y="440"/>
                  </a:lnTo>
                  <a:lnTo>
                    <a:pt x="3761" y="586"/>
                  </a:lnTo>
                  <a:lnTo>
                    <a:pt x="3444" y="733"/>
                  </a:lnTo>
                  <a:lnTo>
                    <a:pt x="3639" y="1050"/>
                  </a:lnTo>
                  <a:lnTo>
                    <a:pt x="3663" y="1148"/>
                  </a:lnTo>
                  <a:lnTo>
                    <a:pt x="3663" y="1246"/>
                  </a:lnTo>
                  <a:lnTo>
                    <a:pt x="3615" y="1344"/>
                  </a:lnTo>
                  <a:lnTo>
                    <a:pt x="3541" y="1392"/>
                  </a:lnTo>
                  <a:lnTo>
                    <a:pt x="3493" y="1417"/>
                  </a:lnTo>
                  <a:lnTo>
                    <a:pt x="3370" y="1417"/>
                  </a:lnTo>
                  <a:lnTo>
                    <a:pt x="3297" y="1392"/>
                  </a:lnTo>
                  <a:lnTo>
                    <a:pt x="3248" y="1368"/>
                  </a:lnTo>
                  <a:lnTo>
                    <a:pt x="3224" y="1295"/>
                  </a:lnTo>
                  <a:lnTo>
                    <a:pt x="3028" y="977"/>
                  </a:lnTo>
                  <a:lnTo>
                    <a:pt x="2735" y="1197"/>
                  </a:lnTo>
                  <a:lnTo>
                    <a:pt x="2442" y="1417"/>
                  </a:lnTo>
                  <a:lnTo>
                    <a:pt x="2174" y="1637"/>
                  </a:lnTo>
                  <a:lnTo>
                    <a:pt x="1905" y="1881"/>
                  </a:lnTo>
                  <a:lnTo>
                    <a:pt x="1661" y="2150"/>
                  </a:lnTo>
                  <a:lnTo>
                    <a:pt x="1417" y="2418"/>
                  </a:lnTo>
                  <a:lnTo>
                    <a:pt x="1197" y="2711"/>
                  </a:lnTo>
                  <a:lnTo>
                    <a:pt x="1001" y="3029"/>
                  </a:lnTo>
                  <a:lnTo>
                    <a:pt x="1319" y="3200"/>
                  </a:lnTo>
                  <a:lnTo>
                    <a:pt x="1392" y="3273"/>
                  </a:lnTo>
                  <a:lnTo>
                    <a:pt x="1441" y="3346"/>
                  </a:lnTo>
                  <a:lnTo>
                    <a:pt x="1441" y="3444"/>
                  </a:lnTo>
                  <a:lnTo>
                    <a:pt x="1417" y="3542"/>
                  </a:lnTo>
                  <a:lnTo>
                    <a:pt x="1368" y="3590"/>
                  </a:lnTo>
                  <a:lnTo>
                    <a:pt x="1319" y="3639"/>
                  </a:lnTo>
                  <a:lnTo>
                    <a:pt x="1246" y="3664"/>
                  </a:lnTo>
                  <a:lnTo>
                    <a:pt x="1123" y="3664"/>
                  </a:lnTo>
                  <a:lnTo>
                    <a:pt x="1075" y="3639"/>
                  </a:lnTo>
                  <a:lnTo>
                    <a:pt x="757" y="3444"/>
                  </a:lnTo>
                  <a:lnTo>
                    <a:pt x="586" y="3761"/>
                  </a:lnTo>
                  <a:lnTo>
                    <a:pt x="464" y="4079"/>
                  </a:lnTo>
                  <a:lnTo>
                    <a:pt x="342" y="4421"/>
                  </a:lnTo>
                  <a:lnTo>
                    <a:pt x="220" y="4763"/>
                  </a:lnTo>
                  <a:lnTo>
                    <a:pt x="147" y="5129"/>
                  </a:lnTo>
                  <a:lnTo>
                    <a:pt x="73" y="5471"/>
                  </a:lnTo>
                  <a:lnTo>
                    <a:pt x="24" y="5837"/>
                  </a:lnTo>
                  <a:lnTo>
                    <a:pt x="0" y="6228"/>
                  </a:lnTo>
                  <a:lnTo>
                    <a:pt x="659" y="6228"/>
                  </a:lnTo>
                  <a:lnTo>
                    <a:pt x="757" y="6277"/>
                  </a:lnTo>
                  <a:lnTo>
                    <a:pt x="806" y="6375"/>
                  </a:lnTo>
                  <a:lnTo>
                    <a:pt x="806" y="6472"/>
                  </a:lnTo>
                  <a:lnTo>
                    <a:pt x="806" y="6546"/>
                  </a:lnTo>
                  <a:lnTo>
                    <a:pt x="757" y="6643"/>
                  </a:lnTo>
                  <a:lnTo>
                    <a:pt x="659" y="6692"/>
                  </a:lnTo>
                  <a:lnTo>
                    <a:pt x="562" y="6717"/>
                  </a:lnTo>
                  <a:lnTo>
                    <a:pt x="0" y="6717"/>
                  </a:lnTo>
                  <a:lnTo>
                    <a:pt x="24" y="7083"/>
                  </a:lnTo>
                  <a:lnTo>
                    <a:pt x="73" y="7449"/>
                  </a:lnTo>
                  <a:lnTo>
                    <a:pt x="147" y="7791"/>
                  </a:lnTo>
                  <a:lnTo>
                    <a:pt x="220" y="8158"/>
                  </a:lnTo>
                  <a:lnTo>
                    <a:pt x="342" y="8500"/>
                  </a:lnTo>
                  <a:lnTo>
                    <a:pt x="464" y="8841"/>
                  </a:lnTo>
                  <a:lnTo>
                    <a:pt x="586" y="9159"/>
                  </a:lnTo>
                  <a:lnTo>
                    <a:pt x="757" y="9476"/>
                  </a:lnTo>
                  <a:lnTo>
                    <a:pt x="1075" y="9305"/>
                  </a:lnTo>
                  <a:lnTo>
                    <a:pt x="1172" y="9257"/>
                  </a:lnTo>
                  <a:lnTo>
                    <a:pt x="1270" y="9281"/>
                  </a:lnTo>
                  <a:lnTo>
                    <a:pt x="1343" y="9305"/>
                  </a:lnTo>
                  <a:lnTo>
                    <a:pt x="1417" y="9379"/>
                  </a:lnTo>
                  <a:lnTo>
                    <a:pt x="1441" y="9476"/>
                  </a:lnTo>
                  <a:lnTo>
                    <a:pt x="1441" y="9574"/>
                  </a:lnTo>
                  <a:lnTo>
                    <a:pt x="1392" y="9647"/>
                  </a:lnTo>
                  <a:lnTo>
                    <a:pt x="1319" y="9721"/>
                  </a:lnTo>
                  <a:lnTo>
                    <a:pt x="1001" y="9892"/>
                  </a:lnTo>
                  <a:lnTo>
                    <a:pt x="1197" y="10209"/>
                  </a:lnTo>
                  <a:lnTo>
                    <a:pt x="1417" y="10502"/>
                  </a:lnTo>
                  <a:lnTo>
                    <a:pt x="1661" y="10771"/>
                  </a:lnTo>
                  <a:lnTo>
                    <a:pt x="1905" y="11040"/>
                  </a:lnTo>
                  <a:lnTo>
                    <a:pt x="2174" y="11284"/>
                  </a:lnTo>
                  <a:lnTo>
                    <a:pt x="2442" y="11504"/>
                  </a:lnTo>
                  <a:lnTo>
                    <a:pt x="2735" y="11723"/>
                  </a:lnTo>
                  <a:lnTo>
                    <a:pt x="3028" y="11943"/>
                  </a:lnTo>
                  <a:lnTo>
                    <a:pt x="3224" y="11626"/>
                  </a:lnTo>
                  <a:lnTo>
                    <a:pt x="3273" y="11552"/>
                  </a:lnTo>
                  <a:lnTo>
                    <a:pt x="3370" y="11504"/>
                  </a:lnTo>
                  <a:lnTo>
                    <a:pt x="3468" y="11504"/>
                  </a:lnTo>
                  <a:lnTo>
                    <a:pt x="3541" y="11528"/>
                  </a:lnTo>
                  <a:lnTo>
                    <a:pt x="3615" y="11601"/>
                  </a:lnTo>
                  <a:lnTo>
                    <a:pt x="3663" y="11675"/>
                  </a:lnTo>
                  <a:lnTo>
                    <a:pt x="3663" y="11772"/>
                  </a:lnTo>
                  <a:lnTo>
                    <a:pt x="3639" y="11870"/>
                  </a:lnTo>
                  <a:lnTo>
                    <a:pt x="3444" y="12187"/>
                  </a:lnTo>
                  <a:lnTo>
                    <a:pt x="3761" y="12334"/>
                  </a:lnTo>
                  <a:lnTo>
                    <a:pt x="4103" y="12480"/>
                  </a:lnTo>
                  <a:lnTo>
                    <a:pt x="4445" y="12603"/>
                  </a:lnTo>
                  <a:lnTo>
                    <a:pt x="4787" y="12700"/>
                  </a:lnTo>
                  <a:lnTo>
                    <a:pt x="5129" y="12798"/>
                  </a:lnTo>
                  <a:lnTo>
                    <a:pt x="5495" y="12847"/>
                  </a:lnTo>
                  <a:lnTo>
                    <a:pt x="5862" y="12896"/>
                  </a:lnTo>
                  <a:lnTo>
                    <a:pt x="6228" y="12920"/>
                  </a:lnTo>
                  <a:lnTo>
                    <a:pt x="6228" y="12358"/>
                  </a:lnTo>
                  <a:lnTo>
                    <a:pt x="6252" y="12261"/>
                  </a:lnTo>
                  <a:lnTo>
                    <a:pt x="6301" y="12187"/>
                  </a:lnTo>
                  <a:lnTo>
                    <a:pt x="6374" y="12139"/>
                  </a:lnTo>
                  <a:lnTo>
                    <a:pt x="6472" y="12114"/>
                  </a:lnTo>
                  <a:lnTo>
                    <a:pt x="6570" y="12139"/>
                  </a:lnTo>
                  <a:lnTo>
                    <a:pt x="6643" y="12187"/>
                  </a:lnTo>
                  <a:lnTo>
                    <a:pt x="6692" y="12261"/>
                  </a:lnTo>
                  <a:lnTo>
                    <a:pt x="6716" y="12358"/>
                  </a:lnTo>
                  <a:lnTo>
                    <a:pt x="6716" y="12920"/>
                  </a:lnTo>
                  <a:lnTo>
                    <a:pt x="7083" y="12896"/>
                  </a:lnTo>
                  <a:lnTo>
                    <a:pt x="7449" y="12847"/>
                  </a:lnTo>
                  <a:lnTo>
                    <a:pt x="7815" y="12798"/>
                  </a:lnTo>
                  <a:lnTo>
                    <a:pt x="8157" y="12700"/>
                  </a:lnTo>
                  <a:lnTo>
                    <a:pt x="8499" y="12603"/>
                  </a:lnTo>
                  <a:lnTo>
                    <a:pt x="8841" y="12480"/>
                  </a:lnTo>
                  <a:lnTo>
                    <a:pt x="9183" y="12334"/>
                  </a:lnTo>
                  <a:lnTo>
                    <a:pt x="9501" y="12187"/>
                  </a:lnTo>
                  <a:lnTo>
                    <a:pt x="9305" y="11870"/>
                  </a:lnTo>
                  <a:lnTo>
                    <a:pt x="9281" y="11772"/>
                  </a:lnTo>
                  <a:lnTo>
                    <a:pt x="9281" y="11675"/>
                  </a:lnTo>
                  <a:lnTo>
                    <a:pt x="9330" y="11601"/>
                  </a:lnTo>
                  <a:lnTo>
                    <a:pt x="9403" y="11528"/>
                  </a:lnTo>
                  <a:lnTo>
                    <a:pt x="9476" y="11504"/>
                  </a:lnTo>
                  <a:lnTo>
                    <a:pt x="9574" y="11504"/>
                  </a:lnTo>
                  <a:lnTo>
                    <a:pt x="9672" y="11552"/>
                  </a:lnTo>
                  <a:lnTo>
                    <a:pt x="9720" y="11626"/>
                  </a:lnTo>
                  <a:lnTo>
                    <a:pt x="9916" y="11943"/>
                  </a:lnTo>
                  <a:lnTo>
                    <a:pt x="10209" y="11723"/>
                  </a:lnTo>
                  <a:lnTo>
                    <a:pt x="10502" y="11504"/>
                  </a:lnTo>
                  <a:lnTo>
                    <a:pt x="10771" y="11284"/>
                  </a:lnTo>
                  <a:lnTo>
                    <a:pt x="11039" y="11040"/>
                  </a:lnTo>
                  <a:lnTo>
                    <a:pt x="11283" y="10771"/>
                  </a:lnTo>
                  <a:lnTo>
                    <a:pt x="11528" y="10502"/>
                  </a:lnTo>
                  <a:lnTo>
                    <a:pt x="11747" y="10209"/>
                  </a:lnTo>
                  <a:lnTo>
                    <a:pt x="11943" y="9892"/>
                  </a:lnTo>
                  <a:lnTo>
                    <a:pt x="11625" y="9721"/>
                  </a:lnTo>
                  <a:lnTo>
                    <a:pt x="11552" y="9647"/>
                  </a:lnTo>
                  <a:lnTo>
                    <a:pt x="11503" y="9574"/>
                  </a:lnTo>
                  <a:lnTo>
                    <a:pt x="11503" y="9476"/>
                  </a:lnTo>
                  <a:lnTo>
                    <a:pt x="11528" y="9379"/>
                  </a:lnTo>
                  <a:lnTo>
                    <a:pt x="11601" y="9305"/>
                  </a:lnTo>
                  <a:lnTo>
                    <a:pt x="11674" y="9281"/>
                  </a:lnTo>
                  <a:lnTo>
                    <a:pt x="11772" y="9257"/>
                  </a:lnTo>
                  <a:lnTo>
                    <a:pt x="11870" y="9305"/>
                  </a:lnTo>
                  <a:lnTo>
                    <a:pt x="12187" y="9476"/>
                  </a:lnTo>
                  <a:lnTo>
                    <a:pt x="12358" y="9159"/>
                  </a:lnTo>
                  <a:lnTo>
                    <a:pt x="12480" y="8841"/>
                  </a:lnTo>
                  <a:lnTo>
                    <a:pt x="12602" y="8500"/>
                  </a:lnTo>
                  <a:lnTo>
                    <a:pt x="12724" y="8158"/>
                  </a:lnTo>
                  <a:lnTo>
                    <a:pt x="12798" y="7791"/>
                  </a:lnTo>
                  <a:lnTo>
                    <a:pt x="12871" y="7449"/>
                  </a:lnTo>
                  <a:lnTo>
                    <a:pt x="12920" y="7083"/>
                  </a:lnTo>
                  <a:lnTo>
                    <a:pt x="12944" y="6717"/>
                  </a:lnTo>
                  <a:lnTo>
                    <a:pt x="12382" y="6717"/>
                  </a:lnTo>
                  <a:lnTo>
                    <a:pt x="12285" y="6692"/>
                  </a:lnTo>
                  <a:lnTo>
                    <a:pt x="12187" y="6643"/>
                  </a:lnTo>
                  <a:lnTo>
                    <a:pt x="12138" y="6546"/>
                  </a:lnTo>
                  <a:lnTo>
                    <a:pt x="12138" y="6472"/>
                  </a:lnTo>
                  <a:lnTo>
                    <a:pt x="12138" y="6375"/>
                  </a:lnTo>
                  <a:lnTo>
                    <a:pt x="12187" y="6277"/>
                  </a:lnTo>
                  <a:lnTo>
                    <a:pt x="12285" y="6228"/>
                  </a:lnTo>
                  <a:lnTo>
                    <a:pt x="12944" y="6228"/>
                  </a:lnTo>
                  <a:lnTo>
                    <a:pt x="12920" y="5837"/>
                  </a:lnTo>
                  <a:lnTo>
                    <a:pt x="12871" y="5471"/>
                  </a:lnTo>
                  <a:lnTo>
                    <a:pt x="12798" y="5129"/>
                  </a:lnTo>
                  <a:lnTo>
                    <a:pt x="12724" y="4763"/>
                  </a:lnTo>
                  <a:lnTo>
                    <a:pt x="12602" y="4421"/>
                  </a:lnTo>
                  <a:lnTo>
                    <a:pt x="12480" y="4079"/>
                  </a:lnTo>
                  <a:lnTo>
                    <a:pt x="12358" y="3761"/>
                  </a:lnTo>
                  <a:lnTo>
                    <a:pt x="12187" y="3444"/>
                  </a:lnTo>
                  <a:lnTo>
                    <a:pt x="11870" y="3639"/>
                  </a:lnTo>
                  <a:lnTo>
                    <a:pt x="11821" y="3664"/>
                  </a:lnTo>
                  <a:lnTo>
                    <a:pt x="11699" y="3664"/>
                  </a:lnTo>
                  <a:lnTo>
                    <a:pt x="11625" y="3639"/>
                  </a:lnTo>
                  <a:lnTo>
                    <a:pt x="11577" y="3590"/>
                  </a:lnTo>
                  <a:lnTo>
                    <a:pt x="11528" y="3542"/>
                  </a:lnTo>
                  <a:lnTo>
                    <a:pt x="11503" y="3444"/>
                  </a:lnTo>
                  <a:lnTo>
                    <a:pt x="11503" y="3346"/>
                  </a:lnTo>
                  <a:lnTo>
                    <a:pt x="11552" y="3273"/>
                  </a:lnTo>
                  <a:lnTo>
                    <a:pt x="11625" y="3200"/>
                  </a:lnTo>
                  <a:lnTo>
                    <a:pt x="11943" y="3029"/>
                  </a:lnTo>
                  <a:lnTo>
                    <a:pt x="11747" y="2711"/>
                  </a:lnTo>
                  <a:lnTo>
                    <a:pt x="11528" y="2418"/>
                  </a:lnTo>
                  <a:lnTo>
                    <a:pt x="11283" y="2150"/>
                  </a:lnTo>
                  <a:lnTo>
                    <a:pt x="11039" y="1881"/>
                  </a:lnTo>
                  <a:lnTo>
                    <a:pt x="10771" y="1637"/>
                  </a:lnTo>
                  <a:lnTo>
                    <a:pt x="10502" y="1417"/>
                  </a:lnTo>
                  <a:lnTo>
                    <a:pt x="10209" y="1197"/>
                  </a:lnTo>
                  <a:lnTo>
                    <a:pt x="9916" y="977"/>
                  </a:lnTo>
                  <a:lnTo>
                    <a:pt x="9720" y="1295"/>
                  </a:lnTo>
                  <a:lnTo>
                    <a:pt x="9696" y="1368"/>
                  </a:lnTo>
                  <a:lnTo>
                    <a:pt x="9647" y="1392"/>
                  </a:lnTo>
                  <a:lnTo>
                    <a:pt x="9574" y="1417"/>
                  </a:lnTo>
                  <a:lnTo>
                    <a:pt x="9452" y="1417"/>
                  </a:lnTo>
                  <a:lnTo>
                    <a:pt x="9403" y="1392"/>
                  </a:lnTo>
                  <a:lnTo>
                    <a:pt x="9330" y="1344"/>
                  </a:lnTo>
                  <a:lnTo>
                    <a:pt x="9281" y="1246"/>
                  </a:lnTo>
                  <a:lnTo>
                    <a:pt x="9281" y="1148"/>
                  </a:lnTo>
                  <a:lnTo>
                    <a:pt x="9305" y="1050"/>
                  </a:lnTo>
                  <a:lnTo>
                    <a:pt x="9501" y="733"/>
                  </a:lnTo>
                  <a:lnTo>
                    <a:pt x="9183" y="586"/>
                  </a:lnTo>
                  <a:lnTo>
                    <a:pt x="8841" y="440"/>
                  </a:lnTo>
                  <a:lnTo>
                    <a:pt x="8499" y="318"/>
                  </a:lnTo>
                  <a:lnTo>
                    <a:pt x="8157" y="220"/>
                  </a:lnTo>
                  <a:lnTo>
                    <a:pt x="7815" y="122"/>
                  </a:lnTo>
                  <a:lnTo>
                    <a:pt x="7449" y="74"/>
                  </a:lnTo>
                  <a:lnTo>
                    <a:pt x="7083" y="25"/>
                  </a:lnTo>
                  <a:lnTo>
                    <a:pt x="6716" y="0"/>
                  </a:lnTo>
                  <a:lnTo>
                    <a:pt x="6716" y="562"/>
                  </a:lnTo>
                  <a:lnTo>
                    <a:pt x="6692" y="660"/>
                  </a:lnTo>
                  <a:lnTo>
                    <a:pt x="6643" y="733"/>
                  </a:lnTo>
                  <a:lnTo>
                    <a:pt x="6570" y="782"/>
                  </a:lnTo>
                  <a:lnTo>
                    <a:pt x="6472" y="806"/>
                  </a:lnTo>
                  <a:lnTo>
                    <a:pt x="6374" y="782"/>
                  </a:lnTo>
                  <a:lnTo>
                    <a:pt x="6301" y="733"/>
                  </a:lnTo>
                  <a:lnTo>
                    <a:pt x="6252" y="660"/>
                  </a:lnTo>
                  <a:lnTo>
                    <a:pt x="6228" y="562"/>
                  </a:lnTo>
                  <a:lnTo>
                    <a:pt x="62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8" name="Google Shape;748;p49"/>
          <p:cNvGrpSpPr/>
          <p:nvPr/>
        </p:nvGrpSpPr>
        <p:grpSpPr>
          <a:xfrm>
            <a:off x="358968" y="914538"/>
            <a:ext cx="347107" cy="420111"/>
            <a:chOff x="584925" y="922575"/>
            <a:chExt cx="415200" cy="502525"/>
          </a:xfrm>
        </p:grpSpPr>
        <p:sp>
          <p:nvSpPr>
            <p:cNvPr id="749" name="Google Shape;749;p49"/>
            <p:cNvSpPr/>
            <p:nvPr/>
          </p:nvSpPr>
          <p:spPr>
            <a:xfrm>
              <a:off x="584925" y="961025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5" y="25"/>
                  </a:lnTo>
                  <a:lnTo>
                    <a:pt x="489" y="50"/>
                  </a:lnTo>
                  <a:lnTo>
                    <a:pt x="342" y="123"/>
                  </a:lnTo>
                  <a:lnTo>
                    <a:pt x="220" y="196"/>
                  </a:lnTo>
                  <a:lnTo>
                    <a:pt x="122" y="294"/>
                  </a:lnTo>
                  <a:lnTo>
                    <a:pt x="73" y="416"/>
                  </a:lnTo>
                  <a:lnTo>
                    <a:pt x="24" y="563"/>
                  </a:lnTo>
                  <a:lnTo>
                    <a:pt x="0" y="709"/>
                  </a:lnTo>
                  <a:lnTo>
                    <a:pt x="0" y="17708"/>
                  </a:lnTo>
                  <a:lnTo>
                    <a:pt x="24" y="17879"/>
                  </a:lnTo>
                  <a:lnTo>
                    <a:pt x="73" y="18025"/>
                  </a:lnTo>
                  <a:lnTo>
                    <a:pt x="122" y="18172"/>
                  </a:lnTo>
                  <a:lnTo>
                    <a:pt x="220" y="18294"/>
                  </a:lnTo>
                  <a:lnTo>
                    <a:pt x="342" y="18416"/>
                  </a:lnTo>
                  <a:lnTo>
                    <a:pt x="489" y="18489"/>
                  </a:lnTo>
                  <a:lnTo>
                    <a:pt x="635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7" y="18538"/>
                  </a:lnTo>
                  <a:lnTo>
                    <a:pt x="14654" y="18489"/>
                  </a:lnTo>
                  <a:lnTo>
                    <a:pt x="14800" y="18416"/>
                  </a:lnTo>
                  <a:lnTo>
                    <a:pt x="14923" y="18294"/>
                  </a:lnTo>
                  <a:lnTo>
                    <a:pt x="15020" y="18172"/>
                  </a:lnTo>
                  <a:lnTo>
                    <a:pt x="15069" y="18025"/>
                  </a:lnTo>
                  <a:lnTo>
                    <a:pt x="15118" y="17879"/>
                  </a:lnTo>
                  <a:lnTo>
                    <a:pt x="15142" y="17708"/>
                  </a:lnTo>
                  <a:lnTo>
                    <a:pt x="15142" y="17586"/>
                  </a:lnTo>
                  <a:lnTo>
                    <a:pt x="1759" y="17586"/>
                  </a:lnTo>
                  <a:lnTo>
                    <a:pt x="1612" y="17561"/>
                  </a:lnTo>
                  <a:lnTo>
                    <a:pt x="1465" y="17512"/>
                  </a:lnTo>
                  <a:lnTo>
                    <a:pt x="1319" y="17439"/>
                  </a:lnTo>
                  <a:lnTo>
                    <a:pt x="1197" y="17317"/>
                  </a:lnTo>
                  <a:lnTo>
                    <a:pt x="1099" y="17195"/>
                  </a:lnTo>
                  <a:lnTo>
                    <a:pt x="1050" y="17048"/>
                  </a:lnTo>
                  <a:lnTo>
                    <a:pt x="1001" y="16902"/>
                  </a:lnTo>
                  <a:lnTo>
                    <a:pt x="977" y="16731"/>
                  </a:lnTo>
                  <a:lnTo>
                    <a:pt x="9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9"/>
            <p:cNvSpPr/>
            <p:nvPr/>
          </p:nvSpPr>
          <p:spPr>
            <a:xfrm>
              <a:off x="621550" y="922575"/>
              <a:ext cx="378575" cy="464050"/>
            </a:xfrm>
            <a:custGeom>
              <a:avLst/>
              <a:gdLst/>
              <a:ahLst/>
              <a:cxnLst/>
              <a:rect l="l" t="t" r="r" b="b"/>
              <a:pathLst>
                <a:path w="15143" h="18562" extrusionOk="0">
                  <a:moveTo>
                    <a:pt x="13140" y="6472"/>
                  </a:moveTo>
                  <a:lnTo>
                    <a:pt x="13238" y="6497"/>
                  </a:lnTo>
                  <a:lnTo>
                    <a:pt x="13311" y="6546"/>
                  </a:lnTo>
                  <a:lnTo>
                    <a:pt x="13360" y="6619"/>
                  </a:lnTo>
                  <a:lnTo>
                    <a:pt x="13384" y="6717"/>
                  </a:lnTo>
                  <a:lnTo>
                    <a:pt x="13360" y="6814"/>
                  </a:lnTo>
                  <a:lnTo>
                    <a:pt x="13311" y="6888"/>
                  </a:lnTo>
                  <a:lnTo>
                    <a:pt x="13238" y="6936"/>
                  </a:lnTo>
                  <a:lnTo>
                    <a:pt x="13140" y="6961"/>
                  </a:lnTo>
                  <a:lnTo>
                    <a:pt x="2003" y="6961"/>
                  </a:lnTo>
                  <a:lnTo>
                    <a:pt x="1905" y="6936"/>
                  </a:lnTo>
                  <a:lnTo>
                    <a:pt x="1832" y="6888"/>
                  </a:lnTo>
                  <a:lnTo>
                    <a:pt x="1783" y="6814"/>
                  </a:lnTo>
                  <a:lnTo>
                    <a:pt x="1759" y="6717"/>
                  </a:lnTo>
                  <a:lnTo>
                    <a:pt x="1783" y="6619"/>
                  </a:lnTo>
                  <a:lnTo>
                    <a:pt x="1832" y="6546"/>
                  </a:lnTo>
                  <a:lnTo>
                    <a:pt x="1905" y="6497"/>
                  </a:lnTo>
                  <a:lnTo>
                    <a:pt x="2003" y="6472"/>
                  </a:lnTo>
                  <a:close/>
                  <a:moveTo>
                    <a:pt x="13238" y="8793"/>
                  </a:moveTo>
                  <a:lnTo>
                    <a:pt x="13311" y="8866"/>
                  </a:lnTo>
                  <a:lnTo>
                    <a:pt x="13360" y="8939"/>
                  </a:lnTo>
                  <a:lnTo>
                    <a:pt x="13384" y="9037"/>
                  </a:lnTo>
                  <a:lnTo>
                    <a:pt x="13360" y="9135"/>
                  </a:lnTo>
                  <a:lnTo>
                    <a:pt x="13311" y="9208"/>
                  </a:lnTo>
                  <a:lnTo>
                    <a:pt x="13238" y="9257"/>
                  </a:lnTo>
                  <a:lnTo>
                    <a:pt x="13140" y="9281"/>
                  </a:lnTo>
                  <a:lnTo>
                    <a:pt x="2003" y="9281"/>
                  </a:lnTo>
                  <a:lnTo>
                    <a:pt x="1905" y="9257"/>
                  </a:lnTo>
                  <a:lnTo>
                    <a:pt x="1832" y="9208"/>
                  </a:lnTo>
                  <a:lnTo>
                    <a:pt x="1783" y="9135"/>
                  </a:lnTo>
                  <a:lnTo>
                    <a:pt x="1759" y="9037"/>
                  </a:lnTo>
                  <a:lnTo>
                    <a:pt x="1783" y="8939"/>
                  </a:lnTo>
                  <a:lnTo>
                    <a:pt x="1832" y="8866"/>
                  </a:lnTo>
                  <a:lnTo>
                    <a:pt x="1905" y="8793"/>
                  </a:lnTo>
                  <a:close/>
                  <a:moveTo>
                    <a:pt x="13140" y="11088"/>
                  </a:moveTo>
                  <a:lnTo>
                    <a:pt x="13238" y="11113"/>
                  </a:lnTo>
                  <a:lnTo>
                    <a:pt x="13311" y="11162"/>
                  </a:lnTo>
                  <a:lnTo>
                    <a:pt x="13360" y="11235"/>
                  </a:lnTo>
                  <a:lnTo>
                    <a:pt x="13384" y="11333"/>
                  </a:lnTo>
                  <a:lnTo>
                    <a:pt x="13360" y="11430"/>
                  </a:lnTo>
                  <a:lnTo>
                    <a:pt x="13311" y="11504"/>
                  </a:lnTo>
                  <a:lnTo>
                    <a:pt x="13238" y="11552"/>
                  </a:lnTo>
                  <a:lnTo>
                    <a:pt x="13140" y="11577"/>
                  </a:lnTo>
                  <a:lnTo>
                    <a:pt x="2003" y="11577"/>
                  </a:lnTo>
                  <a:lnTo>
                    <a:pt x="1905" y="11552"/>
                  </a:lnTo>
                  <a:lnTo>
                    <a:pt x="1832" y="11504"/>
                  </a:lnTo>
                  <a:lnTo>
                    <a:pt x="1783" y="11430"/>
                  </a:lnTo>
                  <a:lnTo>
                    <a:pt x="1759" y="11333"/>
                  </a:lnTo>
                  <a:lnTo>
                    <a:pt x="1783" y="11235"/>
                  </a:lnTo>
                  <a:lnTo>
                    <a:pt x="1832" y="11162"/>
                  </a:lnTo>
                  <a:lnTo>
                    <a:pt x="1905" y="11113"/>
                  </a:lnTo>
                  <a:lnTo>
                    <a:pt x="2003" y="11088"/>
                  </a:lnTo>
                  <a:close/>
                  <a:moveTo>
                    <a:pt x="8255" y="13409"/>
                  </a:moveTo>
                  <a:lnTo>
                    <a:pt x="8353" y="13433"/>
                  </a:lnTo>
                  <a:lnTo>
                    <a:pt x="8426" y="13482"/>
                  </a:lnTo>
                  <a:lnTo>
                    <a:pt x="8475" y="13555"/>
                  </a:lnTo>
                  <a:lnTo>
                    <a:pt x="8500" y="13653"/>
                  </a:lnTo>
                  <a:lnTo>
                    <a:pt x="8475" y="13750"/>
                  </a:lnTo>
                  <a:lnTo>
                    <a:pt x="8426" y="13824"/>
                  </a:lnTo>
                  <a:lnTo>
                    <a:pt x="8353" y="13873"/>
                  </a:lnTo>
                  <a:lnTo>
                    <a:pt x="8255" y="13897"/>
                  </a:lnTo>
                  <a:lnTo>
                    <a:pt x="2003" y="13897"/>
                  </a:lnTo>
                  <a:lnTo>
                    <a:pt x="1905" y="13873"/>
                  </a:lnTo>
                  <a:lnTo>
                    <a:pt x="1832" y="13824"/>
                  </a:lnTo>
                  <a:lnTo>
                    <a:pt x="1783" y="13750"/>
                  </a:lnTo>
                  <a:lnTo>
                    <a:pt x="1759" y="13653"/>
                  </a:lnTo>
                  <a:lnTo>
                    <a:pt x="1783" y="13555"/>
                  </a:lnTo>
                  <a:lnTo>
                    <a:pt x="1832" y="13482"/>
                  </a:lnTo>
                  <a:lnTo>
                    <a:pt x="1905" y="13433"/>
                  </a:lnTo>
                  <a:lnTo>
                    <a:pt x="2003" y="13409"/>
                  </a:lnTo>
                  <a:close/>
                  <a:moveTo>
                    <a:pt x="635" y="0"/>
                  </a:moveTo>
                  <a:lnTo>
                    <a:pt x="489" y="49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3" y="342"/>
                  </a:lnTo>
                  <a:lnTo>
                    <a:pt x="74" y="464"/>
                  </a:lnTo>
                  <a:lnTo>
                    <a:pt x="25" y="611"/>
                  </a:lnTo>
                  <a:lnTo>
                    <a:pt x="0" y="782"/>
                  </a:lnTo>
                  <a:lnTo>
                    <a:pt x="0" y="17780"/>
                  </a:lnTo>
                  <a:lnTo>
                    <a:pt x="25" y="17927"/>
                  </a:lnTo>
                  <a:lnTo>
                    <a:pt x="74" y="18073"/>
                  </a:lnTo>
                  <a:lnTo>
                    <a:pt x="123" y="18195"/>
                  </a:lnTo>
                  <a:lnTo>
                    <a:pt x="220" y="18318"/>
                  </a:lnTo>
                  <a:lnTo>
                    <a:pt x="342" y="18415"/>
                  </a:lnTo>
                  <a:lnTo>
                    <a:pt x="489" y="18489"/>
                  </a:lnTo>
                  <a:lnTo>
                    <a:pt x="635" y="18537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7"/>
                  </a:lnTo>
                  <a:lnTo>
                    <a:pt x="14654" y="18489"/>
                  </a:lnTo>
                  <a:lnTo>
                    <a:pt x="14801" y="18415"/>
                  </a:lnTo>
                  <a:lnTo>
                    <a:pt x="14923" y="18318"/>
                  </a:lnTo>
                  <a:lnTo>
                    <a:pt x="15021" y="18195"/>
                  </a:lnTo>
                  <a:lnTo>
                    <a:pt x="15069" y="18073"/>
                  </a:lnTo>
                  <a:lnTo>
                    <a:pt x="15118" y="17927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5" y="3835"/>
                  </a:lnTo>
                  <a:lnTo>
                    <a:pt x="12065" y="3761"/>
                  </a:lnTo>
                  <a:lnTo>
                    <a:pt x="11846" y="3639"/>
                  </a:lnTo>
                  <a:lnTo>
                    <a:pt x="11650" y="3468"/>
                  </a:lnTo>
                  <a:lnTo>
                    <a:pt x="11504" y="3297"/>
                  </a:lnTo>
                  <a:lnTo>
                    <a:pt x="11382" y="3078"/>
                  </a:lnTo>
                  <a:lnTo>
                    <a:pt x="11308" y="2833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9"/>
            <p:cNvSpPr/>
            <p:nvPr/>
          </p:nvSpPr>
          <p:spPr>
            <a:xfrm>
              <a:off x="915850" y="922575"/>
              <a:ext cx="84275" cy="84275"/>
            </a:xfrm>
            <a:custGeom>
              <a:avLst/>
              <a:gdLst/>
              <a:ahLst/>
              <a:cxnLst/>
              <a:rect l="l" t="t" r="r" b="b"/>
              <a:pathLst>
                <a:path w="3371" h="3371" extrusionOk="0">
                  <a:moveTo>
                    <a:pt x="0" y="0"/>
                  </a:moveTo>
                  <a:lnTo>
                    <a:pt x="0" y="2589"/>
                  </a:lnTo>
                  <a:lnTo>
                    <a:pt x="0" y="2736"/>
                  </a:lnTo>
                  <a:lnTo>
                    <a:pt x="49" y="2882"/>
                  </a:lnTo>
                  <a:lnTo>
                    <a:pt x="122" y="3029"/>
                  </a:lnTo>
                  <a:lnTo>
                    <a:pt x="220" y="3126"/>
                  </a:lnTo>
                  <a:lnTo>
                    <a:pt x="342" y="3224"/>
                  </a:lnTo>
                  <a:lnTo>
                    <a:pt x="464" y="3297"/>
                  </a:lnTo>
                  <a:lnTo>
                    <a:pt x="611" y="3346"/>
                  </a:lnTo>
                  <a:lnTo>
                    <a:pt x="782" y="3371"/>
                  </a:lnTo>
                  <a:lnTo>
                    <a:pt x="3371" y="33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2" name="Google Shape;752;p49"/>
          <p:cNvGrpSpPr/>
          <p:nvPr/>
        </p:nvGrpSpPr>
        <p:grpSpPr>
          <a:xfrm>
            <a:off x="912275" y="904841"/>
            <a:ext cx="367547" cy="437980"/>
            <a:chOff x="1246775" y="910975"/>
            <a:chExt cx="439650" cy="523900"/>
          </a:xfrm>
        </p:grpSpPr>
        <p:sp>
          <p:nvSpPr>
            <p:cNvPr id="753" name="Google Shape;753;p49"/>
            <p:cNvSpPr/>
            <p:nvPr/>
          </p:nvSpPr>
          <p:spPr>
            <a:xfrm>
              <a:off x="1246775" y="970800"/>
              <a:ext cx="378575" cy="464075"/>
            </a:xfrm>
            <a:custGeom>
              <a:avLst/>
              <a:gdLst/>
              <a:ahLst/>
              <a:cxnLst/>
              <a:rect l="l" t="t" r="r" b="b"/>
              <a:pathLst>
                <a:path w="15143" h="18563" extrusionOk="0">
                  <a:moveTo>
                    <a:pt x="782" y="1"/>
                  </a:moveTo>
                  <a:lnTo>
                    <a:pt x="636" y="25"/>
                  </a:lnTo>
                  <a:lnTo>
                    <a:pt x="489" y="50"/>
                  </a:lnTo>
                  <a:lnTo>
                    <a:pt x="343" y="123"/>
                  </a:lnTo>
                  <a:lnTo>
                    <a:pt x="220" y="221"/>
                  </a:lnTo>
                  <a:lnTo>
                    <a:pt x="123" y="318"/>
                  </a:lnTo>
                  <a:lnTo>
                    <a:pt x="74" y="465"/>
                  </a:lnTo>
                  <a:lnTo>
                    <a:pt x="25" y="587"/>
                  </a:lnTo>
                  <a:lnTo>
                    <a:pt x="1" y="758"/>
                  </a:lnTo>
                  <a:lnTo>
                    <a:pt x="1" y="17756"/>
                  </a:lnTo>
                  <a:lnTo>
                    <a:pt x="25" y="17903"/>
                  </a:lnTo>
                  <a:lnTo>
                    <a:pt x="74" y="18049"/>
                  </a:lnTo>
                  <a:lnTo>
                    <a:pt x="123" y="18196"/>
                  </a:lnTo>
                  <a:lnTo>
                    <a:pt x="220" y="18318"/>
                  </a:lnTo>
                  <a:lnTo>
                    <a:pt x="343" y="18416"/>
                  </a:lnTo>
                  <a:lnTo>
                    <a:pt x="489" y="18489"/>
                  </a:lnTo>
                  <a:lnTo>
                    <a:pt x="636" y="18538"/>
                  </a:lnTo>
                  <a:lnTo>
                    <a:pt x="782" y="18562"/>
                  </a:lnTo>
                  <a:lnTo>
                    <a:pt x="14361" y="18562"/>
                  </a:lnTo>
                  <a:lnTo>
                    <a:pt x="14508" y="18538"/>
                  </a:lnTo>
                  <a:lnTo>
                    <a:pt x="14654" y="18489"/>
                  </a:lnTo>
                  <a:lnTo>
                    <a:pt x="14801" y="18416"/>
                  </a:lnTo>
                  <a:lnTo>
                    <a:pt x="14923" y="18318"/>
                  </a:lnTo>
                  <a:lnTo>
                    <a:pt x="15021" y="18196"/>
                  </a:lnTo>
                  <a:lnTo>
                    <a:pt x="15070" y="18049"/>
                  </a:lnTo>
                  <a:lnTo>
                    <a:pt x="15118" y="17903"/>
                  </a:lnTo>
                  <a:lnTo>
                    <a:pt x="15143" y="17756"/>
                  </a:lnTo>
                  <a:lnTo>
                    <a:pt x="15143" y="16608"/>
                  </a:lnTo>
                  <a:lnTo>
                    <a:pt x="2736" y="16608"/>
                  </a:lnTo>
                  <a:lnTo>
                    <a:pt x="2589" y="16584"/>
                  </a:lnTo>
                  <a:lnTo>
                    <a:pt x="2443" y="16535"/>
                  </a:lnTo>
                  <a:lnTo>
                    <a:pt x="2296" y="16462"/>
                  </a:lnTo>
                  <a:lnTo>
                    <a:pt x="2174" y="16364"/>
                  </a:lnTo>
                  <a:lnTo>
                    <a:pt x="2077" y="16242"/>
                  </a:lnTo>
                  <a:lnTo>
                    <a:pt x="2028" y="16096"/>
                  </a:lnTo>
                  <a:lnTo>
                    <a:pt x="1979" y="15949"/>
                  </a:lnTo>
                  <a:lnTo>
                    <a:pt x="1954" y="15802"/>
                  </a:lnTo>
                  <a:lnTo>
                    <a:pt x="19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9"/>
            <p:cNvSpPr/>
            <p:nvPr/>
          </p:nvSpPr>
          <p:spPr>
            <a:xfrm>
              <a:off x="1307825" y="910975"/>
              <a:ext cx="378600" cy="464050"/>
            </a:xfrm>
            <a:custGeom>
              <a:avLst/>
              <a:gdLst/>
              <a:ahLst/>
              <a:cxnLst/>
              <a:rect l="l" t="t" r="r" b="b"/>
              <a:pathLst>
                <a:path w="15144" h="18562" extrusionOk="0">
                  <a:moveTo>
                    <a:pt x="782" y="0"/>
                  </a:moveTo>
                  <a:lnTo>
                    <a:pt x="636" y="25"/>
                  </a:lnTo>
                  <a:lnTo>
                    <a:pt x="489" y="74"/>
                  </a:lnTo>
                  <a:lnTo>
                    <a:pt x="343" y="147"/>
                  </a:lnTo>
                  <a:lnTo>
                    <a:pt x="221" y="244"/>
                  </a:lnTo>
                  <a:lnTo>
                    <a:pt x="123" y="342"/>
                  </a:lnTo>
                  <a:lnTo>
                    <a:pt x="74" y="489"/>
                  </a:lnTo>
                  <a:lnTo>
                    <a:pt x="25" y="635"/>
                  </a:lnTo>
                  <a:lnTo>
                    <a:pt x="1" y="782"/>
                  </a:lnTo>
                  <a:lnTo>
                    <a:pt x="1" y="17780"/>
                  </a:lnTo>
                  <a:lnTo>
                    <a:pt x="25" y="17951"/>
                  </a:lnTo>
                  <a:lnTo>
                    <a:pt x="74" y="18098"/>
                  </a:lnTo>
                  <a:lnTo>
                    <a:pt x="123" y="18220"/>
                  </a:lnTo>
                  <a:lnTo>
                    <a:pt x="221" y="18342"/>
                  </a:lnTo>
                  <a:lnTo>
                    <a:pt x="343" y="18440"/>
                  </a:lnTo>
                  <a:lnTo>
                    <a:pt x="489" y="18513"/>
                  </a:lnTo>
                  <a:lnTo>
                    <a:pt x="636" y="18562"/>
                  </a:lnTo>
                  <a:lnTo>
                    <a:pt x="14508" y="18562"/>
                  </a:lnTo>
                  <a:lnTo>
                    <a:pt x="14655" y="18513"/>
                  </a:lnTo>
                  <a:lnTo>
                    <a:pt x="14801" y="18440"/>
                  </a:lnTo>
                  <a:lnTo>
                    <a:pt x="14923" y="18342"/>
                  </a:lnTo>
                  <a:lnTo>
                    <a:pt x="15021" y="18220"/>
                  </a:lnTo>
                  <a:lnTo>
                    <a:pt x="15070" y="18098"/>
                  </a:lnTo>
                  <a:lnTo>
                    <a:pt x="15119" y="17951"/>
                  </a:lnTo>
                  <a:lnTo>
                    <a:pt x="15143" y="17780"/>
                  </a:lnTo>
                  <a:lnTo>
                    <a:pt x="15143" y="3859"/>
                  </a:lnTo>
                  <a:lnTo>
                    <a:pt x="12554" y="3859"/>
                  </a:lnTo>
                  <a:lnTo>
                    <a:pt x="12286" y="3835"/>
                  </a:lnTo>
                  <a:lnTo>
                    <a:pt x="12066" y="3761"/>
                  </a:lnTo>
                  <a:lnTo>
                    <a:pt x="11846" y="3664"/>
                  </a:lnTo>
                  <a:lnTo>
                    <a:pt x="11651" y="3493"/>
                  </a:lnTo>
                  <a:lnTo>
                    <a:pt x="11504" y="3297"/>
                  </a:lnTo>
                  <a:lnTo>
                    <a:pt x="11382" y="3102"/>
                  </a:lnTo>
                  <a:lnTo>
                    <a:pt x="11309" y="2858"/>
                  </a:lnTo>
                  <a:lnTo>
                    <a:pt x="11284" y="2589"/>
                  </a:lnTo>
                  <a:lnTo>
                    <a:pt x="1128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9"/>
            <p:cNvSpPr/>
            <p:nvPr/>
          </p:nvSpPr>
          <p:spPr>
            <a:xfrm>
              <a:off x="1602125" y="910975"/>
              <a:ext cx="84300" cy="84275"/>
            </a:xfrm>
            <a:custGeom>
              <a:avLst/>
              <a:gdLst/>
              <a:ahLst/>
              <a:cxnLst/>
              <a:rect l="l" t="t" r="r" b="b"/>
              <a:pathLst>
                <a:path w="3372" h="3371" extrusionOk="0">
                  <a:moveTo>
                    <a:pt x="1" y="0"/>
                  </a:moveTo>
                  <a:lnTo>
                    <a:pt x="1" y="2589"/>
                  </a:lnTo>
                  <a:lnTo>
                    <a:pt x="1" y="2760"/>
                  </a:lnTo>
                  <a:lnTo>
                    <a:pt x="50" y="2907"/>
                  </a:lnTo>
                  <a:lnTo>
                    <a:pt x="123" y="3029"/>
                  </a:lnTo>
                  <a:lnTo>
                    <a:pt x="221" y="3151"/>
                  </a:lnTo>
                  <a:lnTo>
                    <a:pt x="343" y="3249"/>
                  </a:lnTo>
                  <a:lnTo>
                    <a:pt x="465" y="3322"/>
                  </a:lnTo>
                  <a:lnTo>
                    <a:pt x="611" y="3371"/>
                  </a:lnTo>
                  <a:lnTo>
                    <a:pt x="3371" y="337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6" name="Google Shape;756;p49"/>
          <p:cNvGrpSpPr/>
          <p:nvPr/>
        </p:nvGrpSpPr>
        <p:grpSpPr>
          <a:xfrm>
            <a:off x="1480400" y="975274"/>
            <a:ext cx="358351" cy="298118"/>
            <a:chOff x="1926350" y="995225"/>
            <a:chExt cx="428650" cy="356600"/>
          </a:xfrm>
        </p:grpSpPr>
        <p:sp>
          <p:nvSpPr>
            <p:cNvPr id="757" name="Google Shape;757;p49"/>
            <p:cNvSpPr/>
            <p:nvPr/>
          </p:nvSpPr>
          <p:spPr>
            <a:xfrm>
              <a:off x="1926350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0" y="0"/>
                  </a:moveTo>
                  <a:lnTo>
                    <a:pt x="0" y="489"/>
                  </a:lnTo>
                  <a:lnTo>
                    <a:pt x="25" y="635"/>
                  </a:lnTo>
                  <a:lnTo>
                    <a:pt x="74" y="758"/>
                  </a:lnTo>
                  <a:lnTo>
                    <a:pt x="147" y="855"/>
                  </a:lnTo>
                  <a:lnTo>
                    <a:pt x="245" y="953"/>
                  </a:lnTo>
                  <a:lnTo>
                    <a:pt x="391" y="1026"/>
                  </a:lnTo>
                  <a:lnTo>
                    <a:pt x="562" y="1051"/>
                  </a:lnTo>
                  <a:lnTo>
                    <a:pt x="733" y="1026"/>
                  </a:lnTo>
                  <a:lnTo>
                    <a:pt x="1295" y="855"/>
                  </a:lnTo>
                  <a:lnTo>
                    <a:pt x="1661" y="782"/>
                  </a:lnTo>
                  <a:lnTo>
                    <a:pt x="2076" y="684"/>
                  </a:lnTo>
                  <a:lnTo>
                    <a:pt x="2540" y="611"/>
                  </a:lnTo>
                  <a:lnTo>
                    <a:pt x="3029" y="562"/>
                  </a:lnTo>
                  <a:lnTo>
                    <a:pt x="3591" y="513"/>
                  </a:lnTo>
                  <a:lnTo>
                    <a:pt x="4177" y="489"/>
                  </a:lnTo>
                  <a:lnTo>
                    <a:pt x="4616" y="513"/>
                  </a:lnTo>
                  <a:lnTo>
                    <a:pt x="5032" y="538"/>
                  </a:lnTo>
                  <a:lnTo>
                    <a:pt x="5422" y="611"/>
                  </a:lnTo>
                  <a:lnTo>
                    <a:pt x="5789" y="684"/>
                  </a:lnTo>
                  <a:lnTo>
                    <a:pt x="6131" y="782"/>
                  </a:lnTo>
                  <a:lnTo>
                    <a:pt x="6448" y="880"/>
                  </a:lnTo>
                  <a:lnTo>
                    <a:pt x="6717" y="1002"/>
                  </a:lnTo>
                  <a:lnTo>
                    <a:pt x="6985" y="1124"/>
                  </a:lnTo>
                  <a:lnTo>
                    <a:pt x="7205" y="1246"/>
                  </a:lnTo>
                  <a:lnTo>
                    <a:pt x="7425" y="1393"/>
                  </a:lnTo>
                  <a:lnTo>
                    <a:pt x="7791" y="1661"/>
                  </a:lnTo>
                  <a:lnTo>
                    <a:pt x="8084" y="1930"/>
                  </a:lnTo>
                  <a:lnTo>
                    <a:pt x="8329" y="2150"/>
                  </a:lnTo>
                  <a:lnTo>
                    <a:pt x="8329" y="1661"/>
                  </a:lnTo>
                  <a:lnTo>
                    <a:pt x="8084" y="1441"/>
                  </a:lnTo>
                  <a:lnTo>
                    <a:pt x="7791" y="1173"/>
                  </a:lnTo>
                  <a:lnTo>
                    <a:pt x="7425" y="904"/>
                  </a:lnTo>
                  <a:lnTo>
                    <a:pt x="7205" y="758"/>
                  </a:lnTo>
                  <a:lnTo>
                    <a:pt x="6985" y="635"/>
                  </a:lnTo>
                  <a:lnTo>
                    <a:pt x="6717" y="513"/>
                  </a:lnTo>
                  <a:lnTo>
                    <a:pt x="6448" y="391"/>
                  </a:lnTo>
                  <a:lnTo>
                    <a:pt x="6131" y="294"/>
                  </a:lnTo>
                  <a:lnTo>
                    <a:pt x="5789" y="196"/>
                  </a:lnTo>
                  <a:lnTo>
                    <a:pt x="5422" y="123"/>
                  </a:lnTo>
                  <a:lnTo>
                    <a:pt x="5032" y="49"/>
                  </a:lnTo>
                  <a:lnTo>
                    <a:pt x="4616" y="25"/>
                  </a:lnTo>
                  <a:lnTo>
                    <a:pt x="4177" y="0"/>
                  </a:lnTo>
                  <a:lnTo>
                    <a:pt x="3591" y="25"/>
                  </a:lnTo>
                  <a:lnTo>
                    <a:pt x="3029" y="74"/>
                  </a:lnTo>
                  <a:lnTo>
                    <a:pt x="2540" y="123"/>
                  </a:lnTo>
                  <a:lnTo>
                    <a:pt x="2076" y="196"/>
                  </a:lnTo>
                  <a:lnTo>
                    <a:pt x="1661" y="294"/>
                  </a:lnTo>
                  <a:lnTo>
                    <a:pt x="1295" y="367"/>
                  </a:lnTo>
                  <a:lnTo>
                    <a:pt x="733" y="538"/>
                  </a:lnTo>
                  <a:lnTo>
                    <a:pt x="562" y="562"/>
                  </a:lnTo>
                  <a:lnTo>
                    <a:pt x="391" y="538"/>
                  </a:lnTo>
                  <a:lnTo>
                    <a:pt x="245" y="465"/>
                  </a:lnTo>
                  <a:lnTo>
                    <a:pt x="147" y="367"/>
                  </a:lnTo>
                  <a:lnTo>
                    <a:pt x="74" y="269"/>
                  </a:lnTo>
                  <a:lnTo>
                    <a:pt x="25" y="14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9"/>
            <p:cNvSpPr/>
            <p:nvPr/>
          </p:nvSpPr>
          <p:spPr>
            <a:xfrm>
              <a:off x="2146775" y="1298075"/>
              <a:ext cx="208225" cy="53750"/>
            </a:xfrm>
            <a:custGeom>
              <a:avLst/>
              <a:gdLst/>
              <a:ahLst/>
              <a:cxnLst/>
              <a:rect l="l" t="t" r="r" b="b"/>
              <a:pathLst>
                <a:path w="8329" h="2150" extrusionOk="0">
                  <a:moveTo>
                    <a:pt x="4152" y="0"/>
                  </a:moveTo>
                  <a:lnTo>
                    <a:pt x="3712" y="25"/>
                  </a:lnTo>
                  <a:lnTo>
                    <a:pt x="3297" y="49"/>
                  </a:lnTo>
                  <a:lnTo>
                    <a:pt x="2907" y="123"/>
                  </a:lnTo>
                  <a:lnTo>
                    <a:pt x="2540" y="196"/>
                  </a:lnTo>
                  <a:lnTo>
                    <a:pt x="2198" y="294"/>
                  </a:lnTo>
                  <a:lnTo>
                    <a:pt x="1881" y="391"/>
                  </a:lnTo>
                  <a:lnTo>
                    <a:pt x="1612" y="513"/>
                  </a:lnTo>
                  <a:lnTo>
                    <a:pt x="1343" y="635"/>
                  </a:lnTo>
                  <a:lnTo>
                    <a:pt x="1124" y="758"/>
                  </a:lnTo>
                  <a:lnTo>
                    <a:pt x="904" y="904"/>
                  </a:lnTo>
                  <a:lnTo>
                    <a:pt x="537" y="1173"/>
                  </a:lnTo>
                  <a:lnTo>
                    <a:pt x="244" y="1441"/>
                  </a:lnTo>
                  <a:lnTo>
                    <a:pt x="0" y="1661"/>
                  </a:lnTo>
                  <a:lnTo>
                    <a:pt x="0" y="2150"/>
                  </a:lnTo>
                  <a:lnTo>
                    <a:pt x="244" y="1930"/>
                  </a:lnTo>
                  <a:lnTo>
                    <a:pt x="537" y="1661"/>
                  </a:lnTo>
                  <a:lnTo>
                    <a:pt x="904" y="1393"/>
                  </a:lnTo>
                  <a:lnTo>
                    <a:pt x="1124" y="1246"/>
                  </a:lnTo>
                  <a:lnTo>
                    <a:pt x="1343" y="1124"/>
                  </a:lnTo>
                  <a:lnTo>
                    <a:pt x="1612" y="1002"/>
                  </a:lnTo>
                  <a:lnTo>
                    <a:pt x="1881" y="880"/>
                  </a:lnTo>
                  <a:lnTo>
                    <a:pt x="2198" y="782"/>
                  </a:lnTo>
                  <a:lnTo>
                    <a:pt x="2540" y="684"/>
                  </a:lnTo>
                  <a:lnTo>
                    <a:pt x="2907" y="611"/>
                  </a:lnTo>
                  <a:lnTo>
                    <a:pt x="3297" y="538"/>
                  </a:lnTo>
                  <a:lnTo>
                    <a:pt x="3712" y="513"/>
                  </a:lnTo>
                  <a:lnTo>
                    <a:pt x="4152" y="489"/>
                  </a:lnTo>
                  <a:lnTo>
                    <a:pt x="4738" y="513"/>
                  </a:lnTo>
                  <a:lnTo>
                    <a:pt x="5300" y="562"/>
                  </a:lnTo>
                  <a:lnTo>
                    <a:pt x="5788" y="611"/>
                  </a:lnTo>
                  <a:lnTo>
                    <a:pt x="6252" y="684"/>
                  </a:lnTo>
                  <a:lnTo>
                    <a:pt x="6668" y="782"/>
                  </a:lnTo>
                  <a:lnTo>
                    <a:pt x="7034" y="855"/>
                  </a:lnTo>
                  <a:lnTo>
                    <a:pt x="7596" y="1026"/>
                  </a:lnTo>
                  <a:lnTo>
                    <a:pt x="7767" y="1051"/>
                  </a:lnTo>
                  <a:lnTo>
                    <a:pt x="7938" y="1026"/>
                  </a:lnTo>
                  <a:lnTo>
                    <a:pt x="8084" y="953"/>
                  </a:lnTo>
                  <a:lnTo>
                    <a:pt x="8182" y="855"/>
                  </a:lnTo>
                  <a:lnTo>
                    <a:pt x="8255" y="758"/>
                  </a:lnTo>
                  <a:lnTo>
                    <a:pt x="8304" y="635"/>
                  </a:lnTo>
                  <a:lnTo>
                    <a:pt x="8328" y="489"/>
                  </a:lnTo>
                  <a:lnTo>
                    <a:pt x="8328" y="0"/>
                  </a:lnTo>
                  <a:lnTo>
                    <a:pt x="8304" y="147"/>
                  </a:lnTo>
                  <a:lnTo>
                    <a:pt x="8255" y="269"/>
                  </a:lnTo>
                  <a:lnTo>
                    <a:pt x="8182" y="367"/>
                  </a:lnTo>
                  <a:lnTo>
                    <a:pt x="8084" y="465"/>
                  </a:lnTo>
                  <a:lnTo>
                    <a:pt x="7938" y="538"/>
                  </a:lnTo>
                  <a:lnTo>
                    <a:pt x="7767" y="562"/>
                  </a:lnTo>
                  <a:lnTo>
                    <a:pt x="7596" y="538"/>
                  </a:lnTo>
                  <a:lnTo>
                    <a:pt x="7034" y="367"/>
                  </a:lnTo>
                  <a:lnTo>
                    <a:pt x="6668" y="294"/>
                  </a:lnTo>
                  <a:lnTo>
                    <a:pt x="6252" y="196"/>
                  </a:lnTo>
                  <a:lnTo>
                    <a:pt x="5788" y="123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9"/>
            <p:cNvSpPr/>
            <p:nvPr/>
          </p:nvSpPr>
          <p:spPr>
            <a:xfrm>
              <a:off x="1926350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4177" y="1"/>
                  </a:moveTo>
                  <a:lnTo>
                    <a:pt x="3591" y="25"/>
                  </a:lnTo>
                  <a:lnTo>
                    <a:pt x="3029" y="74"/>
                  </a:lnTo>
                  <a:lnTo>
                    <a:pt x="2467" y="196"/>
                  </a:lnTo>
                  <a:lnTo>
                    <a:pt x="1905" y="343"/>
                  </a:lnTo>
                  <a:lnTo>
                    <a:pt x="1393" y="538"/>
                  </a:lnTo>
                  <a:lnTo>
                    <a:pt x="929" y="758"/>
                  </a:lnTo>
                  <a:lnTo>
                    <a:pt x="513" y="978"/>
                  </a:lnTo>
                  <a:lnTo>
                    <a:pt x="342" y="1124"/>
                  </a:lnTo>
                  <a:lnTo>
                    <a:pt x="196" y="1246"/>
                  </a:lnTo>
                  <a:lnTo>
                    <a:pt x="123" y="1319"/>
                  </a:lnTo>
                  <a:lnTo>
                    <a:pt x="49" y="1442"/>
                  </a:lnTo>
                  <a:lnTo>
                    <a:pt x="25" y="1539"/>
                  </a:lnTo>
                  <a:lnTo>
                    <a:pt x="0" y="1661"/>
                  </a:lnTo>
                  <a:lnTo>
                    <a:pt x="0" y="11626"/>
                  </a:lnTo>
                  <a:lnTo>
                    <a:pt x="25" y="11773"/>
                  </a:lnTo>
                  <a:lnTo>
                    <a:pt x="74" y="11895"/>
                  </a:lnTo>
                  <a:lnTo>
                    <a:pt x="147" y="11992"/>
                  </a:lnTo>
                  <a:lnTo>
                    <a:pt x="245" y="12090"/>
                  </a:lnTo>
                  <a:lnTo>
                    <a:pt x="391" y="12163"/>
                  </a:lnTo>
                  <a:lnTo>
                    <a:pt x="562" y="12188"/>
                  </a:lnTo>
                  <a:lnTo>
                    <a:pt x="733" y="12163"/>
                  </a:lnTo>
                  <a:lnTo>
                    <a:pt x="1295" y="11992"/>
                  </a:lnTo>
                  <a:lnTo>
                    <a:pt x="1661" y="11919"/>
                  </a:lnTo>
                  <a:lnTo>
                    <a:pt x="2076" y="11821"/>
                  </a:lnTo>
                  <a:lnTo>
                    <a:pt x="2540" y="11748"/>
                  </a:lnTo>
                  <a:lnTo>
                    <a:pt x="3029" y="11699"/>
                  </a:lnTo>
                  <a:lnTo>
                    <a:pt x="3591" y="11650"/>
                  </a:lnTo>
                  <a:lnTo>
                    <a:pt x="4177" y="11626"/>
                  </a:lnTo>
                  <a:lnTo>
                    <a:pt x="4616" y="11650"/>
                  </a:lnTo>
                  <a:lnTo>
                    <a:pt x="5032" y="11675"/>
                  </a:lnTo>
                  <a:lnTo>
                    <a:pt x="5422" y="11748"/>
                  </a:lnTo>
                  <a:lnTo>
                    <a:pt x="5789" y="11821"/>
                  </a:lnTo>
                  <a:lnTo>
                    <a:pt x="6131" y="11919"/>
                  </a:lnTo>
                  <a:lnTo>
                    <a:pt x="6448" y="12017"/>
                  </a:lnTo>
                  <a:lnTo>
                    <a:pt x="6717" y="12139"/>
                  </a:lnTo>
                  <a:lnTo>
                    <a:pt x="6985" y="12261"/>
                  </a:lnTo>
                  <a:lnTo>
                    <a:pt x="7205" y="12383"/>
                  </a:lnTo>
                  <a:lnTo>
                    <a:pt x="7425" y="12530"/>
                  </a:lnTo>
                  <a:lnTo>
                    <a:pt x="7791" y="12798"/>
                  </a:lnTo>
                  <a:lnTo>
                    <a:pt x="8084" y="13067"/>
                  </a:lnTo>
                  <a:lnTo>
                    <a:pt x="8329" y="13287"/>
                  </a:lnTo>
                  <a:lnTo>
                    <a:pt x="8329" y="2199"/>
                  </a:lnTo>
                  <a:lnTo>
                    <a:pt x="8329" y="2101"/>
                  </a:lnTo>
                  <a:lnTo>
                    <a:pt x="8280" y="1979"/>
                  </a:lnTo>
                  <a:lnTo>
                    <a:pt x="8231" y="1881"/>
                  </a:lnTo>
                  <a:lnTo>
                    <a:pt x="8158" y="1808"/>
                  </a:lnTo>
                  <a:lnTo>
                    <a:pt x="8036" y="1686"/>
                  </a:lnTo>
                  <a:lnTo>
                    <a:pt x="7767" y="1442"/>
                  </a:lnTo>
                  <a:lnTo>
                    <a:pt x="7449" y="1173"/>
                  </a:lnTo>
                  <a:lnTo>
                    <a:pt x="7083" y="904"/>
                  </a:lnTo>
                  <a:lnTo>
                    <a:pt x="6644" y="611"/>
                  </a:lnTo>
                  <a:lnTo>
                    <a:pt x="6375" y="489"/>
                  </a:lnTo>
                  <a:lnTo>
                    <a:pt x="6131" y="367"/>
                  </a:lnTo>
                  <a:lnTo>
                    <a:pt x="5838" y="269"/>
                  </a:lnTo>
                  <a:lnTo>
                    <a:pt x="5544" y="172"/>
                  </a:lnTo>
                  <a:lnTo>
                    <a:pt x="5227" y="98"/>
                  </a:lnTo>
                  <a:lnTo>
                    <a:pt x="4885" y="49"/>
                  </a:lnTo>
                  <a:lnTo>
                    <a:pt x="45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9"/>
            <p:cNvSpPr/>
            <p:nvPr/>
          </p:nvSpPr>
          <p:spPr>
            <a:xfrm>
              <a:off x="2146775" y="995225"/>
              <a:ext cx="208225" cy="332175"/>
            </a:xfrm>
            <a:custGeom>
              <a:avLst/>
              <a:gdLst/>
              <a:ahLst/>
              <a:cxnLst/>
              <a:rect l="l" t="t" r="r" b="b"/>
              <a:pathLst>
                <a:path w="8329" h="13287" extrusionOk="0">
                  <a:moveTo>
                    <a:pt x="3786" y="1"/>
                  </a:moveTo>
                  <a:lnTo>
                    <a:pt x="3444" y="49"/>
                  </a:lnTo>
                  <a:lnTo>
                    <a:pt x="3102" y="98"/>
                  </a:lnTo>
                  <a:lnTo>
                    <a:pt x="2784" y="172"/>
                  </a:lnTo>
                  <a:lnTo>
                    <a:pt x="2491" y="269"/>
                  </a:lnTo>
                  <a:lnTo>
                    <a:pt x="2198" y="367"/>
                  </a:lnTo>
                  <a:lnTo>
                    <a:pt x="1954" y="489"/>
                  </a:lnTo>
                  <a:lnTo>
                    <a:pt x="1685" y="611"/>
                  </a:lnTo>
                  <a:lnTo>
                    <a:pt x="1246" y="904"/>
                  </a:lnTo>
                  <a:lnTo>
                    <a:pt x="879" y="1173"/>
                  </a:lnTo>
                  <a:lnTo>
                    <a:pt x="562" y="1442"/>
                  </a:lnTo>
                  <a:lnTo>
                    <a:pt x="293" y="1686"/>
                  </a:lnTo>
                  <a:lnTo>
                    <a:pt x="171" y="1808"/>
                  </a:lnTo>
                  <a:lnTo>
                    <a:pt x="98" y="1881"/>
                  </a:lnTo>
                  <a:lnTo>
                    <a:pt x="49" y="1979"/>
                  </a:lnTo>
                  <a:lnTo>
                    <a:pt x="0" y="2101"/>
                  </a:lnTo>
                  <a:lnTo>
                    <a:pt x="0" y="2199"/>
                  </a:lnTo>
                  <a:lnTo>
                    <a:pt x="0" y="13287"/>
                  </a:lnTo>
                  <a:lnTo>
                    <a:pt x="244" y="13067"/>
                  </a:lnTo>
                  <a:lnTo>
                    <a:pt x="537" y="12798"/>
                  </a:lnTo>
                  <a:lnTo>
                    <a:pt x="904" y="12530"/>
                  </a:lnTo>
                  <a:lnTo>
                    <a:pt x="1124" y="12383"/>
                  </a:lnTo>
                  <a:lnTo>
                    <a:pt x="1343" y="12261"/>
                  </a:lnTo>
                  <a:lnTo>
                    <a:pt x="1612" y="12139"/>
                  </a:lnTo>
                  <a:lnTo>
                    <a:pt x="1881" y="12017"/>
                  </a:lnTo>
                  <a:lnTo>
                    <a:pt x="2198" y="11919"/>
                  </a:lnTo>
                  <a:lnTo>
                    <a:pt x="2540" y="11821"/>
                  </a:lnTo>
                  <a:lnTo>
                    <a:pt x="2907" y="11748"/>
                  </a:lnTo>
                  <a:lnTo>
                    <a:pt x="3297" y="11675"/>
                  </a:lnTo>
                  <a:lnTo>
                    <a:pt x="3712" y="11650"/>
                  </a:lnTo>
                  <a:lnTo>
                    <a:pt x="4152" y="11626"/>
                  </a:lnTo>
                  <a:lnTo>
                    <a:pt x="4738" y="11650"/>
                  </a:lnTo>
                  <a:lnTo>
                    <a:pt x="5300" y="11699"/>
                  </a:lnTo>
                  <a:lnTo>
                    <a:pt x="5788" y="11748"/>
                  </a:lnTo>
                  <a:lnTo>
                    <a:pt x="6252" y="11821"/>
                  </a:lnTo>
                  <a:lnTo>
                    <a:pt x="6668" y="11919"/>
                  </a:lnTo>
                  <a:lnTo>
                    <a:pt x="7034" y="11992"/>
                  </a:lnTo>
                  <a:lnTo>
                    <a:pt x="7596" y="12163"/>
                  </a:lnTo>
                  <a:lnTo>
                    <a:pt x="7767" y="12188"/>
                  </a:lnTo>
                  <a:lnTo>
                    <a:pt x="7938" y="12163"/>
                  </a:lnTo>
                  <a:lnTo>
                    <a:pt x="8084" y="12090"/>
                  </a:lnTo>
                  <a:lnTo>
                    <a:pt x="8182" y="11992"/>
                  </a:lnTo>
                  <a:lnTo>
                    <a:pt x="8255" y="11895"/>
                  </a:lnTo>
                  <a:lnTo>
                    <a:pt x="8304" y="11773"/>
                  </a:lnTo>
                  <a:lnTo>
                    <a:pt x="8328" y="11626"/>
                  </a:lnTo>
                  <a:lnTo>
                    <a:pt x="8328" y="1661"/>
                  </a:lnTo>
                  <a:lnTo>
                    <a:pt x="8304" y="1539"/>
                  </a:lnTo>
                  <a:lnTo>
                    <a:pt x="8280" y="1442"/>
                  </a:lnTo>
                  <a:lnTo>
                    <a:pt x="8206" y="1319"/>
                  </a:lnTo>
                  <a:lnTo>
                    <a:pt x="8133" y="1246"/>
                  </a:lnTo>
                  <a:lnTo>
                    <a:pt x="7987" y="1124"/>
                  </a:lnTo>
                  <a:lnTo>
                    <a:pt x="7816" y="978"/>
                  </a:lnTo>
                  <a:lnTo>
                    <a:pt x="7400" y="758"/>
                  </a:lnTo>
                  <a:lnTo>
                    <a:pt x="6936" y="538"/>
                  </a:lnTo>
                  <a:lnTo>
                    <a:pt x="6423" y="343"/>
                  </a:lnTo>
                  <a:lnTo>
                    <a:pt x="5862" y="196"/>
                  </a:lnTo>
                  <a:lnTo>
                    <a:pt x="5300" y="74"/>
                  </a:lnTo>
                  <a:lnTo>
                    <a:pt x="4738" y="25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61" name="Google Shape;761;p49"/>
          <p:cNvSpPr/>
          <p:nvPr/>
        </p:nvSpPr>
        <p:spPr>
          <a:xfrm>
            <a:off x="2048085" y="950288"/>
            <a:ext cx="350200" cy="348152"/>
          </a:xfrm>
          <a:custGeom>
            <a:avLst/>
            <a:gdLst/>
            <a:ahLst/>
            <a:cxnLst/>
            <a:rect l="l" t="t" r="r" b="b"/>
            <a:pathLst>
              <a:path w="16756" h="16658" extrusionOk="0">
                <a:moveTo>
                  <a:pt x="13287" y="2565"/>
                </a:moveTo>
                <a:lnTo>
                  <a:pt x="13482" y="2590"/>
                </a:lnTo>
                <a:lnTo>
                  <a:pt x="13653" y="2663"/>
                </a:lnTo>
                <a:lnTo>
                  <a:pt x="13800" y="2736"/>
                </a:lnTo>
                <a:lnTo>
                  <a:pt x="13922" y="2858"/>
                </a:lnTo>
                <a:lnTo>
                  <a:pt x="14069" y="3005"/>
                </a:lnTo>
                <a:lnTo>
                  <a:pt x="14142" y="3176"/>
                </a:lnTo>
                <a:lnTo>
                  <a:pt x="14191" y="3371"/>
                </a:lnTo>
                <a:lnTo>
                  <a:pt x="14215" y="3567"/>
                </a:lnTo>
                <a:lnTo>
                  <a:pt x="14191" y="3738"/>
                </a:lnTo>
                <a:lnTo>
                  <a:pt x="14142" y="3884"/>
                </a:lnTo>
                <a:lnTo>
                  <a:pt x="14069" y="4055"/>
                </a:lnTo>
                <a:lnTo>
                  <a:pt x="13922" y="4202"/>
                </a:lnTo>
                <a:lnTo>
                  <a:pt x="13800" y="4348"/>
                </a:lnTo>
                <a:lnTo>
                  <a:pt x="13653" y="4446"/>
                </a:lnTo>
                <a:lnTo>
                  <a:pt x="13482" y="4495"/>
                </a:lnTo>
                <a:lnTo>
                  <a:pt x="13067" y="4495"/>
                </a:lnTo>
                <a:lnTo>
                  <a:pt x="12896" y="4446"/>
                </a:lnTo>
                <a:lnTo>
                  <a:pt x="12725" y="4348"/>
                </a:lnTo>
                <a:lnTo>
                  <a:pt x="12554" y="4202"/>
                </a:lnTo>
                <a:lnTo>
                  <a:pt x="12481" y="4055"/>
                </a:lnTo>
                <a:lnTo>
                  <a:pt x="12408" y="3884"/>
                </a:lnTo>
                <a:lnTo>
                  <a:pt x="12359" y="3738"/>
                </a:lnTo>
                <a:lnTo>
                  <a:pt x="12359" y="3567"/>
                </a:lnTo>
                <a:lnTo>
                  <a:pt x="12359" y="3371"/>
                </a:lnTo>
                <a:lnTo>
                  <a:pt x="12408" y="3176"/>
                </a:lnTo>
                <a:lnTo>
                  <a:pt x="12481" y="3005"/>
                </a:lnTo>
                <a:lnTo>
                  <a:pt x="12554" y="2858"/>
                </a:lnTo>
                <a:lnTo>
                  <a:pt x="12725" y="2736"/>
                </a:lnTo>
                <a:lnTo>
                  <a:pt x="12896" y="2663"/>
                </a:lnTo>
                <a:lnTo>
                  <a:pt x="13067" y="2590"/>
                </a:lnTo>
                <a:lnTo>
                  <a:pt x="13287" y="2565"/>
                </a:lnTo>
                <a:close/>
                <a:moveTo>
                  <a:pt x="10845" y="1"/>
                </a:moveTo>
                <a:lnTo>
                  <a:pt x="10527" y="25"/>
                </a:lnTo>
                <a:lnTo>
                  <a:pt x="10210" y="74"/>
                </a:lnTo>
                <a:lnTo>
                  <a:pt x="9868" y="172"/>
                </a:lnTo>
                <a:lnTo>
                  <a:pt x="9477" y="318"/>
                </a:lnTo>
                <a:lnTo>
                  <a:pt x="9184" y="489"/>
                </a:lnTo>
                <a:lnTo>
                  <a:pt x="8891" y="660"/>
                </a:lnTo>
                <a:lnTo>
                  <a:pt x="8622" y="831"/>
                </a:lnTo>
                <a:lnTo>
                  <a:pt x="8525" y="953"/>
                </a:lnTo>
                <a:lnTo>
                  <a:pt x="8427" y="1051"/>
                </a:lnTo>
                <a:lnTo>
                  <a:pt x="416" y="8866"/>
                </a:lnTo>
                <a:lnTo>
                  <a:pt x="270" y="9086"/>
                </a:lnTo>
                <a:lnTo>
                  <a:pt x="123" y="9355"/>
                </a:lnTo>
                <a:lnTo>
                  <a:pt x="25" y="9624"/>
                </a:lnTo>
                <a:lnTo>
                  <a:pt x="1" y="9746"/>
                </a:lnTo>
                <a:lnTo>
                  <a:pt x="1" y="9917"/>
                </a:lnTo>
                <a:lnTo>
                  <a:pt x="1" y="10039"/>
                </a:lnTo>
                <a:lnTo>
                  <a:pt x="25" y="10136"/>
                </a:lnTo>
                <a:lnTo>
                  <a:pt x="123" y="10381"/>
                </a:lnTo>
                <a:lnTo>
                  <a:pt x="270" y="10625"/>
                </a:lnTo>
                <a:lnTo>
                  <a:pt x="416" y="10869"/>
                </a:lnTo>
                <a:lnTo>
                  <a:pt x="5911" y="16242"/>
                </a:lnTo>
                <a:lnTo>
                  <a:pt x="6009" y="16340"/>
                </a:lnTo>
                <a:lnTo>
                  <a:pt x="6131" y="16438"/>
                </a:lnTo>
                <a:lnTo>
                  <a:pt x="6253" y="16511"/>
                </a:lnTo>
                <a:lnTo>
                  <a:pt x="6400" y="16560"/>
                </a:lnTo>
                <a:lnTo>
                  <a:pt x="6522" y="16609"/>
                </a:lnTo>
                <a:lnTo>
                  <a:pt x="6668" y="16633"/>
                </a:lnTo>
                <a:lnTo>
                  <a:pt x="6961" y="16657"/>
                </a:lnTo>
                <a:lnTo>
                  <a:pt x="7206" y="16633"/>
                </a:lnTo>
                <a:lnTo>
                  <a:pt x="7474" y="16560"/>
                </a:lnTo>
                <a:lnTo>
                  <a:pt x="7596" y="16511"/>
                </a:lnTo>
                <a:lnTo>
                  <a:pt x="7719" y="16438"/>
                </a:lnTo>
                <a:lnTo>
                  <a:pt x="7816" y="16340"/>
                </a:lnTo>
                <a:lnTo>
                  <a:pt x="7914" y="16242"/>
                </a:lnTo>
                <a:lnTo>
                  <a:pt x="15803" y="8427"/>
                </a:lnTo>
                <a:lnTo>
                  <a:pt x="15974" y="8183"/>
                </a:lnTo>
                <a:lnTo>
                  <a:pt x="16169" y="7938"/>
                </a:lnTo>
                <a:lnTo>
                  <a:pt x="16242" y="7792"/>
                </a:lnTo>
                <a:lnTo>
                  <a:pt x="16340" y="7645"/>
                </a:lnTo>
                <a:lnTo>
                  <a:pt x="16389" y="7474"/>
                </a:lnTo>
                <a:lnTo>
                  <a:pt x="16438" y="7279"/>
                </a:lnTo>
                <a:lnTo>
                  <a:pt x="16584" y="6961"/>
                </a:lnTo>
                <a:lnTo>
                  <a:pt x="16682" y="6644"/>
                </a:lnTo>
                <a:lnTo>
                  <a:pt x="16731" y="6326"/>
                </a:lnTo>
                <a:lnTo>
                  <a:pt x="16755" y="6009"/>
                </a:lnTo>
                <a:lnTo>
                  <a:pt x="16755" y="1491"/>
                </a:lnTo>
                <a:lnTo>
                  <a:pt x="16731" y="1173"/>
                </a:lnTo>
                <a:lnTo>
                  <a:pt x="16706" y="1051"/>
                </a:lnTo>
                <a:lnTo>
                  <a:pt x="16657" y="905"/>
                </a:lnTo>
                <a:lnTo>
                  <a:pt x="16609" y="782"/>
                </a:lnTo>
                <a:lnTo>
                  <a:pt x="16535" y="660"/>
                </a:lnTo>
                <a:lnTo>
                  <a:pt x="16438" y="538"/>
                </a:lnTo>
                <a:lnTo>
                  <a:pt x="16340" y="416"/>
                </a:lnTo>
                <a:lnTo>
                  <a:pt x="16144" y="270"/>
                </a:lnTo>
                <a:lnTo>
                  <a:pt x="15900" y="123"/>
                </a:lnTo>
                <a:lnTo>
                  <a:pt x="15632" y="50"/>
                </a:lnTo>
                <a:lnTo>
                  <a:pt x="1550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2" name="Google Shape;762;p49"/>
          <p:cNvSpPr/>
          <p:nvPr/>
        </p:nvSpPr>
        <p:spPr>
          <a:xfrm>
            <a:off x="2612156" y="967656"/>
            <a:ext cx="349155" cy="313437"/>
          </a:xfrm>
          <a:custGeom>
            <a:avLst/>
            <a:gdLst/>
            <a:ahLst/>
            <a:cxnLst/>
            <a:rect l="l" t="t" r="r" b="b"/>
            <a:pathLst>
              <a:path w="16706" h="14997" extrusionOk="0">
                <a:moveTo>
                  <a:pt x="4299" y="0"/>
                </a:moveTo>
                <a:lnTo>
                  <a:pt x="3859" y="25"/>
                </a:lnTo>
                <a:lnTo>
                  <a:pt x="3444" y="74"/>
                </a:lnTo>
                <a:lnTo>
                  <a:pt x="3029" y="196"/>
                </a:lnTo>
                <a:lnTo>
                  <a:pt x="2614" y="342"/>
                </a:lnTo>
                <a:lnTo>
                  <a:pt x="2247" y="513"/>
                </a:lnTo>
                <a:lnTo>
                  <a:pt x="1905" y="733"/>
                </a:lnTo>
                <a:lnTo>
                  <a:pt x="1563" y="977"/>
                </a:lnTo>
                <a:lnTo>
                  <a:pt x="1270" y="1246"/>
                </a:lnTo>
                <a:lnTo>
                  <a:pt x="977" y="1563"/>
                </a:lnTo>
                <a:lnTo>
                  <a:pt x="733" y="1881"/>
                </a:lnTo>
                <a:lnTo>
                  <a:pt x="513" y="2247"/>
                </a:lnTo>
                <a:lnTo>
                  <a:pt x="342" y="2614"/>
                </a:lnTo>
                <a:lnTo>
                  <a:pt x="196" y="3004"/>
                </a:lnTo>
                <a:lnTo>
                  <a:pt x="98" y="3420"/>
                </a:lnTo>
                <a:lnTo>
                  <a:pt x="25" y="3859"/>
                </a:lnTo>
                <a:lnTo>
                  <a:pt x="0" y="4299"/>
                </a:lnTo>
                <a:lnTo>
                  <a:pt x="0" y="4592"/>
                </a:lnTo>
                <a:lnTo>
                  <a:pt x="25" y="4885"/>
                </a:lnTo>
                <a:lnTo>
                  <a:pt x="122" y="5447"/>
                </a:lnTo>
                <a:lnTo>
                  <a:pt x="245" y="6008"/>
                </a:lnTo>
                <a:lnTo>
                  <a:pt x="440" y="6546"/>
                </a:lnTo>
                <a:lnTo>
                  <a:pt x="660" y="7059"/>
                </a:lnTo>
                <a:lnTo>
                  <a:pt x="928" y="7547"/>
                </a:lnTo>
                <a:lnTo>
                  <a:pt x="1197" y="8011"/>
                </a:lnTo>
                <a:lnTo>
                  <a:pt x="1515" y="8475"/>
                </a:lnTo>
                <a:lnTo>
                  <a:pt x="1856" y="8915"/>
                </a:lnTo>
                <a:lnTo>
                  <a:pt x="2198" y="9330"/>
                </a:lnTo>
                <a:lnTo>
                  <a:pt x="2565" y="9745"/>
                </a:lnTo>
                <a:lnTo>
                  <a:pt x="2931" y="10136"/>
                </a:lnTo>
                <a:lnTo>
                  <a:pt x="3639" y="10869"/>
                </a:lnTo>
                <a:lnTo>
                  <a:pt x="4299" y="11528"/>
                </a:lnTo>
                <a:lnTo>
                  <a:pt x="4861" y="12065"/>
                </a:lnTo>
                <a:lnTo>
                  <a:pt x="5496" y="12627"/>
                </a:lnTo>
                <a:lnTo>
                  <a:pt x="6839" y="13775"/>
                </a:lnTo>
                <a:lnTo>
                  <a:pt x="7913" y="14654"/>
                </a:lnTo>
                <a:lnTo>
                  <a:pt x="8353" y="14996"/>
                </a:lnTo>
                <a:lnTo>
                  <a:pt x="8793" y="14654"/>
                </a:lnTo>
                <a:lnTo>
                  <a:pt x="9843" y="13799"/>
                </a:lnTo>
                <a:lnTo>
                  <a:pt x="11186" y="12651"/>
                </a:lnTo>
                <a:lnTo>
                  <a:pt x="11821" y="12090"/>
                </a:lnTo>
                <a:lnTo>
                  <a:pt x="12407" y="11528"/>
                </a:lnTo>
                <a:lnTo>
                  <a:pt x="13067" y="10869"/>
                </a:lnTo>
                <a:lnTo>
                  <a:pt x="13775" y="10136"/>
                </a:lnTo>
                <a:lnTo>
                  <a:pt x="14141" y="9745"/>
                </a:lnTo>
                <a:lnTo>
                  <a:pt x="14508" y="9330"/>
                </a:lnTo>
                <a:lnTo>
                  <a:pt x="14850" y="8915"/>
                </a:lnTo>
                <a:lnTo>
                  <a:pt x="15191" y="8475"/>
                </a:lnTo>
                <a:lnTo>
                  <a:pt x="15509" y="8011"/>
                </a:lnTo>
                <a:lnTo>
                  <a:pt x="15778" y="7547"/>
                </a:lnTo>
                <a:lnTo>
                  <a:pt x="16046" y="7059"/>
                </a:lnTo>
                <a:lnTo>
                  <a:pt x="16266" y="6546"/>
                </a:lnTo>
                <a:lnTo>
                  <a:pt x="16461" y="6008"/>
                </a:lnTo>
                <a:lnTo>
                  <a:pt x="16584" y="5447"/>
                </a:lnTo>
                <a:lnTo>
                  <a:pt x="16681" y="4885"/>
                </a:lnTo>
                <a:lnTo>
                  <a:pt x="16706" y="4592"/>
                </a:lnTo>
                <a:lnTo>
                  <a:pt x="16706" y="4299"/>
                </a:lnTo>
                <a:lnTo>
                  <a:pt x="16681" y="3859"/>
                </a:lnTo>
                <a:lnTo>
                  <a:pt x="16608" y="3420"/>
                </a:lnTo>
                <a:lnTo>
                  <a:pt x="16510" y="3004"/>
                </a:lnTo>
                <a:lnTo>
                  <a:pt x="16364" y="2614"/>
                </a:lnTo>
                <a:lnTo>
                  <a:pt x="16193" y="2247"/>
                </a:lnTo>
                <a:lnTo>
                  <a:pt x="15973" y="1881"/>
                </a:lnTo>
                <a:lnTo>
                  <a:pt x="15729" y="1563"/>
                </a:lnTo>
                <a:lnTo>
                  <a:pt x="15436" y="1246"/>
                </a:lnTo>
                <a:lnTo>
                  <a:pt x="15143" y="977"/>
                </a:lnTo>
                <a:lnTo>
                  <a:pt x="14801" y="733"/>
                </a:lnTo>
                <a:lnTo>
                  <a:pt x="14459" y="513"/>
                </a:lnTo>
                <a:lnTo>
                  <a:pt x="14092" y="342"/>
                </a:lnTo>
                <a:lnTo>
                  <a:pt x="13677" y="196"/>
                </a:lnTo>
                <a:lnTo>
                  <a:pt x="13262" y="74"/>
                </a:lnTo>
                <a:lnTo>
                  <a:pt x="12847" y="25"/>
                </a:lnTo>
                <a:lnTo>
                  <a:pt x="12407" y="0"/>
                </a:lnTo>
                <a:lnTo>
                  <a:pt x="12065" y="0"/>
                </a:lnTo>
                <a:lnTo>
                  <a:pt x="11723" y="49"/>
                </a:lnTo>
                <a:lnTo>
                  <a:pt x="11381" y="122"/>
                </a:lnTo>
                <a:lnTo>
                  <a:pt x="11064" y="196"/>
                </a:lnTo>
                <a:lnTo>
                  <a:pt x="10746" y="318"/>
                </a:lnTo>
                <a:lnTo>
                  <a:pt x="10453" y="464"/>
                </a:lnTo>
                <a:lnTo>
                  <a:pt x="10160" y="611"/>
                </a:lnTo>
                <a:lnTo>
                  <a:pt x="9892" y="806"/>
                </a:lnTo>
                <a:lnTo>
                  <a:pt x="9647" y="1002"/>
                </a:lnTo>
                <a:lnTo>
                  <a:pt x="9403" y="1221"/>
                </a:lnTo>
                <a:lnTo>
                  <a:pt x="9183" y="1466"/>
                </a:lnTo>
                <a:lnTo>
                  <a:pt x="8964" y="1710"/>
                </a:lnTo>
                <a:lnTo>
                  <a:pt x="8793" y="1979"/>
                </a:lnTo>
                <a:lnTo>
                  <a:pt x="8622" y="2272"/>
                </a:lnTo>
                <a:lnTo>
                  <a:pt x="8475" y="2565"/>
                </a:lnTo>
                <a:lnTo>
                  <a:pt x="8353" y="2858"/>
                </a:lnTo>
                <a:lnTo>
                  <a:pt x="8231" y="2565"/>
                </a:lnTo>
                <a:lnTo>
                  <a:pt x="8084" y="2272"/>
                </a:lnTo>
                <a:lnTo>
                  <a:pt x="7913" y="1979"/>
                </a:lnTo>
                <a:lnTo>
                  <a:pt x="7742" y="1710"/>
                </a:lnTo>
                <a:lnTo>
                  <a:pt x="7523" y="1466"/>
                </a:lnTo>
                <a:lnTo>
                  <a:pt x="7303" y="1221"/>
                </a:lnTo>
                <a:lnTo>
                  <a:pt x="7059" y="1002"/>
                </a:lnTo>
                <a:lnTo>
                  <a:pt x="6814" y="806"/>
                </a:lnTo>
                <a:lnTo>
                  <a:pt x="6546" y="611"/>
                </a:lnTo>
                <a:lnTo>
                  <a:pt x="6253" y="464"/>
                </a:lnTo>
                <a:lnTo>
                  <a:pt x="5960" y="318"/>
                </a:lnTo>
                <a:lnTo>
                  <a:pt x="5642" y="196"/>
                </a:lnTo>
                <a:lnTo>
                  <a:pt x="5325" y="122"/>
                </a:lnTo>
                <a:lnTo>
                  <a:pt x="4983" y="49"/>
                </a:lnTo>
                <a:lnTo>
                  <a:pt x="4641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3180804" y="970206"/>
            <a:ext cx="338956" cy="308317"/>
          </a:xfrm>
          <a:custGeom>
            <a:avLst/>
            <a:gdLst/>
            <a:ahLst/>
            <a:cxnLst/>
            <a:rect l="l" t="t" r="r" b="b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4" name="Google Shape;764;p49"/>
          <p:cNvSpPr/>
          <p:nvPr/>
        </p:nvSpPr>
        <p:spPr>
          <a:xfrm>
            <a:off x="3755576" y="973258"/>
            <a:ext cx="316510" cy="302214"/>
          </a:xfrm>
          <a:custGeom>
            <a:avLst/>
            <a:gdLst/>
            <a:ahLst/>
            <a:cxnLst/>
            <a:rect l="l" t="t" r="r" b="b"/>
            <a:pathLst>
              <a:path w="15144" h="14460" extrusionOk="0">
                <a:moveTo>
                  <a:pt x="7572" y="1"/>
                </a:moveTo>
                <a:lnTo>
                  <a:pt x="7499" y="25"/>
                </a:lnTo>
                <a:lnTo>
                  <a:pt x="7401" y="74"/>
                </a:lnTo>
                <a:lnTo>
                  <a:pt x="7328" y="172"/>
                </a:lnTo>
                <a:lnTo>
                  <a:pt x="7255" y="294"/>
                </a:lnTo>
                <a:lnTo>
                  <a:pt x="5594" y="4104"/>
                </a:lnTo>
                <a:lnTo>
                  <a:pt x="5521" y="4226"/>
                </a:lnTo>
                <a:lnTo>
                  <a:pt x="5398" y="4373"/>
                </a:lnTo>
                <a:lnTo>
                  <a:pt x="5276" y="4495"/>
                </a:lnTo>
                <a:lnTo>
                  <a:pt x="5130" y="4617"/>
                </a:lnTo>
                <a:lnTo>
                  <a:pt x="4983" y="4715"/>
                </a:lnTo>
                <a:lnTo>
                  <a:pt x="4812" y="4788"/>
                </a:lnTo>
                <a:lnTo>
                  <a:pt x="4666" y="4861"/>
                </a:lnTo>
                <a:lnTo>
                  <a:pt x="4495" y="4886"/>
                </a:lnTo>
                <a:lnTo>
                  <a:pt x="392" y="5301"/>
                </a:lnTo>
                <a:lnTo>
                  <a:pt x="245" y="5325"/>
                </a:lnTo>
                <a:lnTo>
                  <a:pt x="123" y="5374"/>
                </a:lnTo>
                <a:lnTo>
                  <a:pt x="50" y="5423"/>
                </a:lnTo>
                <a:lnTo>
                  <a:pt x="1" y="5521"/>
                </a:lnTo>
                <a:lnTo>
                  <a:pt x="1" y="5594"/>
                </a:lnTo>
                <a:lnTo>
                  <a:pt x="25" y="5692"/>
                </a:lnTo>
                <a:lnTo>
                  <a:pt x="74" y="5789"/>
                </a:lnTo>
                <a:lnTo>
                  <a:pt x="196" y="5911"/>
                </a:lnTo>
                <a:lnTo>
                  <a:pt x="3274" y="8647"/>
                </a:lnTo>
                <a:lnTo>
                  <a:pt x="3396" y="8769"/>
                </a:lnTo>
                <a:lnTo>
                  <a:pt x="3493" y="8915"/>
                </a:lnTo>
                <a:lnTo>
                  <a:pt x="3567" y="9086"/>
                </a:lnTo>
                <a:lnTo>
                  <a:pt x="3640" y="9257"/>
                </a:lnTo>
                <a:lnTo>
                  <a:pt x="3689" y="9428"/>
                </a:lnTo>
                <a:lnTo>
                  <a:pt x="3713" y="9599"/>
                </a:lnTo>
                <a:lnTo>
                  <a:pt x="3713" y="9770"/>
                </a:lnTo>
                <a:lnTo>
                  <a:pt x="3689" y="9941"/>
                </a:lnTo>
                <a:lnTo>
                  <a:pt x="2810" y="13995"/>
                </a:lnTo>
                <a:lnTo>
                  <a:pt x="2785" y="14142"/>
                </a:lnTo>
                <a:lnTo>
                  <a:pt x="2810" y="14240"/>
                </a:lnTo>
                <a:lnTo>
                  <a:pt x="2834" y="14337"/>
                </a:lnTo>
                <a:lnTo>
                  <a:pt x="2883" y="14411"/>
                </a:lnTo>
                <a:lnTo>
                  <a:pt x="2981" y="14435"/>
                </a:lnTo>
                <a:lnTo>
                  <a:pt x="3078" y="14459"/>
                </a:lnTo>
                <a:lnTo>
                  <a:pt x="3200" y="14411"/>
                </a:lnTo>
                <a:lnTo>
                  <a:pt x="3322" y="14362"/>
                </a:lnTo>
                <a:lnTo>
                  <a:pt x="6888" y="12261"/>
                </a:lnTo>
                <a:lnTo>
                  <a:pt x="7035" y="12188"/>
                </a:lnTo>
                <a:lnTo>
                  <a:pt x="7206" y="12139"/>
                </a:lnTo>
                <a:lnTo>
                  <a:pt x="7401" y="12115"/>
                </a:lnTo>
                <a:lnTo>
                  <a:pt x="7743" y="12115"/>
                </a:lnTo>
                <a:lnTo>
                  <a:pt x="7938" y="12139"/>
                </a:lnTo>
                <a:lnTo>
                  <a:pt x="8109" y="12188"/>
                </a:lnTo>
                <a:lnTo>
                  <a:pt x="8256" y="12261"/>
                </a:lnTo>
                <a:lnTo>
                  <a:pt x="11822" y="14362"/>
                </a:lnTo>
                <a:lnTo>
                  <a:pt x="11944" y="14411"/>
                </a:lnTo>
                <a:lnTo>
                  <a:pt x="12066" y="14459"/>
                </a:lnTo>
                <a:lnTo>
                  <a:pt x="12164" y="14435"/>
                </a:lnTo>
                <a:lnTo>
                  <a:pt x="12261" y="14411"/>
                </a:lnTo>
                <a:lnTo>
                  <a:pt x="12310" y="14337"/>
                </a:lnTo>
                <a:lnTo>
                  <a:pt x="12335" y="14240"/>
                </a:lnTo>
                <a:lnTo>
                  <a:pt x="12359" y="14142"/>
                </a:lnTo>
                <a:lnTo>
                  <a:pt x="12335" y="13995"/>
                </a:lnTo>
                <a:lnTo>
                  <a:pt x="11455" y="9941"/>
                </a:lnTo>
                <a:lnTo>
                  <a:pt x="11431" y="9770"/>
                </a:lnTo>
                <a:lnTo>
                  <a:pt x="11431" y="9599"/>
                </a:lnTo>
                <a:lnTo>
                  <a:pt x="11455" y="9428"/>
                </a:lnTo>
                <a:lnTo>
                  <a:pt x="11504" y="9257"/>
                </a:lnTo>
                <a:lnTo>
                  <a:pt x="11577" y="9086"/>
                </a:lnTo>
                <a:lnTo>
                  <a:pt x="11651" y="8915"/>
                </a:lnTo>
                <a:lnTo>
                  <a:pt x="11748" y="8769"/>
                </a:lnTo>
                <a:lnTo>
                  <a:pt x="11870" y="8647"/>
                </a:lnTo>
                <a:lnTo>
                  <a:pt x="14948" y="5911"/>
                </a:lnTo>
                <a:lnTo>
                  <a:pt x="15070" y="5789"/>
                </a:lnTo>
                <a:lnTo>
                  <a:pt x="15119" y="5692"/>
                </a:lnTo>
                <a:lnTo>
                  <a:pt x="15143" y="5594"/>
                </a:lnTo>
                <a:lnTo>
                  <a:pt x="15143" y="5521"/>
                </a:lnTo>
                <a:lnTo>
                  <a:pt x="15094" y="5423"/>
                </a:lnTo>
                <a:lnTo>
                  <a:pt x="15021" y="5374"/>
                </a:lnTo>
                <a:lnTo>
                  <a:pt x="14899" y="5325"/>
                </a:lnTo>
                <a:lnTo>
                  <a:pt x="14752" y="5301"/>
                </a:lnTo>
                <a:lnTo>
                  <a:pt x="10649" y="4886"/>
                </a:lnTo>
                <a:lnTo>
                  <a:pt x="10478" y="4861"/>
                </a:lnTo>
                <a:lnTo>
                  <a:pt x="10332" y="4788"/>
                </a:lnTo>
                <a:lnTo>
                  <a:pt x="10161" y="4715"/>
                </a:lnTo>
                <a:lnTo>
                  <a:pt x="10014" y="4617"/>
                </a:lnTo>
                <a:lnTo>
                  <a:pt x="9868" y="4495"/>
                </a:lnTo>
                <a:lnTo>
                  <a:pt x="9746" y="4373"/>
                </a:lnTo>
                <a:lnTo>
                  <a:pt x="9624" y="4226"/>
                </a:lnTo>
                <a:lnTo>
                  <a:pt x="9550" y="4104"/>
                </a:lnTo>
                <a:lnTo>
                  <a:pt x="7890" y="294"/>
                </a:lnTo>
                <a:lnTo>
                  <a:pt x="7816" y="172"/>
                </a:lnTo>
                <a:lnTo>
                  <a:pt x="7743" y="74"/>
                </a:lnTo>
                <a:lnTo>
                  <a:pt x="7645" y="25"/>
                </a:lnTo>
                <a:lnTo>
                  <a:pt x="7572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5" name="Google Shape;765;p49"/>
          <p:cNvGrpSpPr/>
          <p:nvPr/>
        </p:nvGrpSpPr>
        <p:grpSpPr>
          <a:xfrm>
            <a:off x="4302631" y="952827"/>
            <a:ext cx="349155" cy="349657"/>
            <a:chOff x="5302225" y="968375"/>
            <a:chExt cx="417650" cy="418250"/>
          </a:xfrm>
        </p:grpSpPr>
        <p:sp>
          <p:nvSpPr>
            <p:cNvPr id="766" name="Google Shape;766;p49"/>
            <p:cNvSpPr/>
            <p:nvPr/>
          </p:nvSpPr>
          <p:spPr>
            <a:xfrm>
              <a:off x="5333350" y="991575"/>
              <a:ext cx="152075" cy="155100"/>
            </a:xfrm>
            <a:custGeom>
              <a:avLst/>
              <a:gdLst/>
              <a:ahLst/>
              <a:cxnLst/>
              <a:rect l="l" t="t" r="r" b="b"/>
              <a:pathLst>
                <a:path w="6083" h="6204" extrusionOk="0">
                  <a:moveTo>
                    <a:pt x="2541" y="0"/>
                  </a:moveTo>
                  <a:lnTo>
                    <a:pt x="2468" y="25"/>
                  </a:lnTo>
                  <a:lnTo>
                    <a:pt x="2443" y="147"/>
                  </a:lnTo>
                  <a:lnTo>
                    <a:pt x="2101" y="1807"/>
                  </a:lnTo>
                  <a:lnTo>
                    <a:pt x="2052" y="1930"/>
                  </a:lnTo>
                  <a:lnTo>
                    <a:pt x="1979" y="2052"/>
                  </a:lnTo>
                  <a:lnTo>
                    <a:pt x="1857" y="2174"/>
                  </a:lnTo>
                  <a:lnTo>
                    <a:pt x="1735" y="2223"/>
                  </a:lnTo>
                  <a:lnTo>
                    <a:pt x="123" y="2760"/>
                  </a:lnTo>
                  <a:lnTo>
                    <a:pt x="25" y="2833"/>
                  </a:lnTo>
                  <a:lnTo>
                    <a:pt x="1" y="2882"/>
                  </a:lnTo>
                  <a:lnTo>
                    <a:pt x="25" y="2955"/>
                  </a:lnTo>
                  <a:lnTo>
                    <a:pt x="99" y="3029"/>
                  </a:lnTo>
                  <a:lnTo>
                    <a:pt x="1588" y="3859"/>
                  </a:lnTo>
                  <a:lnTo>
                    <a:pt x="1711" y="3932"/>
                  </a:lnTo>
                  <a:lnTo>
                    <a:pt x="1808" y="4054"/>
                  </a:lnTo>
                  <a:lnTo>
                    <a:pt x="1857" y="4201"/>
                  </a:lnTo>
                  <a:lnTo>
                    <a:pt x="1882" y="4323"/>
                  </a:lnTo>
                  <a:lnTo>
                    <a:pt x="1906" y="6033"/>
                  </a:lnTo>
                  <a:lnTo>
                    <a:pt x="1930" y="6130"/>
                  </a:lnTo>
                  <a:lnTo>
                    <a:pt x="1979" y="6204"/>
                  </a:lnTo>
                  <a:lnTo>
                    <a:pt x="2052" y="6204"/>
                  </a:lnTo>
                  <a:lnTo>
                    <a:pt x="2126" y="6130"/>
                  </a:lnTo>
                  <a:lnTo>
                    <a:pt x="3371" y="4982"/>
                  </a:lnTo>
                  <a:lnTo>
                    <a:pt x="3493" y="4885"/>
                  </a:lnTo>
                  <a:lnTo>
                    <a:pt x="3640" y="4836"/>
                  </a:lnTo>
                  <a:lnTo>
                    <a:pt x="3787" y="4836"/>
                  </a:lnTo>
                  <a:lnTo>
                    <a:pt x="3933" y="4860"/>
                  </a:lnTo>
                  <a:lnTo>
                    <a:pt x="5545" y="5349"/>
                  </a:lnTo>
                  <a:lnTo>
                    <a:pt x="5667" y="5373"/>
                  </a:lnTo>
                  <a:lnTo>
                    <a:pt x="5716" y="5349"/>
                  </a:lnTo>
                  <a:lnTo>
                    <a:pt x="5740" y="5275"/>
                  </a:lnTo>
                  <a:lnTo>
                    <a:pt x="5716" y="5178"/>
                  </a:lnTo>
                  <a:lnTo>
                    <a:pt x="5008" y="3615"/>
                  </a:lnTo>
                  <a:lnTo>
                    <a:pt x="4959" y="3493"/>
                  </a:lnTo>
                  <a:lnTo>
                    <a:pt x="4959" y="3346"/>
                  </a:lnTo>
                  <a:lnTo>
                    <a:pt x="4983" y="3200"/>
                  </a:lnTo>
                  <a:lnTo>
                    <a:pt x="5057" y="3077"/>
                  </a:lnTo>
                  <a:lnTo>
                    <a:pt x="6033" y="1685"/>
                  </a:lnTo>
                  <a:lnTo>
                    <a:pt x="6082" y="1588"/>
                  </a:lnTo>
                  <a:lnTo>
                    <a:pt x="6082" y="1514"/>
                  </a:lnTo>
                  <a:lnTo>
                    <a:pt x="6009" y="1465"/>
                  </a:lnTo>
                  <a:lnTo>
                    <a:pt x="5911" y="1465"/>
                  </a:lnTo>
                  <a:lnTo>
                    <a:pt x="4202" y="1661"/>
                  </a:lnTo>
                  <a:lnTo>
                    <a:pt x="4080" y="1661"/>
                  </a:lnTo>
                  <a:lnTo>
                    <a:pt x="3933" y="1612"/>
                  </a:lnTo>
                  <a:lnTo>
                    <a:pt x="3811" y="1539"/>
                  </a:lnTo>
                  <a:lnTo>
                    <a:pt x="3713" y="1441"/>
                  </a:lnTo>
                  <a:lnTo>
                    <a:pt x="2687" y="73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9"/>
            <p:cNvSpPr/>
            <p:nvPr/>
          </p:nvSpPr>
          <p:spPr>
            <a:xfrm>
              <a:off x="5302225" y="968375"/>
              <a:ext cx="417650" cy="418250"/>
            </a:xfrm>
            <a:custGeom>
              <a:avLst/>
              <a:gdLst/>
              <a:ahLst/>
              <a:cxnLst/>
              <a:rect l="l" t="t" r="r" b="b"/>
              <a:pathLst>
                <a:path w="16706" h="16730" extrusionOk="0">
                  <a:moveTo>
                    <a:pt x="10331" y="0"/>
                  </a:moveTo>
                  <a:lnTo>
                    <a:pt x="10747" y="513"/>
                  </a:lnTo>
                  <a:lnTo>
                    <a:pt x="10942" y="782"/>
                  </a:lnTo>
                  <a:lnTo>
                    <a:pt x="11137" y="1050"/>
                  </a:lnTo>
                  <a:lnTo>
                    <a:pt x="11284" y="1343"/>
                  </a:lnTo>
                  <a:lnTo>
                    <a:pt x="11455" y="1636"/>
                  </a:lnTo>
                  <a:lnTo>
                    <a:pt x="11577" y="1929"/>
                  </a:lnTo>
                  <a:lnTo>
                    <a:pt x="11723" y="2223"/>
                  </a:lnTo>
                  <a:lnTo>
                    <a:pt x="11821" y="2540"/>
                  </a:lnTo>
                  <a:lnTo>
                    <a:pt x="11919" y="2858"/>
                  </a:lnTo>
                  <a:lnTo>
                    <a:pt x="12017" y="3199"/>
                  </a:lnTo>
                  <a:lnTo>
                    <a:pt x="12090" y="3517"/>
                  </a:lnTo>
                  <a:lnTo>
                    <a:pt x="12139" y="3859"/>
                  </a:lnTo>
                  <a:lnTo>
                    <a:pt x="12187" y="4201"/>
                  </a:lnTo>
                  <a:lnTo>
                    <a:pt x="12212" y="4543"/>
                  </a:lnTo>
                  <a:lnTo>
                    <a:pt x="12212" y="4909"/>
                  </a:lnTo>
                  <a:lnTo>
                    <a:pt x="12212" y="5275"/>
                  </a:lnTo>
                  <a:lnTo>
                    <a:pt x="12187" y="5642"/>
                  </a:lnTo>
                  <a:lnTo>
                    <a:pt x="12139" y="6008"/>
                  </a:lnTo>
                  <a:lnTo>
                    <a:pt x="12065" y="6374"/>
                  </a:lnTo>
                  <a:lnTo>
                    <a:pt x="11992" y="6741"/>
                  </a:lnTo>
                  <a:lnTo>
                    <a:pt x="11894" y="7083"/>
                  </a:lnTo>
                  <a:lnTo>
                    <a:pt x="11772" y="7425"/>
                  </a:lnTo>
                  <a:lnTo>
                    <a:pt x="11650" y="7742"/>
                  </a:lnTo>
                  <a:lnTo>
                    <a:pt x="11504" y="8084"/>
                  </a:lnTo>
                  <a:lnTo>
                    <a:pt x="11333" y="8402"/>
                  </a:lnTo>
                  <a:lnTo>
                    <a:pt x="11162" y="8695"/>
                  </a:lnTo>
                  <a:lnTo>
                    <a:pt x="10966" y="8988"/>
                  </a:lnTo>
                  <a:lnTo>
                    <a:pt x="10771" y="9281"/>
                  </a:lnTo>
                  <a:lnTo>
                    <a:pt x="10551" y="9549"/>
                  </a:lnTo>
                  <a:lnTo>
                    <a:pt x="10307" y="9818"/>
                  </a:lnTo>
                  <a:lnTo>
                    <a:pt x="10063" y="10087"/>
                  </a:lnTo>
                  <a:lnTo>
                    <a:pt x="9818" y="10331"/>
                  </a:lnTo>
                  <a:lnTo>
                    <a:pt x="9550" y="10551"/>
                  </a:lnTo>
                  <a:lnTo>
                    <a:pt x="9281" y="10771"/>
                  </a:lnTo>
                  <a:lnTo>
                    <a:pt x="8988" y="10966"/>
                  </a:lnTo>
                  <a:lnTo>
                    <a:pt x="8695" y="11161"/>
                  </a:lnTo>
                  <a:lnTo>
                    <a:pt x="8377" y="11332"/>
                  </a:lnTo>
                  <a:lnTo>
                    <a:pt x="8060" y="11503"/>
                  </a:lnTo>
                  <a:lnTo>
                    <a:pt x="7742" y="11650"/>
                  </a:lnTo>
                  <a:lnTo>
                    <a:pt x="7401" y="11772"/>
                  </a:lnTo>
                  <a:lnTo>
                    <a:pt x="7059" y="11894"/>
                  </a:lnTo>
                  <a:lnTo>
                    <a:pt x="6717" y="11992"/>
                  </a:lnTo>
                  <a:lnTo>
                    <a:pt x="6375" y="12065"/>
                  </a:lnTo>
                  <a:lnTo>
                    <a:pt x="6008" y="12138"/>
                  </a:lnTo>
                  <a:lnTo>
                    <a:pt x="5642" y="12187"/>
                  </a:lnTo>
                  <a:lnTo>
                    <a:pt x="5276" y="12212"/>
                  </a:lnTo>
                  <a:lnTo>
                    <a:pt x="4885" y="12236"/>
                  </a:lnTo>
                  <a:lnTo>
                    <a:pt x="4543" y="12212"/>
                  </a:lnTo>
                  <a:lnTo>
                    <a:pt x="4201" y="12187"/>
                  </a:lnTo>
                  <a:lnTo>
                    <a:pt x="3859" y="12163"/>
                  </a:lnTo>
                  <a:lnTo>
                    <a:pt x="3517" y="12089"/>
                  </a:lnTo>
                  <a:lnTo>
                    <a:pt x="3175" y="12016"/>
                  </a:lnTo>
                  <a:lnTo>
                    <a:pt x="2858" y="11943"/>
                  </a:lnTo>
                  <a:lnTo>
                    <a:pt x="2540" y="11845"/>
                  </a:lnTo>
                  <a:lnTo>
                    <a:pt x="2223" y="11723"/>
                  </a:lnTo>
                  <a:lnTo>
                    <a:pt x="1905" y="11601"/>
                  </a:lnTo>
                  <a:lnTo>
                    <a:pt x="1612" y="11454"/>
                  </a:lnTo>
                  <a:lnTo>
                    <a:pt x="1319" y="11308"/>
                  </a:lnTo>
                  <a:lnTo>
                    <a:pt x="1051" y="11137"/>
                  </a:lnTo>
                  <a:lnTo>
                    <a:pt x="757" y="10966"/>
                  </a:lnTo>
                  <a:lnTo>
                    <a:pt x="489" y="10771"/>
                  </a:lnTo>
                  <a:lnTo>
                    <a:pt x="0" y="10355"/>
                  </a:lnTo>
                  <a:lnTo>
                    <a:pt x="98" y="10697"/>
                  </a:lnTo>
                  <a:lnTo>
                    <a:pt x="196" y="11015"/>
                  </a:lnTo>
                  <a:lnTo>
                    <a:pt x="464" y="11674"/>
                  </a:lnTo>
                  <a:lnTo>
                    <a:pt x="757" y="12309"/>
                  </a:lnTo>
                  <a:lnTo>
                    <a:pt x="1124" y="12895"/>
                  </a:lnTo>
                  <a:lnTo>
                    <a:pt x="1515" y="13457"/>
                  </a:lnTo>
                  <a:lnTo>
                    <a:pt x="1979" y="13970"/>
                  </a:lnTo>
                  <a:lnTo>
                    <a:pt x="2443" y="14458"/>
                  </a:lnTo>
                  <a:lnTo>
                    <a:pt x="2980" y="14898"/>
                  </a:lnTo>
                  <a:lnTo>
                    <a:pt x="3542" y="15313"/>
                  </a:lnTo>
                  <a:lnTo>
                    <a:pt x="4128" y="15680"/>
                  </a:lnTo>
                  <a:lnTo>
                    <a:pt x="4738" y="15973"/>
                  </a:lnTo>
                  <a:lnTo>
                    <a:pt x="5398" y="16241"/>
                  </a:lnTo>
                  <a:lnTo>
                    <a:pt x="5740" y="16339"/>
                  </a:lnTo>
                  <a:lnTo>
                    <a:pt x="6082" y="16437"/>
                  </a:lnTo>
                  <a:lnTo>
                    <a:pt x="6424" y="16534"/>
                  </a:lnTo>
                  <a:lnTo>
                    <a:pt x="6766" y="16608"/>
                  </a:lnTo>
                  <a:lnTo>
                    <a:pt x="7132" y="16657"/>
                  </a:lnTo>
                  <a:lnTo>
                    <a:pt x="7474" y="16681"/>
                  </a:lnTo>
                  <a:lnTo>
                    <a:pt x="7840" y="16705"/>
                  </a:lnTo>
                  <a:lnTo>
                    <a:pt x="8231" y="16730"/>
                  </a:lnTo>
                  <a:lnTo>
                    <a:pt x="8646" y="16705"/>
                  </a:lnTo>
                  <a:lnTo>
                    <a:pt x="9086" y="16681"/>
                  </a:lnTo>
                  <a:lnTo>
                    <a:pt x="9501" y="16632"/>
                  </a:lnTo>
                  <a:lnTo>
                    <a:pt x="9941" y="16559"/>
                  </a:lnTo>
                  <a:lnTo>
                    <a:pt x="10331" y="16461"/>
                  </a:lnTo>
                  <a:lnTo>
                    <a:pt x="10747" y="16339"/>
                  </a:lnTo>
                  <a:lnTo>
                    <a:pt x="11137" y="16217"/>
                  </a:lnTo>
                  <a:lnTo>
                    <a:pt x="11528" y="16046"/>
                  </a:lnTo>
                  <a:lnTo>
                    <a:pt x="11894" y="15875"/>
                  </a:lnTo>
                  <a:lnTo>
                    <a:pt x="12261" y="15704"/>
                  </a:lnTo>
                  <a:lnTo>
                    <a:pt x="12627" y="15484"/>
                  </a:lnTo>
                  <a:lnTo>
                    <a:pt x="12969" y="15264"/>
                  </a:lnTo>
                  <a:lnTo>
                    <a:pt x="13311" y="15045"/>
                  </a:lnTo>
                  <a:lnTo>
                    <a:pt x="13628" y="14776"/>
                  </a:lnTo>
                  <a:lnTo>
                    <a:pt x="13922" y="14507"/>
                  </a:lnTo>
                  <a:lnTo>
                    <a:pt x="14215" y="14239"/>
                  </a:lnTo>
                  <a:lnTo>
                    <a:pt x="14508" y="13946"/>
                  </a:lnTo>
                  <a:lnTo>
                    <a:pt x="14776" y="13628"/>
                  </a:lnTo>
                  <a:lnTo>
                    <a:pt x="15021" y="13311"/>
                  </a:lnTo>
                  <a:lnTo>
                    <a:pt x="15265" y="12969"/>
                  </a:lnTo>
                  <a:lnTo>
                    <a:pt x="15485" y="12627"/>
                  </a:lnTo>
                  <a:lnTo>
                    <a:pt x="15680" y="12285"/>
                  </a:lnTo>
                  <a:lnTo>
                    <a:pt x="15875" y="11918"/>
                  </a:lnTo>
                  <a:lnTo>
                    <a:pt x="16046" y="11528"/>
                  </a:lnTo>
                  <a:lnTo>
                    <a:pt x="16193" y="11161"/>
                  </a:lnTo>
                  <a:lnTo>
                    <a:pt x="16339" y="10746"/>
                  </a:lnTo>
                  <a:lnTo>
                    <a:pt x="16437" y="10355"/>
                  </a:lnTo>
                  <a:lnTo>
                    <a:pt x="16535" y="9940"/>
                  </a:lnTo>
                  <a:lnTo>
                    <a:pt x="16608" y="9525"/>
                  </a:lnTo>
                  <a:lnTo>
                    <a:pt x="16657" y="9085"/>
                  </a:lnTo>
                  <a:lnTo>
                    <a:pt x="16706" y="8670"/>
                  </a:lnTo>
                  <a:lnTo>
                    <a:pt x="16706" y="8231"/>
                  </a:lnTo>
                  <a:lnTo>
                    <a:pt x="16706" y="7864"/>
                  </a:lnTo>
                  <a:lnTo>
                    <a:pt x="16681" y="7498"/>
                  </a:lnTo>
                  <a:lnTo>
                    <a:pt x="16632" y="7132"/>
                  </a:lnTo>
                  <a:lnTo>
                    <a:pt x="16584" y="6790"/>
                  </a:lnTo>
                  <a:lnTo>
                    <a:pt x="16510" y="6423"/>
                  </a:lnTo>
                  <a:lnTo>
                    <a:pt x="16437" y="6081"/>
                  </a:lnTo>
                  <a:lnTo>
                    <a:pt x="16339" y="5739"/>
                  </a:lnTo>
                  <a:lnTo>
                    <a:pt x="16242" y="5398"/>
                  </a:lnTo>
                  <a:lnTo>
                    <a:pt x="15973" y="4763"/>
                  </a:lnTo>
                  <a:lnTo>
                    <a:pt x="15656" y="4128"/>
                  </a:lnTo>
                  <a:lnTo>
                    <a:pt x="15314" y="3541"/>
                  </a:lnTo>
                  <a:lnTo>
                    <a:pt x="14898" y="2980"/>
                  </a:lnTo>
                  <a:lnTo>
                    <a:pt x="14459" y="2467"/>
                  </a:lnTo>
                  <a:lnTo>
                    <a:pt x="13970" y="1978"/>
                  </a:lnTo>
                  <a:lnTo>
                    <a:pt x="13433" y="1539"/>
                  </a:lnTo>
                  <a:lnTo>
                    <a:pt x="12871" y="1123"/>
                  </a:lnTo>
                  <a:lnTo>
                    <a:pt x="12285" y="782"/>
                  </a:lnTo>
                  <a:lnTo>
                    <a:pt x="11675" y="464"/>
                  </a:lnTo>
                  <a:lnTo>
                    <a:pt x="11015" y="220"/>
                  </a:lnTo>
                  <a:lnTo>
                    <a:pt x="10673" y="98"/>
                  </a:lnTo>
                  <a:lnTo>
                    <a:pt x="1033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8" name="Google Shape;768;p49"/>
          <p:cNvGrpSpPr/>
          <p:nvPr/>
        </p:nvGrpSpPr>
        <p:grpSpPr>
          <a:xfrm>
            <a:off x="4824295" y="913514"/>
            <a:ext cx="432881" cy="421637"/>
            <a:chOff x="5926225" y="921350"/>
            <a:chExt cx="517800" cy="504350"/>
          </a:xfrm>
        </p:grpSpPr>
        <p:sp>
          <p:nvSpPr>
            <p:cNvPr id="769" name="Google Shape;769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1" name="Google Shape;771;p49"/>
          <p:cNvGrpSpPr/>
          <p:nvPr/>
        </p:nvGrpSpPr>
        <p:grpSpPr>
          <a:xfrm>
            <a:off x="5402118" y="921686"/>
            <a:ext cx="404290" cy="405314"/>
            <a:chOff x="6617400" y="931125"/>
            <a:chExt cx="483600" cy="484825"/>
          </a:xfrm>
        </p:grpSpPr>
        <p:sp>
          <p:nvSpPr>
            <p:cNvPr id="772" name="Google Shape;772;p49"/>
            <p:cNvSpPr/>
            <p:nvPr/>
          </p:nvSpPr>
          <p:spPr>
            <a:xfrm>
              <a:off x="6843925" y="1183900"/>
              <a:ext cx="121525" cy="232050"/>
            </a:xfrm>
            <a:custGeom>
              <a:avLst/>
              <a:gdLst/>
              <a:ahLst/>
              <a:cxnLst/>
              <a:rect l="l" t="t" r="r" b="b"/>
              <a:pathLst>
                <a:path w="4861" h="9282" extrusionOk="0">
                  <a:moveTo>
                    <a:pt x="1" y="0"/>
                  </a:moveTo>
                  <a:lnTo>
                    <a:pt x="1" y="6863"/>
                  </a:lnTo>
                  <a:lnTo>
                    <a:pt x="25" y="7107"/>
                  </a:lnTo>
                  <a:lnTo>
                    <a:pt x="49" y="7327"/>
                  </a:lnTo>
                  <a:lnTo>
                    <a:pt x="123" y="7572"/>
                  </a:lnTo>
                  <a:lnTo>
                    <a:pt x="196" y="7791"/>
                  </a:lnTo>
                  <a:lnTo>
                    <a:pt x="294" y="8011"/>
                  </a:lnTo>
                  <a:lnTo>
                    <a:pt x="416" y="8207"/>
                  </a:lnTo>
                  <a:lnTo>
                    <a:pt x="562" y="8402"/>
                  </a:lnTo>
                  <a:lnTo>
                    <a:pt x="709" y="8573"/>
                  </a:lnTo>
                  <a:lnTo>
                    <a:pt x="880" y="8719"/>
                  </a:lnTo>
                  <a:lnTo>
                    <a:pt x="1075" y="8866"/>
                  </a:lnTo>
                  <a:lnTo>
                    <a:pt x="1271" y="8988"/>
                  </a:lnTo>
                  <a:lnTo>
                    <a:pt x="1490" y="9086"/>
                  </a:lnTo>
                  <a:lnTo>
                    <a:pt x="1710" y="9159"/>
                  </a:lnTo>
                  <a:lnTo>
                    <a:pt x="1930" y="9232"/>
                  </a:lnTo>
                  <a:lnTo>
                    <a:pt x="2174" y="9257"/>
                  </a:lnTo>
                  <a:lnTo>
                    <a:pt x="2418" y="9281"/>
                  </a:lnTo>
                  <a:lnTo>
                    <a:pt x="2663" y="9257"/>
                  </a:lnTo>
                  <a:lnTo>
                    <a:pt x="2907" y="9232"/>
                  </a:lnTo>
                  <a:lnTo>
                    <a:pt x="3151" y="9159"/>
                  </a:lnTo>
                  <a:lnTo>
                    <a:pt x="3371" y="9086"/>
                  </a:lnTo>
                  <a:lnTo>
                    <a:pt x="3591" y="8988"/>
                  </a:lnTo>
                  <a:lnTo>
                    <a:pt x="3786" y="8866"/>
                  </a:lnTo>
                  <a:lnTo>
                    <a:pt x="3957" y="8719"/>
                  </a:lnTo>
                  <a:lnTo>
                    <a:pt x="4128" y="8573"/>
                  </a:lnTo>
                  <a:lnTo>
                    <a:pt x="4299" y="8402"/>
                  </a:lnTo>
                  <a:lnTo>
                    <a:pt x="4446" y="8207"/>
                  </a:lnTo>
                  <a:lnTo>
                    <a:pt x="4568" y="8011"/>
                  </a:lnTo>
                  <a:lnTo>
                    <a:pt x="4665" y="7791"/>
                  </a:lnTo>
                  <a:lnTo>
                    <a:pt x="4739" y="7572"/>
                  </a:lnTo>
                  <a:lnTo>
                    <a:pt x="4812" y="7327"/>
                  </a:lnTo>
                  <a:lnTo>
                    <a:pt x="4836" y="7107"/>
                  </a:lnTo>
                  <a:lnTo>
                    <a:pt x="4861" y="6863"/>
                  </a:lnTo>
                  <a:lnTo>
                    <a:pt x="4836" y="6717"/>
                  </a:lnTo>
                  <a:lnTo>
                    <a:pt x="4812" y="6619"/>
                  </a:lnTo>
                  <a:lnTo>
                    <a:pt x="4739" y="6521"/>
                  </a:lnTo>
                  <a:lnTo>
                    <a:pt x="4665" y="6424"/>
                  </a:lnTo>
                  <a:lnTo>
                    <a:pt x="4592" y="6350"/>
                  </a:lnTo>
                  <a:lnTo>
                    <a:pt x="4470" y="6302"/>
                  </a:lnTo>
                  <a:lnTo>
                    <a:pt x="4372" y="6253"/>
                  </a:lnTo>
                  <a:lnTo>
                    <a:pt x="4128" y="6253"/>
                  </a:lnTo>
                  <a:lnTo>
                    <a:pt x="4006" y="6302"/>
                  </a:lnTo>
                  <a:lnTo>
                    <a:pt x="3908" y="6350"/>
                  </a:lnTo>
                  <a:lnTo>
                    <a:pt x="3811" y="6424"/>
                  </a:lnTo>
                  <a:lnTo>
                    <a:pt x="3737" y="6521"/>
                  </a:lnTo>
                  <a:lnTo>
                    <a:pt x="3688" y="6619"/>
                  </a:lnTo>
                  <a:lnTo>
                    <a:pt x="3640" y="6717"/>
                  </a:lnTo>
                  <a:lnTo>
                    <a:pt x="3640" y="6863"/>
                  </a:lnTo>
                  <a:lnTo>
                    <a:pt x="3615" y="7083"/>
                  </a:lnTo>
                  <a:lnTo>
                    <a:pt x="3542" y="7327"/>
                  </a:lnTo>
                  <a:lnTo>
                    <a:pt x="3420" y="7523"/>
                  </a:lnTo>
                  <a:lnTo>
                    <a:pt x="3273" y="7718"/>
                  </a:lnTo>
                  <a:lnTo>
                    <a:pt x="3102" y="7865"/>
                  </a:lnTo>
                  <a:lnTo>
                    <a:pt x="2907" y="7962"/>
                  </a:lnTo>
                  <a:lnTo>
                    <a:pt x="2663" y="8036"/>
                  </a:lnTo>
                  <a:lnTo>
                    <a:pt x="2418" y="8060"/>
                  </a:lnTo>
                  <a:lnTo>
                    <a:pt x="2174" y="8036"/>
                  </a:lnTo>
                  <a:lnTo>
                    <a:pt x="1954" y="7962"/>
                  </a:lnTo>
                  <a:lnTo>
                    <a:pt x="1759" y="7865"/>
                  </a:lnTo>
                  <a:lnTo>
                    <a:pt x="1564" y="7718"/>
                  </a:lnTo>
                  <a:lnTo>
                    <a:pt x="1417" y="7523"/>
                  </a:lnTo>
                  <a:lnTo>
                    <a:pt x="1319" y="7327"/>
                  </a:lnTo>
                  <a:lnTo>
                    <a:pt x="1246" y="7083"/>
                  </a:lnTo>
                  <a:lnTo>
                    <a:pt x="1222" y="6863"/>
                  </a:lnTo>
                  <a:lnTo>
                    <a:pt x="1222" y="0"/>
                  </a:lnTo>
                  <a:lnTo>
                    <a:pt x="953" y="220"/>
                  </a:lnTo>
                  <a:lnTo>
                    <a:pt x="880" y="293"/>
                  </a:lnTo>
                  <a:lnTo>
                    <a:pt x="806" y="342"/>
                  </a:lnTo>
                  <a:lnTo>
                    <a:pt x="709" y="367"/>
                  </a:lnTo>
                  <a:lnTo>
                    <a:pt x="513" y="367"/>
                  </a:lnTo>
                  <a:lnTo>
                    <a:pt x="416" y="342"/>
                  </a:lnTo>
                  <a:lnTo>
                    <a:pt x="342" y="293"/>
                  </a:lnTo>
                  <a:lnTo>
                    <a:pt x="269" y="22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9"/>
            <p:cNvSpPr/>
            <p:nvPr/>
          </p:nvSpPr>
          <p:spPr>
            <a:xfrm>
              <a:off x="6617400" y="931125"/>
              <a:ext cx="483600" cy="259500"/>
            </a:xfrm>
            <a:custGeom>
              <a:avLst/>
              <a:gdLst/>
              <a:ahLst/>
              <a:cxnLst/>
              <a:rect l="l" t="t" r="r" b="b"/>
              <a:pathLst>
                <a:path w="19344" h="10380" extrusionOk="0">
                  <a:moveTo>
                    <a:pt x="5252" y="9769"/>
                  </a:moveTo>
                  <a:lnTo>
                    <a:pt x="5252" y="9769"/>
                  </a:lnTo>
                  <a:lnTo>
                    <a:pt x="5252" y="9769"/>
                  </a:lnTo>
                  <a:close/>
                  <a:moveTo>
                    <a:pt x="9672" y="0"/>
                  </a:moveTo>
                  <a:lnTo>
                    <a:pt x="9550" y="25"/>
                  </a:lnTo>
                  <a:lnTo>
                    <a:pt x="9428" y="49"/>
                  </a:lnTo>
                  <a:lnTo>
                    <a:pt x="9330" y="122"/>
                  </a:lnTo>
                  <a:lnTo>
                    <a:pt x="9232" y="196"/>
                  </a:lnTo>
                  <a:lnTo>
                    <a:pt x="9159" y="269"/>
                  </a:lnTo>
                  <a:lnTo>
                    <a:pt x="9110" y="367"/>
                  </a:lnTo>
                  <a:lnTo>
                    <a:pt x="9086" y="489"/>
                  </a:lnTo>
                  <a:lnTo>
                    <a:pt x="9062" y="611"/>
                  </a:lnTo>
                  <a:lnTo>
                    <a:pt x="9062" y="1246"/>
                  </a:lnTo>
                  <a:lnTo>
                    <a:pt x="8622" y="1270"/>
                  </a:lnTo>
                  <a:lnTo>
                    <a:pt x="8182" y="1343"/>
                  </a:lnTo>
                  <a:lnTo>
                    <a:pt x="7767" y="1417"/>
                  </a:lnTo>
                  <a:lnTo>
                    <a:pt x="7328" y="1514"/>
                  </a:lnTo>
                  <a:lnTo>
                    <a:pt x="6912" y="1612"/>
                  </a:lnTo>
                  <a:lnTo>
                    <a:pt x="6497" y="1759"/>
                  </a:lnTo>
                  <a:lnTo>
                    <a:pt x="6082" y="1905"/>
                  </a:lnTo>
                  <a:lnTo>
                    <a:pt x="5691" y="2076"/>
                  </a:lnTo>
                  <a:lnTo>
                    <a:pt x="5300" y="2247"/>
                  </a:lnTo>
                  <a:lnTo>
                    <a:pt x="4910" y="2467"/>
                  </a:lnTo>
                  <a:lnTo>
                    <a:pt x="4543" y="2687"/>
                  </a:lnTo>
                  <a:lnTo>
                    <a:pt x="4177" y="2931"/>
                  </a:lnTo>
                  <a:lnTo>
                    <a:pt x="3811" y="3175"/>
                  </a:lnTo>
                  <a:lnTo>
                    <a:pt x="3469" y="3468"/>
                  </a:lnTo>
                  <a:lnTo>
                    <a:pt x="3151" y="3761"/>
                  </a:lnTo>
                  <a:lnTo>
                    <a:pt x="2834" y="4054"/>
                  </a:lnTo>
                  <a:lnTo>
                    <a:pt x="2516" y="4372"/>
                  </a:lnTo>
                  <a:lnTo>
                    <a:pt x="2223" y="4714"/>
                  </a:lnTo>
                  <a:lnTo>
                    <a:pt x="1930" y="5080"/>
                  </a:lnTo>
                  <a:lnTo>
                    <a:pt x="1686" y="5422"/>
                  </a:lnTo>
                  <a:lnTo>
                    <a:pt x="1442" y="5788"/>
                  </a:lnTo>
                  <a:lnTo>
                    <a:pt x="1222" y="6179"/>
                  </a:lnTo>
                  <a:lnTo>
                    <a:pt x="1002" y="6570"/>
                  </a:lnTo>
                  <a:lnTo>
                    <a:pt x="807" y="6961"/>
                  </a:lnTo>
                  <a:lnTo>
                    <a:pt x="660" y="7376"/>
                  </a:lnTo>
                  <a:lnTo>
                    <a:pt x="489" y="7791"/>
                  </a:lnTo>
                  <a:lnTo>
                    <a:pt x="367" y="8206"/>
                  </a:lnTo>
                  <a:lnTo>
                    <a:pt x="245" y="8622"/>
                  </a:lnTo>
                  <a:lnTo>
                    <a:pt x="172" y="9061"/>
                  </a:lnTo>
                  <a:lnTo>
                    <a:pt x="98" y="9501"/>
                  </a:lnTo>
                  <a:lnTo>
                    <a:pt x="25" y="9940"/>
                  </a:lnTo>
                  <a:lnTo>
                    <a:pt x="1" y="10380"/>
                  </a:lnTo>
                  <a:lnTo>
                    <a:pt x="196" y="10111"/>
                  </a:lnTo>
                  <a:lnTo>
                    <a:pt x="465" y="9867"/>
                  </a:lnTo>
                  <a:lnTo>
                    <a:pt x="758" y="9647"/>
                  </a:lnTo>
                  <a:lnTo>
                    <a:pt x="1075" y="9452"/>
                  </a:lnTo>
                  <a:lnTo>
                    <a:pt x="1442" y="9305"/>
                  </a:lnTo>
                  <a:lnTo>
                    <a:pt x="1808" y="9183"/>
                  </a:lnTo>
                  <a:lnTo>
                    <a:pt x="2223" y="9110"/>
                  </a:lnTo>
                  <a:lnTo>
                    <a:pt x="2638" y="9086"/>
                  </a:lnTo>
                  <a:lnTo>
                    <a:pt x="2956" y="9110"/>
                  </a:lnTo>
                  <a:lnTo>
                    <a:pt x="3249" y="9134"/>
                  </a:lnTo>
                  <a:lnTo>
                    <a:pt x="3542" y="9208"/>
                  </a:lnTo>
                  <a:lnTo>
                    <a:pt x="3811" y="9281"/>
                  </a:lnTo>
                  <a:lnTo>
                    <a:pt x="4079" y="9379"/>
                  </a:lnTo>
                  <a:lnTo>
                    <a:pt x="4323" y="9501"/>
                  </a:lnTo>
                  <a:lnTo>
                    <a:pt x="4543" y="9647"/>
                  </a:lnTo>
                  <a:lnTo>
                    <a:pt x="4763" y="9794"/>
                  </a:lnTo>
                  <a:lnTo>
                    <a:pt x="4812" y="9305"/>
                  </a:lnTo>
                  <a:lnTo>
                    <a:pt x="4934" y="8573"/>
                  </a:lnTo>
                  <a:lnTo>
                    <a:pt x="5007" y="8109"/>
                  </a:lnTo>
                  <a:lnTo>
                    <a:pt x="5129" y="7620"/>
                  </a:lnTo>
                  <a:lnTo>
                    <a:pt x="5276" y="7107"/>
                  </a:lnTo>
                  <a:lnTo>
                    <a:pt x="5447" y="6546"/>
                  </a:lnTo>
                  <a:lnTo>
                    <a:pt x="5642" y="5984"/>
                  </a:lnTo>
                  <a:lnTo>
                    <a:pt x="5887" y="5373"/>
                  </a:lnTo>
                  <a:lnTo>
                    <a:pt x="6180" y="4763"/>
                  </a:lnTo>
                  <a:lnTo>
                    <a:pt x="6522" y="4152"/>
                  </a:lnTo>
                  <a:lnTo>
                    <a:pt x="6888" y="3542"/>
                  </a:lnTo>
                  <a:lnTo>
                    <a:pt x="7303" y="2931"/>
                  </a:lnTo>
                  <a:lnTo>
                    <a:pt x="7792" y="2345"/>
                  </a:lnTo>
                  <a:lnTo>
                    <a:pt x="8329" y="1783"/>
                  </a:lnTo>
                  <a:lnTo>
                    <a:pt x="8402" y="1710"/>
                  </a:lnTo>
                  <a:lnTo>
                    <a:pt x="8597" y="1710"/>
                  </a:lnTo>
                  <a:lnTo>
                    <a:pt x="8671" y="1783"/>
                  </a:lnTo>
                  <a:lnTo>
                    <a:pt x="8720" y="1856"/>
                  </a:lnTo>
                  <a:lnTo>
                    <a:pt x="8744" y="1954"/>
                  </a:lnTo>
                  <a:lnTo>
                    <a:pt x="8720" y="2027"/>
                  </a:lnTo>
                  <a:lnTo>
                    <a:pt x="8671" y="2125"/>
                  </a:lnTo>
                  <a:lnTo>
                    <a:pt x="8182" y="2662"/>
                  </a:lnTo>
                  <a:lnTo>
                    <a:pt x="7718" y="3200"/>
                  </a:lnTo>
                  <a:lnTo>
                    <a:pt x="7328" y="3786"/>
                  </a:lnTo>
                  <a:lnTo>
                    <a:pt x="6961" y="4348"/>
                  </a:lnTo>
                  <a:lnTo>
                    <a:pt x="6668" y="4934"/>
                  </a:lnTo>
                  <a:lnTo>
                    <a:pt x="6375" y="5495"/>
                  </a:lnTo>
                  <a:lnTo>
                    <a:pt x="6155" y="6082"/>
                  </a:lnTo>
                  <a:lnTo>
                    <a:pt x="5960" y="6619"/>
                  </a:lnTo>
                  <a:lnTo>
                    <a:pt x="5789" y="7156"/>
                  </a:lnTo>
                  <a:lnTo>
                    <a:pt x="5642" y="7645"/>
                  </a:lnTo>
                  <a:lnTo>
                    <a:pt x="5520" y="8109"/>
                  </a:lnTo>
                  <a:lnTo>
                    <a:pt x="5423" y="8548"/>
                  </a:lnTo>
                  <a:lnTo>
                    <a:pt x="5300" y="9257"/>
                  </a:lnTo>
                  <a:lnTo>
                    <a:pt x="5252" y="9769"/>
                  </a:lnTo>
                  <a:lnTo>
                    <a:pt x="5471" y="9623"/>
                  </a:lnTo>
                  <a:lnTo>
                    <a:pt x="5691" y="9476"/>
                  </a:lnTo>
                  <a:lnTo>
                    <a:pt x="5935" y="9379"/>
                  </a:lnTo>
                  <a:lnTo>
                    <a:pt x="6180" y="9281"/>
                  </a:lnTo>
                  <a:lnTo>
                    <a:pt x="6448" y="9208"/>
                  </a:lnTo>
                  <a:lnTo>
                    <a:pt x="6741" y="9134"/>
                  </a:lnTo>
                  <a:lnTo>
                    <a:pt x="7034" y="9110"/>
                  </a:lnTo>
                  <a:lnTo>
                    <a:pt x="7328" y="9086"/>
                  </a:lnTo>
                  <a:lnTo>
                    <a:pt x="7645" y="9110"/>
                  </a:lnTo>
                  <a:lnTo>
                    <a:pt x="7938" y="9134"/>
                  </a:lnTo>
                  <a:lnTo>
                    <a:pt x="8207" y="9208"/>
                  </a:lnTo>
                  <a:lnTo>
                    <a:pt x="8475" y="9281"/>
                  </a:lnTo>
                  <a:lnTo>
                    <a:pt x="8744" y="9379"/>
                  </a:lnTo>
                  <a:lnTo>
                    <a:pt x="8988" y="9501"/>
                  </a:lnTo>
                  <a:lnTo>
                    <a:pt x="9208" y="9623"/>
                  </a:lnTo>
                  <a:lnTo>
                    <a:pt x="9428" y="9794"/>
                  </a:lnTo>
                  <a:lnTo>
                    <a:pt x="9428" y="1954"/>
                  </a:lnTo>
                  <a:lnTo>
                    <a:pt x="9452" y="1856"/>
                  </a:lnTo>
                  <a:lnTo>
                    <a:pt x="9501" y="1783"/>
                  </a:lnTo>
                  <a:lnTo>
                    <a:pt x="9574" y="1710"/>
                  </a:lnTo>
                  <a:lnTo>
                    <a:pt x="9770" y="1710"/>
                  </a:lnTo>
                  <a:lnTo>
                    <a:pt x="9843" y="1783"/>
                  </a:lnTo>
                  <a:lnTo>
                    <a:pt x="9892" y="1856"/>
                  </a:lnTo>
                  <a:lnTo>
                    <a:pt x="9916" y="1954"/>
                  </a:lnTo>
                  <a:lnTo>
                    <a:pt x="9916" y="9794"/>
                  </a:lnTo>
                  <a:lnTo>
                    <a:pt x="10136" y="9623"/>
                  </a:lnTo>
                  <a:lnTo>
                    <a:pt x="10356" y="9501"/>
                  </a:lnTo>
                  <a:lnTo>
                    <a:pt x="10600" y="9379"/>
                  </a:lnTo>
                  <a:lnTo>
                    <a:pt x="10869" y="9281"/>
                  </a:lnTo>
                  <a:lnTo>
                    <a:pt x="11137" y="9208"/>
                  </a:lnTo>
                  <a:lnTo>
                    <a:pt x="11406" y="9134"/>
                  </a:lnTo>
                  <a:lnTo>
                    <a:pt x="11699" y="9110"/>
                  </a:lnTo>
                  <a:lnTo>
                    <a:pt x="12017" y="9086"/>
                  </a:lnTo>
                  <a:lnTo>
                    <a:pt x="12310" y="9110"/>
                  </a:lnTo>
                  <a:lnTo>
                    <a:pt x="12603" y="9134"/>
                  </a:lnTo>
                  <a:lnTo>
                    <a:pt x="12896" y="9208"/>
                  </a:lnTo>
                  <a:lnTo>
                    <a:pt x="13165" y="9281"/>
                  </a:lnTo>
                  <a:lnTo>
                    <a:pt x="13409" y="9379"/>
                  </a:lnTo>
                  <a:lnTo>
                    <a:pt x="13653" y="9476"/>
                  </a:lnTo>
                  <a:lnTo>
                    <a:pt x="13873" y="9623"/>
                  </a:lnTo>
                  <a:lnTo>
                    <a:pt x="14093" y="9769"/>
                  </a:lnTo>
                  <a:lnTo>
                    <a:pt x="14019" y="9257"/>
                  </a:lnTo>
                  <a:lnTo>
                    <a:pt x="13897" y="8548"/>
                  </a:lnTo>
                  <a:lnTo>
                    <a:pt x="13824" y="8109"/>
                  </a:lnTo>
                  <a:lnTo>
                    <a:pt x="13702" y="7645"/>
                  </a:lnTo>
                  <a:lnTo>
                    <a:pt x="13555" y="7132"/>
                  </a:lnTo>
                  <a:lnTo>
                    <a:pt x="13384" y="6619"/>
                  </a:lnTo>
                  <a:lnTo>
                    <a:pt x="13189" y="6057"/>
                  </a:lnTo>
                  <a:lnTo>
                    <a:pt x="12945" y="5495"/>
                  </a:lnTo>
                  <a:lnTo>
                    <a:pt x="12676" y="4934"/>
                  </a:lnTo>
                  <a:lnTo>
                    <a:pt x="12359" y="4348"/>
                  </a:lnTo>
                  <a:lnTo>
                    <a:pt x="12017" y="3786"/>
                  </a:lnTo>
                  <a:lnTo>
                    <a:pt x="11626" y="3200"/>
                  </a:lnTo>
                  <a:lnTo>
                    <a:pt x="11162" y="2662"/>
                  </a:lnTo>
                  <a:lnTo>
                    <a:pt x="10673" y="2125"/>
                  </a:lnTo>
                  <a:lnTo>
                    <a:pt x="10625" y="2027"/>
                  </a:lnTo>
                  <a:lnTo>
                    <a:pt x="10600" y="1954"/>
                  </a:lnTo>
                  <a:lnTo>
                    <a:pt x="10625" y="1856"/>
                  </a:lnTo>
                  <a:lnTo>
                    <a:pt x="10673" y="1783"/>
                  </a:lnTo>
                  <a:lnTo>
                    <a:pt x="10747" y="1710"/>
                  </a:lnTo>
                  <a:lnTo>
                    <a:pt x="10942" y="1710"/>
                  </a:lnTo>
                  <a:lnTo>
                    <a:pt x="11015" y="1783"/>
                  </a:lnTo>
                  <a:lnTo>
                    <a:pt x="11553" y="2345"/>
                  </a:lnTo>
                  <a:lnTo>
                    <a:pt x="12017" y="2931"/>
                  </a:lnTo>
                  <a:lnTo>
                    <a:pt x="12456" y="3542"/>
                  </a:lnTo>
                  <a:lnTo>
                    <a:pt x="12823" y="4152"/>
                  </a:lnTo>
                  <a:lnTo>
                    <a:pt x="13165" y="4787"/>
                  </a:lnTo>
                  <a:lnTo>
                    <a:pt x="13458" y="5373"/>
                  </a:lnTo>
                  <a:lnTo>
                    <a:pt x="13702" y="5984"/>
                  </a:lnTo>
                  <a:lnTo>
                    <a:pt x="13897" y="6546"/>
                  </a:lnTo>
                  <a:lnTo>
                    <a:pt x="14068" y="7107"/>
                  </a:lnTo>
                  <a:lnTo>
                    <a:pt x="14215" y="7620"/>
                  </a:lnTo>
                  <a:lnTo>
                    <a:pt x="14337" y="8109"/>
                  </a:lnTo>
                  <a:lnTo>
                    <a:pt x="14410" y="8573"/>
                  </a:lnTo>
                  <a:lnTo>
                    <a:pt x="14532" y="9305"/>
                  </a:lnTo>
                  <a:lnTo>
                    <a:pt x="14581" y="9794"/>
                  </a:lnTo>
                  <a:lnTo>
                    <a:pt x="14801" y="9647"/>
                  </a:lnTo>
                  <a:lnTo>
                    <a:pt x="15021" y="9501"/>
                  </a:lnTo>
                  <a:lnTo>
                    <a:pt x="15265" y="9379"/>
                  </a:lnTo>
                  <a:lnTo>
                    <a:pt x="15534" y="9281"/>
                  </a:lnTo>
                  <a:lnTo>
                    <a:pt x="15802" y="9208"/>
                  </a:lnTo>
                  <a:lnTo>
                    <a:pt x="16095" y="9134"/>
                  </a:lnTo>
                  <a:lnTo>
                    <a:pt x="16388" y="9110"/>
                  </a:lnTo>
                  <a:lnTo>
                    <a:pt x="16706" y="9086"/>
                  </a:lnTo>
                  <a:lnTo>
                    <a:pt x="17121" y="9110"/>
                  </a:lnTo>
                  <a:lnTo>
                    <a:pt x="17536" y="9183"/>
                  </a:lnTo>
                  <a:lnTo>
                    <a:pt x="17903" y="9305"/>
                  </a:lnTo>
                  <a:lnTo>
                    <a:pt x="18269" y="9452"/>
                  </a:lnTo>
                  <a:lnTo>
                    <a:pt x="18587" y="9647"/>
                  </a:lnTo>
                  <a:lnTo>
                    <a:pt x="18880" y="9867"/>
                  </a:lnTo>
                  <a:lnTo>
                    <a:pt x="19148" y="10111"/>
                  </a:lnTo>
                  <a:lnTo>
                    <a:pt x="19344" y="10380"/>
                  </a:lnTo>
                  <a:lnTo>
                    <a:pt x="19319" y="9940"/>
                  </a:lnTo>
                  <a:lnTo>
                    <a:pt x="19246" y="9501"/>
                  </a:lnTo>
                  <a:lnTo>
                    <a:pt x="19173" y="9061"/>
                  </a:lnTo>
                  <a:lnTo>
                    <a:pt x="19099" y="8622"/>
                  </a:lnTo>
                  <a:lnTo>
                    <a:pt x="18977" y="8206"/>
                  </a:lnTo>
                  <a:lnTo>
                    <a:pt x="18855" y="7791"/>
                  </a:lnTo>
                  <a:lnTo>
                    <a:pt x="18684" y="7376"/>
                  </a:lnTo>
                  <a:lnTo>
                    <a:pt x="18538" y="6961"/>
                  </a:lnTo>
                  <a:lnTo>
                    <a:pt x="18342" y="6570"/>
                  </a:lnTo>
                  <a:lnTo>
                    <a:pt x="18122" y="6179"/>
                  </a:lnTo>
                  <a:lnTo>
                    <a:pt x="17903" y="5788"/>
                  </a:lnTo>
                  <a:lnTo>
                    <a:pt x="17658" y="5422"/>
                  </a:lnTo>
                  <a:lnTo>
                    <a:pt x="17414" y="5080"/>
                  </a:lnTo>
                  <a:lnTo>
                    <a:pt x="17121" y="4714"/>
                  </a:lnTo>
                  <a:lnTo>
                    <a:pt x="16828" y="4372"/>
                  </a:lnTo>
                  <a:lnTo>
                    <a:pt x="16511" y="4054"/>
                  </a:lnTo>
                  <a:lnTo>
                    <a:pt x="16193" y="3761"/>
                  </a:lnTo>
                  <a:lnTo>
                    <a:pt x="15876" y="3468"/>
                  </a:lnTo>
                  <a:lnTo>
                    <a:pt x="15534" y="3175"/>
                  </a:lnTo>
                  <a:lnTo>
                    <a:pt x="15167" y="2931"/>
                  </a:lnTo>
                  <a:lnTo>
                    <a:pt x="14801" y="2687"/>
                  </a:lnTo>
                  <a:lnTo>
                    <a:pt x="14435" y="2467"/>
                  </a:lnTo>
                  <a:lnTo>
                    <a:pt x="14044" y="2247"/>
                  </a:lnTo>
                  <a:lnTo>
                    <a:pt x="13653" y="2076"/>
                  </a:lnTo>
                  <a:lnTo>
                    <a:pt x="13262" y="1905"/>
                  </a:lnTo>
                  <a:lnTo>
                    <a:pt x="12847" y="1759"/>
                  </a:lnTo>
                  <a:lnTo>
                    <a:pt x="12432" y="1612"/>
                  </a:lnTo>
                  <a:lnTo>
                    <a:pt x="12017" y="1514"/>
                  </a:lnTo>
                  <a:lnTo>
                    <a:pt x="11577" y="1417"/>
                  </a:lnTo>
                  <a:lnTo>
                    <a:pt x="11162" y="1343"/>
                  </a:lnTo>
                  <a:lnTo>
                    <a:pt x="10722" y="1270"/>
                  </a:lnTo>
                  <a:lnTo>
                    <a:pt x="10283" y="1246"/>
                  </a:lnTo>
                  <a:lnTo>
                    <a:pt x="10283" y="611"/>
                  </a:lnTo>
                  <a:lnTo>
                    <a:pt x="10258" y="489"/>
                  </a:lnTo>
                  <a:lnTo>
                    <a:pt x="10234" y="367"/>
                  </a:lnTo>
                  <a:lnTo>
                    <a:pt x="10185" y="269"/>
                  </a:lnTo>
                  <a:lnTo>
                    <a:pt x="10112" y="196"/>
                  </a:lnTo>
                  <a:lnTo>
                    <a:pt x="10014" y="122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4" name="Google Shape;774;p49"/>
          <p:cNvGrpSpPr/>
          <p:nvPr/>
        </p:nvGrpSpPr>
        <p:grpSpPr>
          <a:xfrm>
            <a:off x="337525" y="1551048"/>
            <a:ext cx="389994" cy="273623"/>
            <a:chOff x="559275" y="1683950"/>
            <a:chExt cx="466500" cy="327300"/>
          </a:xfrm>
        </p:grpSpPr>
        <p:sp>
          <p:nvSpPr>
            <p:cNvPr id="775" name="Google Shape;775;p49"/>
            <p:cNvSpPr/>
            <p:nvPr/>
          </p:nvSpPr>
          <p:spPr>
            <a:xfrm>
              <a:off x="559275" y="1683950"/>
              <a:ext cx="466500" cy="197850"/>
            </a:xfrm>
            <a:custGeom>
              <a:avLst/>
              <a:gdLst/>
              <a:ahLst/>
              <a:cxnLst/>
              <a:rect l="l" t="t" r="r" b="b"/>
              <a:pathLst>
                <a:path w="18660" h="7914" extrusionOk="0">
                  <a:moveTo>
                    <a:pt x="391" y="1"/>
                  </a:moveTo>
                  <a:lnTo>
                    <a:pt x="293" y="50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49" y="294"/>
                  </a:lnTo>
                  <a:lnTo>
                    <a:pt x="0" y="392"/>
                  </a:lnTo>
                  <a:lnTo>
                    <a:pt x="0" y="489"/>
                  </a:lnTo>
                  <a:lnTo>
                    <a:pt x="0" y="1173"/>
                  </a:lnTo>
                  <a:lnTo>
                    <a:pt x="9330" y="7914"/>
                  </a:lnTo>
                  <a:lnTo>
                    <a:pt x="18659" y="1173"/>
                  </a:lnTo>
                  <a:lnTo>
                    <a:pt x="18659" y="489"/>
                  </a:lnTo>
                  <a:lnTo>
                    <a:pt x="18659" y="392"/>
                  </a:lnTo>
                  <a:lnTo>
                    <a:pt x="18611" y="294"/>
                  </a:lnTo>
                  <a:lnTo>
                    <a:pt x="18586" y="221"/>
                  </a:lnTo>
                  <a:lnTo>
                    <a:pt x="18513" y="147"/>
                  </a:lnTo>
                  <a:lnTo>
                    <a:pt x="18440" y="74"/>
                  </a:lnTo>
                  <a:lnTo>
                    <a:pt x="18366" y="50"/>
                  </a:lnTo>
                  <a:lnTo>
                    <a:pt x="1826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9"/>
            <p:cNvSpPr/>
            <p:nvPr/>
          </p:nvSpPr>
          <p:spPr>
            <a:xfrm>
              <a:off x="559275" y="1727925"/>
              <a:ext cx="466500" cy="283325"/>
            </a:xfrm>
            <a:custGeom>
              <a:avLst/>
              <a:gdLst/>
              <a:ahLst/>
              <a:cxnLst/>
              <a:rect l="l" t="t" r="r" b="b"/>
              <a:pathLst>
                <a:path w="18660" h="11333" extrusionOk="0">
                  <a:moveTo>
                    <a:pt x="0" y="0"/>
                  </a:moveTo>
                  <a:lnTo>
                    <a:pt x="0" y="10844"/>
                  </a:lnTo>
                  <a:lnTo>
                    <a:pt x="0" y="10917"/>
                  </a:lnTo>
                  <a:lnTo>
                    <a:pt x="5129" y="7230"/>
                  </a:lnTo>
                  <a:lnTo>
                    <a:pt x="5227" y="7181"/>
                  </a:lnTo>
                  <a:lnTo>
                    <a:pt x="5325" y="7181"/>
                  </a:lnTo>
                  <a:lnTo>
                    <a:pt x="5398" y="7205"/>
                  </a:lnTo>
                  <a:lnTo>
                    <a:pt x="5471" y="7278"/>
                  </a:lnTo>
                  <a:lnTo>
                    <a:pt x="5520" y="7376"/>
                  </a:lnTo>
                  <a:lnTo>
                    <a:pt x="5520" y="7474"/>
                  </a:lnTo>
                  <a:lnTo>
                    <a:pt x="5471" y="7547"/>
                  </a:lnTo>
                  <a:lnTo>
                    <a:pt x="5422" y="7620"/>
                  </a:lnTo>
                  <a:lnTo>
                    <a:pt x="318" y="11308"/>
                  </a:lnTo>
                  <a:lnTo>
                    <a:pt x="415" y="11333"/>
                  </a:lnTo>
                  <a:lnTo>
                    <a:pt x="18244" y="11333"/>
                  </a:lnTo>
                  <a:lnTo>
                    <a:pt x="18342" y="11308"/>
                  </a:lnTo>
                  <a:lnTo>
                    <a:pt x="13238" y="7620"/>
                  </a:lnTo>
                  <a:lnTo>
                    <a:pt x="13189" y="7547"/>
                  </a:lnTo>
                  <a:lnTo>
                    <a:pt x="13140" y="7474"/>
                  </a:lnTo>
                  <a:lnTo>
                    <a:pt x="13140" y="7376"/>
                  </a:lnTo>
                  <a:lnTo>
                    <a:pt x="13189" y="7278"/>
                  </a:lnTo>
                  <a:lnTo>
                    <a:pt x="13262" y="7205"/>
                  </a:lnTo>
                  <a:lnTo>
                    <a:pt x="13335" y="7181"/>
                  </a:lnTo>
                  <a:lnTo>
                    <a:pt x="13433" y="7181"/>
                  </a:lnTo>
                  <a:lnTo>
                    <a:pt x="13531" y="7230"/>
                  </a:lnTo>
                  <a:lnTo>
                    <a:pt x="18659" y="10917"/>
                  </a:lnTo>
                  <a:lnTo>
                    <a:pt x="18659" y="10844"/>
                  </a:lnTo>
                  <a:lnTo>
                    <a:pt x="18659" y="0"/>
                  </a:lnTo>
                  <a:lnTo>
                    <a:pt x="9476" y="6643"/>
                  </a:lnTo>
                  <a:lnTo>
                    <a:pt x="9403" y="6692"/>
                  </a:lnTo>
                  <a:lnTo>
                    <a:pt x="9257" y="6692"/>
                  </a:lnTo>
                  <a:lnTo>
                    <a:pt x="9183" y="66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7" name="Google Shape;777;p49"/>
          <p:cNvGrpSpPr/>
          <p:nvPr/>
        </p:nvGrpSpPr>
        <p:grpSpPr>
          <a:xfrm>
            <a:off x="901052" y="1496958"/>
            <a:ext cx="389994" cy="381822"/>
            <a:chOff x="1233350" y="1619250"/>
            <a:chExt cx="466500" cy="456725"/>
          </a:xfrm>
        </p:grpSpPr>
        <p:sp>
          <p:nvSpPr>
            <p:cNvPr id="778" name="Google Shape;778;p49"/>
            <p:cNvSpPr/>
            <p:nvPr/>
          </p:nvSpPr>
          <p:spPr>
            <a:xfrm>
              <a:off x="1233350" y="1619250"/>
              <a:ext cx="466500" cy="456725"/>
            </a:xfrm>
            <a:custGeom>
              <a:avLst/>
              <a:gdLst/>
              <a:ahLst/>
              <a:cxnLst/>
              <a:rect l="l" t="t" r="r" b="b"/>
              <a:pathLst>
                <a:path w="18660" h="18269" extrusionOk="0">
                  <a:moveTo>
                    <a:pt x="14923" y="5080"/>
                  </a:moveTo>
                  <a:lnTo>
                    <a:pt x="14923" y="9037"/>
                  </a:lnTo>
                  <a:lnTo>
                    <a:pt x="17316" y="7913"/>
                  </a:lnTo>
                  <a:lnTo>
                    <a:pt x="9476" y="13579"/>
                  </a:lnTo>
                  <a:lnTo>
                    <a:pt x="9403" y="13604"/>
                  </a:lnTo>
                  <a:lnTo>
                    <a:pt x="9330" y="13628"/>
                  </a:lnTo>
                  <a:lnTo>
                    <a:pt x="9257" y="13604"/>
                  </a:lnTo>
                  <a:lnTo>
                    <a:pt x="9183" y="13579"/>
                  </a:lnTo>
                  <a:lnTo>
                    <a:pt x="1344" y="7913"/>
                  </a:lnTo>
                  <a:lnTo>
                    <a:pt x="3737" y="9037"/>
                  </a:lnTo>
                  <a:lnTo>
                    <a:pt x="3737" y="5080"/>
                  </a:lnTo>
                  <a:close/>
                  <a:moveTo>
                    <a:pt x="9330" y="0"/>
                  </a:moveTo>
                  <a:lnTo>
                    <a:pt x="0" y="6741"/>
                  </a:lnTo>
                  <a:lnTo>
                    <a:pt x="0" y="17780"/>
                  </a:lnTo>
                  <a:lnTo>
                    <a:pt x="0" y="17853"/>
                  </a:lnTo>
                  <a:lnTo>
                    <a:pt x="5129" y="14165"/>
                  </a:lnTo>
                  <a:lnTo>
                    <a:pt x="5227" y="14117"/>
                  </a:lnTo>
                  <a:lnTo>
                    <a:pt x="5325" y="14117"/>
                  </a:lnTo>
                  <a:lnTo>
                    <a:pt x="5398" y="14141"/>
                  </a:lnTo>
                  <a:lnTo>
                    <a:pt x="5471" y="14214"/>
                  </a:lnTo>
                  <a:lnTo>
                    <a:pt x="5520" y="14312"/>
                  </a:lnTo>
                  <a:lnTo>
                    <a:pt x="5520" y="14385"/>
                  </a:lnTo>
                  <a:lnTo>
                    <a:pt x="5471" y="14483"/>
                  </a:lnTo>
                  <a:lnTo>
                    <a:pt x="5422" y="14556"/>
                  </a:lnTo>
                  <a:lnTo>
                    <a:pt x="318" y="18244"/>
                  </a:lnTo>
                  <a:lnTo>
                    <a:pt x="416" y="18244"/>
                  </a:lnTo>
                  <a:lnTo>
                    <a:pt x="489" y="18268"/>
                  </a:lnTo>
                  <a:lnTo>
                    <a:pt x="18171" y="18268"/>
                  </a:lnTo>
                  <a:lnTo>
                    <a:pt x="18244" y="18244"/>
                  </a:lnTo>
                  <a:lnTo>
                    <a:pt x="18342" y="18244"/>
                  </a:lnTo>
                  <a:lnTo>
                    <a:pt x="13238" y="14556"/>
                  </a:lnTo>
                  <a:lnTo>
                    <a:pt x="13189" y="14483"/>
                  </a:lnTo>
                  <a:lnTo>
                    <a:pt x="13140" y="14385"/>
                  </a:lnTo>
                  <a:lnTo>
                    <a:pt x="13140" y="14312"/>
                  </a:lnTo>
                  <a:lnTo>
                    <a:pt x="13189" y="14214"/>
                  </a:lnTo>
                  <a:lnTo>
                    <a:pt x="13262" y="14141"/>
                  </a:lnTo>
                  <a:lnTo>
                    <a:pt x="13335" y="14117"/>
                  </a:lnTo>
                  <a:lnTo>
                    <a:pt x="13433" y="14117"/>
                  </a:lnTo>
                  <a:lnTo>
                    <a:pt x="13531" y="14165"/>
                  </a:lnTo>
                  <a:lnTo>
                    <a:pt x="18660" y="17853"/>
                  </a:lnTo>
                  <a:lnTo>
                    <a:pt x="18660" y="17780"/>
                  </a:lnTo>
                  <a:lnTo>
                    <a:pt x="18660" y="6741"/>
                  </a:lnTo>
                  <a:lnTo>
                    <a:pt x="93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9"/>
            <p:cNvSpPr/>
            <p:nvPr/>
          </p:nvSpPr>
          <p:spPr>
            <a:xfrm>
              <a:off x="1382325" y="1792025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147" y="1"/>
                  </a:move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9"/>
            <p:cNvSpPr/>
            <p:nvPr/>
          </p:nvSpPr>
          <p:spPr>
            <a:xfrm>
              <a:off x="1382325" y="1825000"/>
              <a:ext cx="168550" cy="12250"/>
            </a:xfrm>
            <a:custGeom>
              <a:avLst/>
              <a:gdLst/>
              <a:ahLst/>
              <a:cxnLst/>
              <a:rect l="l" t="t" r="r" b="b"/>
              <a:pathLst>
                <a:path w="6742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6497" y="489"/>
                  </a:lnTo>
                  <a:lnTo>
                    <a:pt x="6595" y="465"/>
                  </a:lnTo>
                  <a:lnTo>
                    <a:pt x="6668" y="416"/>
                  </a:lnTo>
                  <a:lnTo>
                    <a:pt x="6717" y="343"/>
                  </a:lnTo>
                  <a:lnTo>
                    <a:pt x="6741" y="245"/>
                  </a:lnTo>
                  <a:lnTo>
                    <a:pt x="6717" y="147"/>
                  </a:lnTo>
                  <a:lnTo>
                    <a:pt x="6668" y="74"/>
                  </a:lnTo>
                  <a:lnTo>
                    <a:pt x="6595" y="25"/>
                  </a:lnTo>
                  <a:lnTo>
                    <a:pt x="649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9"/>
            <p:cNvSpPr/>
            <p:nvPr/>
          </p:nvSpPr>
          <p:spPr>
            <a:xfrm>
              <a:off x="1382325" y="1858575"/>
              <a:ext cx="70850" cy="12250"/>
            </a:xfrm>
            <a:custGeom>
              <a:avLst/>
              <a:gdLst/>
              <a:ahLst/>
              <a:cxnLst/>
              <a:rect l="l" t="t" r="r" b="b"/>
              <a:pathLst>
                <a:path w="2834" h="490" extrusionOk="0">
                  <a:moveTo>
                    <a:pt x="245" y="1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5"/>
                  </a:lnTo>
                  <a:lnTo>
                    <a:pt x="25" y="343"/>
                  </a:lnTo>
                  <a:lnTo>
                    <a:pt x="74" y="416"/>
                  </a:lnTo>
                  <a:lnTo>
                    <a:pt x="147" y="465"/>
                  </a:lnTo>
                  <a:lnTo>
                    <a:pt x="245" y="489"/>
                  </a:lnTo>
                  <a:lnTo>
                    <a:pt x="2589" y="489"/>
                  </a:lnTo>
                  <a:lnTo>
                    <a:pt x="2687" y="465"/>
                  </a:lnTo>
                  <a:lnTo>
                    <a:pt x="2760" y="416"/>
                  </a:lnTo>
                  <a:lnTo>
                    <a:pt x="2809" y="343"/>
                  </a:lnTo>
                  <a:lnTo>
                    <a:pt x="2834" y="245"/>
                  </a:lnTo>
                  <a:lnTo>
                    <a:pt x="2809" y="147"/>
                  </a:lnTo>
                  <a:lnTo>
                    <a:pt x="2760" y="74"/>
                  </a:lnTo>
                  <a:lnTo>
                    <a:pt x="2687" y="25"/>
                  </a:lnTo>
                  <a:lnTo>
                    <a:pt x="25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2" name="Google Shape;782;p49"/>
          <p:cNvGrpSpPr/>
          <p:nvPr/>
        </p:nvGrpSpPr>
        <p:grpSpPr>
          <a:xfrm>
            <a:off x="1476826" y="1505109"/>
            <a:ext cx="365499" cy="365499"/>
            <a:chOff x="1922075" y="1629000"/>
            <a:chExt cx="437200" cy="437200"/>
          </a:xfrm>
        </p:grpSpPr>
        <p:sp>
          <p:nvSpPr>
            <p:cNvPr id="783" name="Google Shape;783;p49"/>
            <p:cNvSpPr/>
            <p:nvPr/>
          </p:nvSpPr>
          <p:spPr>
            <a:xfrm>
              <a:off x="2208425" y="1629000"/>
              <a:ext cx="150850" cy="150850"/>
            </a:xfrm>
            <a:custGeom>
              <a:avLst/>
              <a:gdLst/>
              <a:ahLst/>
              <a:cxnLst/>
              <a:rect l="l" t="t" r="r" b="b"/>
              <a:pathLst>
                <a:path w="6034" h="6034" extrusionOk="0">
                  <a:moveTo>
                    <a:pt x="2004" y="1"/>
                  </a:moveTo>
                  <a:lnTo>
                    <a:pt x="1881" y="25"/>
                  </a:lnTo>
                  <a:lnTo>
                    <a:pt x="1784" y="50"/>
                  </a:lnTo>
                  <a:lnTo>
                    <a:pt x="1686" y="98"/>
                  </a:lnTo>
                  <a:lnTo>
                    <a:pt x="1588" y="172"/>
                  </a:lnTo>
                  <a:lnTo>
                    <a:pt x="1" y="1784"/>
                  </a:lnTo>
                  <a:lnTo>
                    <a:pt x="4251" y="6033"/>
                  </a:lnTo>
                  <a:lnTo>
                    <a:pt x="5862" y="4446"/>
                  </a:lnTo>
                  <a:lnTo>
                    <a:pt x="5936" y="4348"/>
                  </a:lnTo>
                  <a:lnTo>
                    <a:pt x="5985" y="4250"/>
                  </a:lnTo>
                  <a:lnTo>
                    <a:pt x="6009" y="4153"/>
                  </a:lnTo>
                  <a:lnTo>
                    <a:pt x="6033" y="4031"/>
                  </a:lnTo>
                  <a:lnTo>
                    <a:pt x="6009" y="3933"/>
                  </a:lnTo>
                  <a:lnTo>
                    <a:pt x="5985" y="3811"/>
                  </a:lnTo>
                  <a:lnTo>
                    <a:pt x="5936" y="3713"/>
                  </a:lnTo>
                  <a:lnTo>
                    <a:pt x="5862" y="3615"/>
                  </a:lnTo>
                  <a:lnTo>
                    <a:pt x="2419" y="172"/>
                  </a:lnTo>
                  <a:lnTo>
                    <a:pt x="2321" y="98"/>
                  </a:lnTo>
                  <a:lnTo>
                    <a:pt x="2223" y="50"/>
                  </a:lnTo>
                  <a:lnTo>
                    <a:pt x="2101" y="25"/>
                  </a:lnTo>
                  <a:lnTo>
                    <a:pt x="20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9"/>
            <p:cNvSpPr/>
            <p:nvPr/>
          </p:nvSpPr>
          <p:spPr>
            <a:xfrm>
              <a:off x="1922075" y="1686400"/>
              <a:ext cx="379800" cy="379800"/>
            </a:xfrm>
            <a:custGeom>
              <a:avLst/>
              <a:gdLst/>
              <a:ahLst/>
              <a:cxnLst/>
              <a:rect l="l" t="t" r="r" b="b"/>
              <a:pathLst>
                <a:path w="15192" h="15192" extrusionOk="0">
                  <a:moveTo>
                    <a:pt x="1100" y="10527"/>
                  </a:moveTo>
                  <a:lnTo>
                    <a:pt x="4665" y="14093"/>
                  </a:lnTo>
                  <a:lnTo>
                    <a:pt x="4616" y="14117"/>
                  </a:lnTo>
                  <a:lnTo>
                    <a:pt x="1979" y="14508"/>
                  </a:lnTo>
                  <a:lnTo>
                    <a:pt x="684" y="13213"/>
                  </a:lnTo>
                  <a:lnTo>
                    <a:pt x="1075" y="10576"/>
                  </a:lnTo>
                  <a:lnTo>
                    <a:pt x="1100" y="10527"/>
                  </a:lnTo>
                  <a:close/>
                  <a:moveTo>
                    <a:pt x="10918" y="1"/>
                  </a:moveTo>
                  <a:lnTo>
                    <a:pt x="758" y="10185"/>
                  </a:lnTo>
                  <a:lnTo>
                    <a:pt x="684" y="10258"/>
                  </a:lnTo>
                  <a:lnTo>
                    <a:pt x="636" y="10332"/>
                  </a:lnTo>
                  <a:lnTo>
                    <a:pt x="611" y="10405"/>
                  </a:lnTo>
                  <a:lnTo>
                    <a:pt x="587" y="10502"/>
                  </a:lnTo>
                  <a:lnTo>
                    <a:pt x="1" y="14532"/>
                  </a:lnTo>
                  <a:lnTo>
                    <a:pt x="1" y="14654"/>
                  </a:lnTo>
                  <a:lnTo>
                    <a:pt x="25" y="14801"/>
                  </a:lnTo>
                  <a:lnTo>
                    <a:pt x="98" y="14923"/>
                  </a:lnTo>
                  <a:lnTo>
                    <a:pt x="171" y="15021"/>
                  </a:lnTo>
                  <a:lnTo>
                    <a:pt x="269" y="15094"/>
                  </a:lnTo>
                  <a:lnTo>
                    <a:pt x="367" y="15143"/>
                  </a:lnTo>
                  <a:lnTo>
                    <a:pt x="465" y="15167"/>
                  </a:lnTo>
                  <a:lnTo>
                    <a:pt x="587" y="15192"/>
                  </a:lnTo>
                  <a:lnTo>
                    <a:pt x="660" y="15192"/>
                  </a:lnTo>
                  <a:lnTo>
                    <a:pt x="4690" y="14606"/>
                  </a:lnTo>
                  <a:lnTo>
                    <a:pt x="4861" y="14557"/>
                  </a:lnTo>
                  <a:lnTo>
                    <a:pt x="4934" y="14508"/>
                  </a:lnTo>
                  <a:lnTo>
                    <a:pt x="5007" y="14435"/>
                  </a:lnTo>
                  <a:lnTo>
                    <a:pt x="15192" y="4275"/>
                  </a:lnTo>
                  <a:lnTo>
                    <a:pt x="13970" y="3053"/>
                  </a:lnTo>
                  <a:lnTo>
                    <a:pt x="4152" y="12872"/>
                  </a:lnTo>
                  <a:lnTo>
                    <a:pt x="3810" y="12530"/>
                  </a:lnTo>
                  <a:lnTo>
                    <a:pt x="13629" y="2712"/>
                  </a:lnTo>
                  <a:lnTo>
                    <a:pt x="12481" y="1564"/>
                  </a:lnTo>
                  <a:lnTo>
                    <a:pt x="2663" y="11382"/>
                  </a:lnTo>
                  <a:lnTo>
                    <a:pt x="2321" y="11040"/>
                  </a:lnTo>
                  <a:lnTo>
                    <a:pt x="12139" y="1222"/>
                  </a:lnTo>
                  <a:lnTo>
                    <a:pt x="109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5" name="Google Shape;785;p49"/>
          <p:cNvGrpSpPr/>
          <p:nvPr/>
        </p:nvGrpSpPr>
        <p:grpSpPr>
          <a:xfrm>
            <a:off x="2038827" y="1503584"/>
            <a:ext cx="368551" cy="368551"/>
            <a:chOff x="2594325" y="1627175"/>
            <a:chExt cx="440850" cy="440850"/>
          </a:xfrm>
        </p:grpSpPr>
        <p:sp>
          <p:nvSpPr>
            <p:cNvPr id="786" name="Google Shape;786;p49"/>
            <p:cNvSpPr/>
            <p:nvPr/>
          </p:nvSpPr>
          <p:spPr>
            <a:xfrm>
              <a:off x="2594325" y="1890950"/>
              <a:ext cx="177075" cy="177075"/>
            </a:xfrm>
            <a:custGeom>
              <a:avLst/>
              <a:gdLst/>
              <a:ahLst/>
              <a:cxnLst/>
              <a:rect l="l" t="t" r="r" b="b"/>
              <a:pathLst>
                <a:path w="7083" h="7083" extrusionOk="0">
                  <a:moveTo>
                    <a:pt x="5544" y="0"/>
                  </a:moveTo>
                  <a:lnTo>
                    <a:pt x="538" y="5984"/>
                  </a:lnTo>
                  <a:lnTo>
                    <a:pt x="0" y="7083"/>
                  </a:lnTo>
                  <a:lnTo>
                    <a:pt x="1099" y="6546"/>
                  </a:lnTo>
                  <a:lnTo>
                    <a:pt x="7083" y="1539"/>
                  </a:lnTo>
                  <a:lnTo>
                    <a:pt x="5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9"/>
            <p:cNvSpPr/>
            <p:nvPr/>
          </p:nvSpPr>
          <p:spPr>
            <a:xfrm>
              <a:off x="2858700" y="1627175"/>
              <a:ext cx="176475" cy="176475"/>
            </a:xfrm>
            <a:custGeom>
              <a:avLst/>
              <a:gdLst/>
              <a:ahLst/>
              <a:cxnLst/>
              <a:rect l="l" t="t" r="r" b="b"/>
              <a:pathLst>
                <a:path w="7059" h="7059" extrusionOk="0">
                  <a:moveTo>
                    <a:pt x="904" y="1"/>
                  </a:moveTo>
                  <a:lnTo>
                    <a:pt x="782" y="25"/>
                  </a:lnTo>
                  <a:lnTo>
                    <a:pt x="684" y="98"/>
                  </a:lnTo>
                  <a:lnTo>
                    <a:pt x="611" y="147"/>
                  </a:lnTo>
                  <a:lnTo>
                    <a:pt x="489" y="294"/>
                  </a:lnTo>
                  <a:lnTo>
                    <a:pt x="367" y="440"/>
                  </a:lnTo>
                  <a:lnTo>
                    <a:pt x="294" y="587"/>
                  </a:lnTo>
                  <a:lnTo>
                    <a:pt x="196" y="733"/>
                  </a:lnTo>
                  <a:lnTo>
                    <a:pt x="74" y="1051"/>
                  </a:lnTo>
                  <a:lnTo>
                    <a:pt x="0" y="1393"/>
                  </a:lnTo>
                  <a:lnTo>
                    <a:pt x="0" y="1735"/>
                  </a:lnTo>
                  <a:lnTo>
                    <a:pt x="25" y="2052"/>
                  </a:lnTo>
                  <a:lnTo>
                    <a:pt x="123" y="2394"/>
                  </a:lnTo>
                  <a:lnTo>
                    <a:pt x="269" y="2711"/>
                  </a:lnTo>
                  <a:lnTo>
                    <a:pt x="4348" y="6790"/>
                  </a:lnTo>
                  <a:lnTo>
                    <a:pt x="4665" y="6937"/>
                  </a:lnTo>
                  <a:lnTo>
                    <a:pt x="5007" y="7034"/>
                  </a:lnTo>
                  <a:lnTo>
                    <a:pt x="5325" y="7059"/>
                  </a:lnTo>
                  <a:lnTo>
                    <a:pt x="5667" y="7059"/>
                  </a:lnTo>
                  <a:lnTo>
                    <a:pt x="6008" y="6986"/>
                  </a:lnTo>
                  <a:lnTo>
                    <a:pt x="6326" y="6863"/>
                  </a:lnTo>
                  <a:lnTo>
                    <a:pt x="6473" y="6766"/>
                  </a:lnTo>
                  <a:lnTo>
                    <a:pt x="6619" y="6692"/>
                  </a:lnTo>
                  <a:lnTo>
                    <a:pt x="6766" y="6570"/>
                  </a:lnTo>
                  <a:lnTo>
                    <a:pt x="6912" y="6448"/>
                  </a:lnTo>
                  <a:lnTo>
                    <a:pt x="6961" y="6375"/>
                  </a:lnTo>
                  <a:lnTo>
                    <a:pt x="7034" y="6277"/>
                  </a:lnTo>
                  <a:lnTo>
                    <a:pt x="7059" y="6155"/>
                  </a:lnTo>
                  <a:lnTo>
                    <a:pt x="7059" y="6057"/>
                  </a:lnTo>
                  <a:lnTo>
                    <a:pt x="7059" y="5960"/>
                  </a:lnTo>
                  <a:lnTo>
                    <a:pt x="7034" y="5862"/>
                  </a:lnTo>
                  <a:lnTo>
                    <a:pt x="6961" y="5764"/>
                  </a:lnTo>
                  <a:lnTo>
                    <a:pt x="6912" y="5667"/>
                  </a:lnTo>
                  <a:lnTo>
                    <a:pt x="1393" y="147"/>
                  </a:lnTo>
                  <a:lnTo>
                    <a:pt x="1295" y="98"/>
                  </a:lnTo>
                  <a:lnTo>
                    <a:pt x="1197" y="25"/>
                  </a:lnTo>
                  <a:lnTo>
                    <a:pt x="109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9"/>
            <p:cNvSpPr/>
            <p:nvPr/>
          </p:nvSpPr>
          <p:spPr>
            <a:xfrm>
              <a:off x="2663325" y="1702275"/>
              <a:ext cx="296750" cy="296775"/>
            </a:xfrm>
            <a:custGeom>
              <a:avLst/>
              <a:gdLst/>
              <a:ahLst/>
              <a:cxnLst/>
              <a:rect l="l" t="t" r="r" b="b"/>
              <a:pathLst>
                <a:path w="11870" h="11871" extrusionOk="0">
                  <a:moveTo>
                    <a:pt x="7718" y="1295"/>
                  </a:moveTo>
                  <a:lnTo>
                    <a:pt x="7815" y="1319"/>
                  </a:lnTo>
                  <a:lnTo>
                    <a:pt x="7889" y="1368"/>
                  </a:lnTo>
                  <a:lnTo>
                    <a:pt x="7938" y="1442"/>
                  </a:lnTo>
                  <a:lnTo>
                    <a:pt x="7938" y="1515"/>
                  </a:lnTo>
                  <a:lnTo>
                    <a:pt x="7938" y="1588"/>
                  </a:lnTo>
                  <a:lnTo>
                    <a:pt x="7889" y="1661"/>
                  </a:lnTo>
                  <a:lnTo>
                    <a:pt x="5862" y="3664"/>
                  </a:lnTo>
                  <a:lnTo>
                    <a:pt x="5788" y="3713"/>
                  </a:lnTo>
                  <a:lnTo>
                    <a:pt x="5715" y="3737"/>
                  </a:lnTo>
                  <a:lnTo>
                    <a:pt x="5642" y="3713"/>
                  </a:lnTo>
                  <a:lnTo>
                    <a:pt x="5569" y="3664"/>
                  </a:lnTo>
                  <a:lnTo>
                    <a:pt x="5520" y="3591"/>
                  </a:lnTo>
                  <a:lnTo>
                    <a:pt x="5495" y="3517"/>
                  </a:lnTo>
                  <a:lnTo>
                    <a:pt x="5520" y="3444"/>
                  </a:lnTo>
                  <a:lnTo>
                    <a:pt x="5569" y="3371"/>
                  </a:lnTo>
                  <a:lnTo>
                    <a:pt x="7571" y="1368"/>
                  </a:lnTo>
                  <a:lnTo>
                    <a:pt x="7644" y="1319"/>
                  </a:lnTo>
                  <a:lnTo>
                    <a:pt x="7718" y="1295"/>
                  </a:lnTo>
                  <a:close/>
                  <a:moveTo>
                    <a:pt x="7767" y="1"/>
                  </a:moveTo>
                  <a:lnTo>
                    <a:pt x="4885" y="2907"/>
                  </a:lnTo>
                  <a:lnTo>
                    <a:pt x="4640" y="2809"/>
                  </a:lnTo>
                  <a:lnTo>
                    <a:pt x="4396" y="2712"/>
                  </a:lnTo>
                  <a:lnTo>
                    <a:pt x="4103" y="2614"/>
                  </a:lnTo>
                  <a:lnTo>
                    <a:pt x="3810" y="2565"/>
                  </a:lnTo>
                  <a:lnTo>
                    <a:pt x="3493" y="2492"/>
                  </a:lnTo>
                  <a:lnTo>
                    <a:pt x="3175" y="2443"/>
                  </a:lnTo>
                  <a:lnTo>
                    <a:pt x="2858" y="2418"/>
                  </a:lnTo>
                  <a:lnTo>
                    <a:pt x="2247" y="2418"/>
                  </a:lnTo>
                  <a:lnTo>
                    <a:pt x="1954" y="2443"/>
                  </a:lnTo>
                  <a:lnTo>
                    <a:pt x="1636" y="2492"/>
                  </a:lnTo>
                  <a:lnTo>
                    <a:pt x="1319" y="2565"/>
                  </a:lnTo>
                  <a:lnTo>
                    <a:pt x="1001" y="2687"/>
                  </a:lnTo>
                  <a:lnTo>
                    <a:pt x="708" y="2809"/>
                  </a:lnTo>
                  <a:lnTo>
                    <a:pt x="415" y="3005"/>
                  </a:lnTo>
                  <a:lnTo>
                    <a:pt x="147" y="3224"/>
                  </a:lnTo>
                  <a:lnTo>
                    <a:pt x="73" y="3298"/>
                  </a:lnTo>
                  <a:lnTo>
                    <a:pt x="24" y="3395"/>
                  </a:lnTo>
                  <a:lnTo>
                    <a:pt x="0" y="3493"/>
                  </a:lnTo>
                  <a:lnTo>
                    <a:pt x="0" y="3615"/>
                  </a:lnTo>
                  <a:lnTo>
                    <a:pt x="0" y="3713"/>
                  </a:lnTo>
                  <a:lnTo>
                    <a:pt x="24" y="3811"/>
                  </a:lnTo>
                  <a:lnTo>
                    <a:pt x="73" y="3908"/>
                  </a:lnTo>
                  <a:lnTo>
                    <a:pt x="147" y="4006"/>
                  </a:lnTo>
                  <a:lnTo>
                    <a:pt x="7864" y="11724"/>
                  </a:lnTo>
                  <a:lnTo>
                    <a:pt x="7962" y="11797"/>
                  </a:lnTo>
                  <a:lnTo>
                    <a:pt x="8060" y="11846"/>
                  </a:lnTo>
                  <a:lnTo>
                    <a:pt x="8157" y="11870"/>
                  </a:lnTo>
                  <a:lnTo>
                    <a:pt x="8377" y="11870"/>
                  </a:lnTo>
                  <a:lnTo>
                    <a:pt x="8475" y="11846"/>
                  </a:lnTo>
                  <a:lnTo>
                    <a:pt x="8573" y="11797"/>
                  </a:lnTo>
                  <a:lnTo>
                    <a:pt x="8646" y="11724"/>
                  </a:lnTo>
                  <a:lnTo>
                    <a:pt x="8866" y="11455"/>
                  </a:lnTo>
                  <a:lnTo>
                    <a:pt x="9061" y="11162"/>
                  </a:lnTo>
                  <a:lnTo>
                    <a:pt x="9183" y="10869"/>
                  </a:lnTo>
                  <a:lnTo>
                    <a:pt x="9305" y="10551"/>
                  </a:lnTo>
                  <a:lnTo>
                    <a:pt x="9379" y="10234"/>
                  </a:lnTo>
                  <a:lnTo>
                    <a:pt x="9427" y="9916"/>
                  </a:lnTo>
                  <a:lnTo>
                    <a:pt x="9452" y="9623"/>
                  </a:lnTo>
                  <a:lnTo>
                    <a:pt x="9452" y="9330"/>
                  </a:lnTo>
                  <a:lnTo>
                    <a:pt x="9452" y="9013"/>
                  </a:lnTo>
                  <a:lnTo>
                    <a:pt x="9427" y="8695"/>
                  </a:lnTo>
                  <a:lnTo>
                    <a:pt x="9379" y="8378"/>
                  </a:lnTo>
                  <a:lnTo>
                    <a:pt x="9305" y="8060"/>
                  </a:lnTo>
                  <a:lnTo>
                    <a:pt x="9256" y="7767"/>
                  </a:lnTo>
                  <a:lnTo>
                    <a:pt x="9159" y="7474"/>
                  </a:lnTo>
                  <a:lnTo>
                    <a:pt x="9061" y="7230"/>
                  </a:lnTo>
                  <a:lnTo>
                    <a:pt x="8963" y="6986"/>
                  </a:lnTo>
                  <a:lnTo>
                    <a:pt x="11870" y="4104"/>
                  </a:lnTo>
                  <a:lnTo>
                    <a:pt x="776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9" name="Google Shape;789;p49"/>
          <p:cNvSpPr/>
          <p:nvPr/>
        </p:nvSpPr>
        <p:spPr>
          <a:xfrm>
            <a:off x="2618782" y="1519981"/>
            <a:ext cx="335905" cy="335884"/>
          </a:xfrm>
          <a:custGeom>
            <a:avLst/>
            <a:gdLst/>
            <a:ahLst/>
            <a:cxnLst/>
            <a:rect l="l" t="t" r="r" b="b"/>
            <a:pathLst>
              <a:path w="16072" h="16071" extrusionOk="0">
                <a:moveTo>
                  <a:pt x="8036" y="0"/>
                </a:moveTo>
                <a:lnTo>
                  <a:pt x="7938" y="24"/>
                </a:lnTo>
                <a:lnTo>
                  <a:pt x="7792" y="98"/>
                </a:lnTo>
                <a:lnTo>
                  <a:pt x="7328" y="366"/>
                </a:lnTo>
                <a:lnTo>
                  <a:pt x="7059" y="537"/>
                </a:lnTo>
                <a:lnTo>
                  <a:pt x="6766" y="757"/>
                </a:lnTo>
                <a:lnTo>
                  <a:pt x="6448" y="977"/>
                </a:lnTo>
                <a:lnTo>
                  <a:pt x="6155" y="1246"/>
                </a:lnTo>
                <a:lnTo>
                  <a:pt x="5887" y="1514"/>
                </a:lnTo>
                <a:lnTo>
                  <a:pt x="5643" y="1807"/>
                </a:lnTo>
                <a:lnTo>
                  <a:pt x="5447" y="2100"/>
                </a:lnTo>
                <a:lnTo>
                  <a:pt x="5374" y="2247"/>
                </a:lnTo>
                <a:lnTo>
                  <a:pt x="5325" y="2418"/>
                </a:lnTo>
                <a:lnTo>
                  <a:pt x="5276" y="2564"/>
                </a:lnTo>
                <a:lnTo>
                  <a:pt x="5252" y="2711"/>
                </a:lnTo>
                <a:lnTo>
                  <a:pt x="5252" y="2858"/>
                </a:lnTo>
                <a:lnTo>
                  <a:pt x="5276" y="3029"/>
                </a:lnTo>
                <a:lnTo>
                  <a:pt x="5325" y="3175"/>
                </a:lnTo>
                <a:lnTo>
                  <a:pt x="5398" y="3322"/>
                </a:lnTo>
                <a:lnTo>
                  <a:pt x="5496" y="3468"/>
                </a:lnTo>
                <a:lnTo>
                  <a:pt x="5618" y="3615"/>
                </a:lnTo>
                <a:lnTo>
                  <a:pt x="5814" y="3761"/>
                </a:lnTo>
                <a:lnTo>
                  <a:pt x="6009" y="3859"/>
                </a:lnTo>
                <a:lnTo>
                  <a:pt x="6204" y="3957"/>
                </a:lnTo>
                <a:lnTo>
                  <a:pt x="6424" y="4005"/>
                </a:lnTo>
                <a:lnTo>
                  <a:pt x="6644" y="4054"/>
                </a:lnTo>
                <a:lnTo>
                  <a:pt x="6864" y="4152"/>
                </a:lnTo>
                <a:lnTo>
                  <a:pt x="7059" y="4250"/>
                </a:lnTo>
                <a:lnTo>
                  <a:pt x="7254" y="4421"/>
                </a:lnTo>
                <a:lnTo>
                  <a:pt x="7425" y="4616"/>
                </a:lnTo>
                <a:lnTo>
                  <a:pt x="7523" y="4836"/>
                </a:lnTo>
                <a:lnTo>
                  <a:pt x="7596" y="5080"/>
                </a:lnTo>
                <a:lnTo>
                  <a:pt x="7621" y="5373"/>
                </a:lnTo>
                <a:lnTo>
                  <a:pt x="7596" y="5569"/>
                </a:lnTo>
                <a:lnTo>
                  <a:pt x="7572" y="5788"/>
                </a:lnTo>
                <a:lnTo>
                  <a:pt x="7499" y="5984"/>
                </a:lnTo>
                <a:lnTo>
                  <a:pt x="7425" y="6179"/>
                </a:lnTo>
                <a:lnTo>
                  <a:pt x="7328" y="6374"/>
                </a:lnTo>
                <a:lnTo>
                  <a:pt x="7206" y="6570"/>
                </a:lnTo>
                <a:lnTo>
                  <a:pt x="7059" y="6741"/>
                </a:lnTo>
                <a:lnTo>
                  <a:pt x="6913" y="6912"/>
                </a:lnTo>
                <a:lnTo>
                  <a:pt x="6742" y="7058"/>
                </a:lnTo>
                <a:lnTo>
                  <a:pt x="6571" y="7205"/>
                </a:lnTo>
                <a:lnTo>
                  <a:pt x="6400" y="7303"/>
                </a:lnTo>
                <a:lnTo>
                  <a:pt x="6204" y="7425"/>
                </a:lnTo>
                <a:lnTo>
                  <a:pt x="6009" y="7498"/>
                </a:lnTo>
                <a:lnTo>
                  <a:pt x="5789" y="7571"/>
                </a:lnTo>
                <a:lnTo>
                  <a:pt x="5569" y="7596"/>
                </a:lnTo>
                <a:lnTo>
                  <a:pt x="5374" y="7620"/>
                </a:lnTo>
                <a:lnTo>
                  <a:pt x="5105" y="7596"/>
                </a:lnTo>
                <a:lnTo>
                  <a:pt x="4861" y="7522"/>
                </a:lnTo>
                <a:lnTo>
                  <a:pt x="4617" y="7425"/>
                </a:lnTo>
                <a:lnTo>
                  <a:pt x="4421" y="7254"/>
                </a:lnTo>
                <a:lnTo>
                  <a:pt x="4250" y="7058"/>
                </a:lnTo>
                <a:lnTo>
                  <a:pt x="4128" y="6839"/>
                </a:lnTo>
                <a:lnTo>
                  <a:pt x="4055" y="6619"/>
                </a:lnTo>
                <a:lnTo>
                  <a:pt x="3982" y="6399"/>
                </a:lnTo>
                <a:lnTo>
                  <a:pt x="3933" y="6204"/>
                </a:lnTo>
                <a:lnTo>
                  <a:pt x="3860" y="6008"/>
                </a:lnTo>
                <a:lnTo>
                  <a:pt x="3762" y="5813"/>
                </a:lnTo>
                <a:lnTo>
                  <a:pt x="3615" y="5617"/>
                </a:lnTo>
                <a:lnTo>
                  <a:pt x="3469" y="5495"/>
                </a:lnTo>
                <a:lnTo>
                  <a:pt x="3322" y="5398"/>
                </a:lnTo>
                <a:lnTo>
                  <a:pt x="3176" y="5324"/>
                </a:lnTo>
                <a:lnTo>
                  <a:pt x="3029" y="5275"/>
                </a:lnTo>
                <a:lnTo>
                  <a:pt x="2858" y="5251"/>
                </a:lnTo>
                <a:lnTo>
                  <a:pt x="2712" y="5251"/>
                </a:lnTo>
                <a:lnTo>
                  <a:pt x="2565" y="5275"/>
                </a:lnTo>
                <a:lnTo>
                  <a:pt x="2419" y="5324"/>
                </a:lnTo>
                <a:lnTo>
                  <a:pt x="2248" y="5373"/>
                </a:lnTo>
                <a:lnTo>
                  <a:pt x="2101" y="5446"/>
                </a:lnTo>
                <a:lnTo>
                  <a:pt x="1808" y="5642"/>
                </a:lnTo>
                <a:lnTo>
                  <a:pt x="1515" y="5886"/>
                </a:lnTo>
                <a:lnTo>
                  <a:pt x="1246" y="6155"/>
                </a:lnTo>
                <a:lnTo>
                  <a:pt x="978" y="6448"/>
                </a:lnTo>
                <a:lnTo>
                  <a:pt x="758" y="6765"/>
                </a:lnTo>
                <a:lnTo>
                  <a:pt x="538" y="7058"/>
                </a:lnTo>
                <a:lnTo>
                  <a:pt x="367" y="7327"/>
                </a:lnTo>
                <a:lnTo>
                  <a:pt x="99" y="7791"/>
                </a:lnTo>
                <a:lnTo>
                  <a:pt x="25" y="7938"/>
                </a:lnTo>
                <a:lnTo>
                  <a:pt x="1" y="8035"/>
                </a:lnTo>
                <a:lnTo>
                  <a:pt x="25" y="8231"/>
                </a:lnTo>
                <a:lnTo>
                  <a:pt x="74" y="8402"/>
                </a:lnTo>
                <a:lnTo>
                  <a:pt x="172" y="8597"/>
                </a:lnTo>
                <a:lnTo>
                  <a:pt x="294" y="8744"/>
                </a:lnTo>
                <a:lnTo>
                  <a:pt x="587" y="9012"/>
                </a:lnTo>
                <a:lnTo>
                  <a:pt x="880" y="9256"/>
                </a:lnTo>
                <a:lnTo>
                  <a:pt x="1417" y="9696"/>
                </a:lnTo>
                <a:lnTo>
                  <a:pt x="1906" y="10062"/>
                </a:lnTo>
                <a:lnTo>
                  <a:pt x="2101" y="10233"/>
                </a:lnTo>
                <a:lnTo>
                  <a:pt x="2297" y="10404"/>
                </a:lnTo>
                <a:lnTo>
                  <a:pt x="2419" y="10575"/>
                </a:lnTo>
                <a:lnTo>
                  <a:pt x="2541" y="10746"/>
                </a:lnTo>
                <a:lnTo>
                  <a:pt x="2590" y="10917"/>
                </a:lnTo>
                <a:lnTo>
                  <a:pt x="2590" y="11113"/>
                </a:lnTo>
                <a:lnTo>
                  <a:pt x="2541" y="11308"/>
                </a:lnTo>
                <a:lnTo>
                  <a:pt x="2443" y="11528"/>
                </a:lnTo>
                <a:lnTo>
                  <a:pt x="2272" y="11772"/>
                </a:lnTo>
                <a:lnTo>
                  <a:pt x="2004" y="12041"/>
                </a:lnTo>
                <a:lnTo>
                  <a:pt x="1833" y="12212"/>
                </a:lnTo>
                <a:lnTo>
                  <a:pt x="1637" y="12309"/>
                </a:lnTo>
                <a:lnTo>
                  <a:pt x="1417" y="12383"/>
                </a:lnTo>
                <a:lnTo>
                  <a:pt x="1222" y="12431"/>
                </a:lnTo>
                <a:lnTo>
                  <a:pt x="1002" y="12480"/>
                </a:lnTo>
                <a:lnTo>
                  <a:pt x="782" y="12578"/>
                </a:lnTo>
                <a:lnTo>
                  <a:pt x="587" y="12700"/>
                </a:lnTo>
                <a:lnTo>
                  <a:pt x="367" y="12871"/>
                </a:lnTo>
                <a:lnTo>
                  <a:pt x="196" y="13066"/>
                </a:lnTo>
                <a:lnTo>
                  <a:pt x="99" y="13286"/>
                </a:lnTo>
                <a:lnTo>
                  <a:pt x="25" y="13530"/>
                </a:lnTo>
                <a:lnTo>
                  <a:pt x="1" y="13799"/>
                </a:lnTo>
                <a:lnTo>
                  <a:pt x="25" y="14019"/>
                </a:lnTo>
                <a:lnTo>
                  <a:pt x="50" y="14239"/>
                </a:lnTo>
                <a:lnTo>
                  <a:pt x="123" y="14434"/>
                </a:lnTo>
                <a:lnTo>
                  <a:pt x="221" y="14654"/>
                </a:lnTo>
                <a:lnTo>
                  <a:pt x="318" y="14825"/>
                </a:lnTo>
                <a:lnTo>
                  <a:pt x="440" y="15020"/>
                </a:lnTo>
                <a:lnTo>
                  <a:pt x="563" y="15191"/>
                </a:lnTo>
                <a:lnTo>
                  <a:pt x="709" y="15362"/>
                </a:lnTo>
                <a:lnTo>
                  <a:pt x="880" y="15509"/>
                </a:lnTo>
                <a:lnTo>
                  <a:pt x="1051" y="15631"/>
                </a:lnTo>
                <a:lnTo>
                  <a:pt x="1246" y="15753"/>
                </a:lnTo>
                <a:lnTo>
                  <a:pt x="1442" y="15875"/>
                </a:lnTo>
                <a:lnTo>
                  <a:pt x="1637" y="15948"/>
                </a:lnTo>
                <a:lnTo>
                  <a:pt x="1857" y="16022"/>
                </a:lnTo>
                <a:lnTo>
                  <a:pt x="2052" y="16046"/>
                </a:lnTo>
                <a:lnTo>
                  <a:pt x="2272" y="16070"/>
                </a:lnTo>
                <a:lnTo>
                  <a:pt x="2541" y="16046"/>
                </a:lnTo>
                <a:lnTo>
                  <a:pt x="2785" y="15973"/>
                </a:lnTo>
                <a:lnTo>
                  <a:pt x="3005" y="15875"/>
                </a:lnTo>
                <a:lnTo>
                  <a:pt x="3200" y="15704"/>
                </a:lnTo>
                <a:lnTo>
                  <a:pt x="3371" y="15509"/>
                </a:lnTo>
                <a:lnTo>
                  <a:pt x="3493" y="15289"/>
                </a:lnTo>
                <a:lnTo>
                  <a:pt x="3567" y="15094"/>
                </a:lnTo>
                <a:lnTo>
                  <a:pt x="3615" y="14874"/>
                </a:lnTo>
                <a:lnTo>
                  <a:pt x="3689" y="14654"/>
                </a:lnTo>
                <a:lnTo>
                  <a:pt x="3762" y="14459"/>
                </a:lnTo>
                <a:lnTo>
                  <a:pt x="3860" y="14239"/>
                </a:lnTo>
                <a:lnTo>
                  <a:pt x="4031" y="14068"/>
                </a:lnTo>
                <a:lnTo>
                  <a:pt x="4299" y="13824"/>
                </a:lnTo>
                <a:lnTo>
                  <a:pt x="4544" y="13628"/>
                </a:lnTo>
                <a:lnTo>
                  <a:pt x="4763" y="13530"/>
                </a:lnTo>
                <a:lnTo>
                  <a:pt x="4959" y="13482"/>
                </a:lnTo>
                <a:lnTo>
                  <a:pt x="5154" y="13482"/>
                </a:lnTo>
                <a:lnTo>
                  <a:pt x="5325" y="13530"/>
                </a:lnTo>
                <a:lnTo>
                  <a:pt x="5496" y="13653"/>
                </a:lnTo>
                <a:lnTo>
                  <a:pt x="5667" y="13775"/>
                </a:lnTo>
                <a:lnTo>
                  <a:pt x="5838" y="13970"/>
                </a:lnTo>
                <a:lnTo>
                  <a:pt x="6009" y="14165"/>
                </a:lnTo>
                <a:lnTo>
                  <a:pt x="6375" y="14654"/>
                </a:lnTo>
                <a:lnTo>
                  <a:pt x="6815" y="15191"/>
                </a:lnTo>
                <a:lnTo>
                  <a:pt x="7059" y="15484"/>
                </a:lnTo>
                <a:lnTo>
                  <a:pt x="7328" y="15777"/>
                </a:lnTo>
                <a:lnTo>
                  <a:pt x="7474" y="15899"/>
                </a:lnTo>
                <a:lnTo>
                  <a:pt x="7670" y="15997"/>
                </a:lnTo>
                <a:lnTo>
                  <a:pt x="7841" y="16046"/>
                </a:lnTo>
                <a:lnTo>
                  <a:pt x="8036" y="16070"/>
                </a:lnTo>
                <a:lnTo>
                  <a:pt x="8134" y="16046"/>
                </a:lnTo>
                <a:lnTo>
                  <a:pt x="8280" y="15973"/>
                </a:lnTo>
                <a:lnTo>
                  <a:pt x="8744" y="15704"/>
                </a:lnTo>
                <a:lnTo>
                  <a:pt x="9013" y="15533"/>
                </a:lnTo>
                <a:lnTo>
                  <a:pt x="9306" y="15313"/>
                </a:lnTo>
                <a:lnTo>
                  <a:pt x="9623" y="15094"/>
                </a:lnTo>
                <a:lnTo>
                  <a:pt x="9917" y="14825"/>
                </a:lnTo>
                <a:lnTo>
                  <a:pt x="10185" y="14556"/>
                </a:lnTo>
                <a:lnTo>
                  <a:pt x="10429" y="14263"/>
                </a:lnTo>
                <a:lnTo>
                  <a:pt x="10625" y="13970"/>
                </a:lnTo>
                <a:lnTo>
                  <a:pt x="10698" y="13824"/>
                </a:lnTo>
                <a:lnTo>
                  <a:pt x="10747" y="13653"/>
                </a:lnTo>
                <a:lnTo>
                  <a:pt x="10796" y="13506"/>
                </a:lnTo>
                <a:lnTo>
                  <a:pt x="10820" y="13359"/>
                </a:lnTo>
                <a:lnTo>
                  <a:pt x="10820" y="13213"/>
                </a:lnTo>
                <a:lnTo>
                  <a:pt x="10796" y="13042"/>
                </a:lnTo>
                <a:lnTo>
                  <a:pt x="10747" y="12895"/>
                </a:lnTo>
                <a:lnTo>
                  <a:pt x="10674" y="12749"/>
                </a:lnTo>
                <a:lnTo>
                  <a:pt x="10576" y="12602"/>
                </a:lnTo>
                <a:lnTo>
                  <a:pt x="10454" y="12456"/>
                </a:lnTo>
                <a:lnTo>
                  <a:pt x="10258" y="12309"/>
                </a:lnTo>
                <a:lnTo>
                  <a:pt x="10063" y="12212"/>
                </a:lnTo>
                <a:lnTo>
                  <a:pt x="9868" y="12138"/>
                </a:lnTo>
                <a:lnTo>
                  <a:pt x="9648" y="12065"/>
                </a:lnTo>
                <a:lnTo>
                  <a:pt x="9428" y="12016"/>
                </a:lnTo>
                <a:lnTo>
                  <a:pt x="9208" y="11919"/>
                </a:lnTo>
                <a:lnTo>
                  <a:pt x="9013" y="11821"/>
                </a:lnTo>
                <a:lnTo>
                  <a:pt x="8818" y="11650"/>
                </a:lnTo>
                <a:lnTo>
                  <a:pt x="8647" y="11454"/>
                </a:lnTo>
                <a:lnTo>
                  <a:pt x="8549" y="11235"/>
                </a:lnTo>
                <a:lnTo>
                  <a:pt x="8476" y="10990"/>
                </a:lnTo>
                <a:lnTo>
                  <a:pt x="8451" y="10697"/>
                </a:lnTo>
                <a:lnTo>
                  <a:pt x="8476" y="10502"/>
                </a:lnTo>
                <a:lnTo>
                  <a:pt x="8500" y="10282"/>
                </a:lnTo>
                <a:lnTo>
                  <a:pt x="8573" y="10087"/>
                </a:lnTo>
                <a:lnTo>
                  <a:pt x="8647" y="9891"/>
                </a:lnTo>
                <a:lnTo>
                  <a:pt x="8744" y="9696"/>
                </a:lnTo>
                <a:lnTo>
                  <a:pt x="8866" y="9501"/>
                </a:lnTo>
                <a:lnTo>
                  <a:pt x="9013" y="9330"/>
                </a:lnTo>
                <a:lnTo>
                  <a:pt x="9159" y="9159"/>
                </a:lnTo>
                <a:lnTo>
                  <a:pt x="9330" y="9012"/>
                </a:lnTo>
                <a:lnTo>
                  <a:pt x="9501" y="8890"/>
                </a:lnTo>
                <a:lnTo>
                  <a:pt x="9672" y="8768"/>
                </a:lnTo>
                <a:lnTo>
                  <a:pt x="9868" y="8646"/>
                </a:lnTo>
                <a:lnTo>
                  <a:pt x="10063" y="8573"/>
                </a:lnTo>
                <a:lnTo>
                  <a:pt x="10283" y="8499"/>
                </a:lnTo>
                <a:lnTo>
                  <a:pt x="10503" y="8475"/>
                </a:lnTo>
                <a:lnTo>
                  <a:pt x="10698" y="8450"/>
                </a:lnTo>
                <a:lnTo>
                  <a:pt x="10967" y="8475"/>
                </a:lnTo>
                <a:lnTo>
                  <a:pt x="11211" y="8548"/>
                </a:lnTo>
                <a:lnTo>
                  <a:pt x="11455" y="8646"/>
                </a:lnTo>
                <a:lnTo>
                  <a:pt x="11651" y="8817"/>
                </a:lnTo>
                <a:lnTo>
                  <a:pt x="11822" y="9012"/>
                </a:lnTo>
                <a:lnTo>
                  <a:pt x="11944" y="9232"/>
                </a:lnTo>
                <a:lnTo>
                  <a:pt x="12017" y="9452"/>
                </a:lnTo>
                <a:lnTo>
                  <a:pt x="12090" y="9672"/>
                </a:lnTo>
                <a:lnTo>
                  <a:pt x="12139" y="9867"/>
                </a:lnTo>
                <a:lnTo>
                  <a:pt x="12212" y="10062"/>
                </a:lnTo>
                <a:lnTo>
                  <a:pt x="12310" y="10258"/>
                </a:lnTo>
                <a:lnTo>
                  <a:pt x="12457" y="10453"/>
                </a:lnTo>
                <a:lnTo>
                  <a:pt x="12603" y="10575"/>
                </a:lnTo>
                <a:lnTo>
                  <a:pt x="12750" y="10673"/>
                </a:lnTo>
                <a:lnTo>
                  <a:pt x="12896" y="10746"/>
                </a:lnTo>
                <a:lnTo>
                  <a:pt x="13043" y="10795"/>
                </a:lnTo>
                <a:lnTo>
                  <a:pt x="13214" y="10819"/>
                </a:lnTo>
                <a:lnTo>
                  <a:pt x="13360" y="10819"/>
                </a:lnTo>
                <a:lnTo>
                  <a:pt x="13507" y="10795"/>
                </a:lnTo>
                <a:lnTo>
                  <a:pt x="13653" y="10746"/>
                </a:lnTo>
                <a:lnTo>
                  <a:pt x="13824" y="10697"/>
                </a:lnTo>
                <a:lnTo>
                  <a:pt x="13971" y="10624"/>
                </a:lnTo>
                <a:lnTo>
                  <a:pt x="14264" y="10429"/>
                </a:lnTo>
                <a:lnTo>
                  <a:pt x="14557" y="10184"/>
                </a:lnTo>
                <a:lnTo>
                  <a:pt x="14826" y="9916"/>
                </a:lnTo>
                <a:lnTo>
                  <a:pt x="15094" y="9623"/>
                </a:lnTo>
                <a:lnTo>
                  <a:pt x="15314" y="9305"/>
                </a:lnTo>
                <a:lnTo>
                  <a:pt x="15534" y="9012"/>
                </a:lnTo>
                <a:lnTo>
                  <a:pt x="15705" y="8744"/>
                </a:lnTo>
                <a:lnTo>
                  <a:pt x="15973" y="8279"/>
                </a:lnTo>
                <a:lnTo>
                  <a:pt x="16047" y="8133"/>
                </a:lnTo>
                <a:lnTo>
                  <a:pt x="16071" y="8035"/>
                </a:lnTo>
                <a:lnTo>
                  <a:pt x="16047" y="7840"/>
                </a:lnTo>
                <a:lnTo>
                  <a:pt x="15998" y="7669"/>
                </a:lnTo>
                <a:lnTo>
                  <a:pt x="15900" y="7474"/>
                </a:lnTo>
                <a:lnTo>
                  <a:pt x="15778" y="7327"/>
                </a:lnTo>
                <a:lnTo>
                  <a:pt x="15485" y="7058"/>
                </a:lnTo>
                <a:lnTo>
                  <a:pt x="15192" y="6814"/>
                </a:lnTo>
                <a:lnTo>
                  <a:pt x="14655" y="6374"/>
                </a:lnTo>
                <a:lnTo>
                  <a:pt x="14166" y="6008"/>
                </a:lnTo>
                <a:lnTo>
                  <a:pt x="13971" y="5837"/>
                </a:lnTo>
                <a:lnTo>
                  <a:pt x="13775" y="5666"/>
                </a:lnTo>
                <a:lnTo>
                  <a:pt x="13653" y="5495"/>
                </a:lnTo>
                <a:lnTo>
                  <a:pt x="13531" y="5324"/>
                </a:lnTo>
                <a:lnTo>
                  <a:pt x="13482" y="5153"/>
                </a:lnTo>
                <a:lnTo>
                  <a:pt x="13482" y="4958"/>
                </a:lnTo>
                <a:lnTo>
                  <a:pt x="13531" y="4763"/>
                </a:lnTo>
                <a:lnTo>
                  <a:pt x="13629" y="4543"/>
                </a:lnTo>
                <a:lnTo>
                  <a:pt x="13800" y="4299"/>
                </a:lnTo>
                <a:lnTo>
                  <a:pt x="14068" y="4030"/>
                </a:lnTo>
                <a:lnTo>
                  <a:pt x="14239" y="3859"/>
                </a:lnTo>
                <a:lnTo>
                  <a:pt x="14435" y="3761"/>
                </a:lnTo>
                <a:lnTo>
                  <a:pt x="14655" y="3688"/>
                </a:lnTo>
                <a:lnTo>
                  <a:pt x="14850" y="3639"/>
                </a:lnTo>
                <a:lnTo>
                  <a:pt x="15070" y="3590"/>
                </a:lnTo>
                <a:lnTo>
                  <a:pt x="15290" y="3493"/>
                </a:lnTo>
                <a:lnTo>
                  <a:pt x="15485" y="3370"/>
                </a:lnTo>
                <a:lnTo>
                  <a:pt x="15705" y="3199"/>
                </a:lnTo>
                <a:lnTo>
                  <a:pt x="15876" y="3004"/>
                </a:lnTo>
                <a:lnTo>
                  <a:pt x="15973" y="2784"/>
                </a:lnTo>
                <a:lnTo>
                  <a:pt x="16047" y="2540"/>
                </a:lnTo>
                <a:lnTo>
                  <a:pt x="16071" y="2271"/>
                </a:lnTo>
                <a:lnTo>
                  <a:pt x="16047" y="2052"/>
                </a:lnTo>
                <a:lnTo>
                  <a:pt x="16022" y="1832"/>
                </a:lnTo>
                <a:lnTo>
                  <a:pt x="15949" y="1636"/>
                </a:lnTo>
                <a:lnTo>
                  <a:pt x="15851" y="1417"/>
                </a:lnTo>
                <a:lnTo>
                  <a:pt x="15754" y="1246"/>
                </a:lnTo>
                <a:lnTo>
                  <a:pt x="15632" y="1050"/>
                </a:lnTo>
                <a:lnTo>
                  <a:pt x="15509" y="879"/>
                </a:lnTo>
                <a:lnTo>
                  <a:pt x="15363" y="708"/>
                </a:lnTo>
                <a:lnTo>
                  <a:pt x="15192" y="562"/>
                </a:lnTo>
                <a:lnTo>
                  <a:pt x="15021" y="440"/>
                </a:lnTo>
                <a:lnTo>
                  <a:pt x="14826" y="318"/>
                </a:lnTo>
                <a:lnTo>
                  <a:pt x="14630" y="195"/>
                </a:lnTo>
                <a:lnTo>
                  <a:pt x="14435" y="122"/>
                </a:lnTo>
                <a:lnTo>
                  <a:pt x="14215" y="49"/>
                </a:lnTo>
                <a:lnTo>
                  <a:pt x="14020" y="24"/>
                </a:lnTo>
                <a:lnTo>
                  <a:pt x="13800" y="0"/>
                </a:lnTo>
                <a:lnTo>
                  <a:pt x="13531" y="24"/>
                </a:lnTo>
                <a:lnTo>
                  <a:pt x="13287" y="98"/>
                </a:lnTo>
                <a:lnTo>
                  <a:pt x="13067" y="195"/>
                </a:lnTo>
                <a:lnTo>
                  <a:pt x="12872" y="366"/>
                </a:lnTo>
                <a:lnTo>
                  <a:pt x="12701" y="562"/>
                </a:lnTo>
                <a:lnTo>
                  <a:pt x="12579" y="782"/>
                </a:lnTo>
                <a:lnTo>
                  <a:pt x="12505" y="977"/>
                </a:lnTo>
                <a:lnTo>
                  <a:pt x="12457" y="1197"/>
                </a:lnTo>
                <a:lnTo>
                  <a:pt x="12383" y="1417"/>
                </a:lnTo>
                <a:lnTo>
                  <a:pt x="12310" y="1612"/>
                </a:lnTo>
                <a:lnTo>
                  <a:pt x="12212" y="1832"/>
                </a:lnTo>
                <a:lnTo>
                  <a:pt x="12041" y="2003"/>
                </a:lnTo>
                <a:lnTo>
                  <a:pt x="11773" y="2271"/>
                </a:lnTo>
                <a:lnTo>
                  <a:pt x="11528" y="2442"/>
                </a:lnTo>
                <a:lnTo>
                  <a:pt x="11309" y="2540"/>
                </a:lnTo>
                <a:lnTo>
                  <a:pt x="11113" y="2589"/>
                </a:lnTo>
                <a:lnTo>
                  <a:pt x="10918" y="2589"/>
                </a:lnTo>
                <a:lnTo>
                  <a:pt x="10747" y="2540"/>
                </a:lnTo>
                <a:lnTo>
                  <a:pt x="10576" y="2418"/>
                </a:lnTo>
                <a:lnTo>
                  <a:pt x="10405" y="2296"/>
                </a:lnTo>
                <a:lnTo>
                  <a:pt x="10234" y="2100"/>
                </a:lnTo>
                <a:lnTo>
                  <a:pt x="10063" y="1905"/>
                </a:lnTo>
                <a:lnTo>
                  <a:pt x="9697" y="1417"/>
                </a:lnTo>
                <a:lnTo>
                  <a:pt x="9257" y="879"/>
                </a:lnTo>
                <a:lnTo>
                  <a:pt x="9013" y="586"/>
                </a:lnTo>
                <a:lnTo>
                  <a:pt x="8744" y="293"/>
                </a:lnTo>
                <a:lnTo>
                  <a:pt x="8598" y="171"/>
                </a:lnTo>
                <a:lnTo>
                  <a:pt x="8402" y="73"/>
                </a:lnTo>
                <a:lnTo>
                  <a:pt x="8231" y="24"/>
                </a:lnTo>
                <a:lnTo>
                  <a:pt x="80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0" name="Google Shape;790;p49"/>
          <p:cNvGrpSpPr/>
          <p:nvPr/>
        </p:nvGrpSpPr>
        <p:grpSpPr>
          <a:xfrm>
            <a:off x="3200595" y="1476017"/>
            <a:ext cx="299121" cy="423685"/>
            <a:chOff x="3984000" y="1594200"/>
            <a:chExt cx="357800" cy="506800"/>
          </a:xfrm>
        </p:grpSpPr>
        <p:sp>
          <p:nvSpPr>
            <p:cNvPr id="791" name="Google Shape;791;p49"/>
            <p:cNvSpPr/>
            <p:nvPr/>
          </p:nvSpPr>
          <p:spPr>
            <a:xfrm>
              <a:off x="3984000" y="1597875"/>
              <a:ext cx="44575" cy="503125"/>
            </a:xfrm>
            <a:custGeom>
              <a:avLst/>
              <a:gdLst/>
              <a:ahLst/>
              <a:cxnLst/>
              <a:rect l="l" t="t" r="r" b="b"/>
              <a:pathLst>
                <a:path w="1783" h="20125" extrusionOk="0">
                  <a:moveTo>
                    <a:pt x="391" y="0"/>
                  </a:moveTo>
                  <a:lnTo>
                    <a:pt x="293" y="25"/>
                  </a:lnTo>
                  <a:lnTo>
                    <a:pt x="220" y="73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4" y="391"/>
                  </a:lnTo>
                  <a:lnTo>
                    <a:pt x="0" y="489"/>
                  </a:lnTo>
                  <a:lnTo>
                    <a:pt x="0" y="20125"/>
                  </a:lnTo>
                  <a:lnTo>
                    <a:pt x="1783" y="20125"/>
                  </a:lnTo>
                  <a:lnTo>
                    <a:pt x="1783" y="489"/>
                  </a:lnTo>
                  <a:lnTo>
                    <a:pt x="1783" y="391"/>
                  </a:lnTo>
                  <a:lnTo>
                    <a:pt x="1734" y="293"/>
                  </a:lnTo>
                  <a:lnTo>
                    <a:pt x="1710" y="220"/>
                  </a:lnTo>
                  <a:lnTo>
                    <a:pt x="1636" y="147"/>
                  </a:lnTo>
                  <a:lnTo>
                    <a:pt x="1563" y="73"/>
                  </a:lnTo>
                  <a:lnTo>
                    <a:pt x="1490" y="25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9"/>
            <p:cNvSpPr/>
            <p:nvPr/>
          </p:nvSpPr>
          <p:spPr>
            <a:xfrm>
              <a:off x="4041375" y="1594200"/>
              <a:ext cx="300425" cy="229600"/>
            </a:xfrm>
            <a:custGeom>
              <a:avLst/>
              <a:gdLst/>
              <a:ahLst/>
              <a:cxnLst/>
              <a:rect l="l" t="t" r="r" b="b"/>
              <a:pathLst>
                <a:path w="12017" h="9184" extrusionOk="0">
                  <a:moveTo>
                    <a:pt x="2541" y="1"/>
                  </a:moveTo>
                  <a:lnTo>
                    <a:pt x="2174" y="25"/>
                  </a:lnTo>
                  <a:lnTo>
                    <a:pt x="1808" y="74"/>
                  </a:lnTo>
                  <a:lnTo>
                    <a:pt x="1442" y="123"/>
                  </a:lnTo>
                  <a:lnTo>
                    <a:pt x="1100" y="245"/>
                  </a:lnTo>
                  <a:lnTo>
                    <a:pt x="734" y="367"/>
                  </a:lnTo>
                  <a:lnTo>
                    <a:pt x="367" y="538"/>
                  </a:lnTo>
                  <a:lnTo>
                    <a:pt x="1" y="758"/>
                  </a:lnTo>
                  <a:lnTo>
                    <a:pt x="1" y="8427"/>
                  </a:lnTo>
                  <a:lnTo>
                    <a:pt x="367" y="8207"/>
                  </a:lnTo>
                  <a:lnTo>
                    <a:pt x="734" y="8036"/>
                  </a:lnTo>
                  <a:lnTo>
                    <a:pt x="1100" y="7889"/>
                  </a:lnTo>
                  <a:lnTo>
                    <a:pt x="1442" y="7792"/>
                  </a:lnTo>
                  <a:lnTo>
                    <a:pt x="1808" y="7718"/>
                  </a:lnTo>
                  <a:lnTo>
                    <a:pt x="2174" y="7694"/>
                  </a:lnTo>
                  <a:lnTo>
                    <a:pt x="2541" y="7670"/>
                  </a:lnTo>
                  <a:lnTo>
                    <a:pt x="2883" y="7694"/>
                  </a:lnTo>
                  <a:lnTo>
                    <a:pt x="3249" y="7718"/>
                  </a:lnTo>
                  <a:lnTo>
                    <a:pt x="3615" y="7767"/>
                  </a:lnTo>
                  <a:lnTo>
                    <a:pt x="3982" y="7840"/>
                  </a:lnTo>
                  <a:lnTo>
                    <a:pt x="4324" y="7914"/>
                  </a:lnTo>
                  <a:lnTo>
                    <a:pt x="5056" y="8134"/>
                  </a:lnTo>
                  <a:lnTo>
                    <a:pt x="5765" y="8353"/>
                  </a:lnTo>
                  <a:lnTo>
                    <a:pt x="6497" y="8573"/>
                  </a:lnTo>
                  <a:lnTo>
                    <a:pt x="7206" y="8793"/>
                  </a:lnTo>
                  <a:lnTo>
                    <a:pt x="7938" y="8988"/>
                  </a:lnTo>
                  <a:lnTo>
                    <a:pt x="8305" y="9062"/>
                  </a:lnTo>
                  <a:lnTo>
                    <a:pt x="8647" y="9110"/>
                  </a:lnTo>
                  <a:lnTo>
                    <a:pt x="9013" y="9159"/>
                  </a:lnTo>
                  <a:lnTo>
                    <a:pt x="9379" y="9184"/>
                  </a:lnTo>
                  <a:lnTo>
                    <a:pt x="9746" y="9159"/>
                  </a:lnTo>
                  <a:lnTo>
                    <a:pt x="10088" y="9135"/>
                  </a:lnTo>
                  <a:lnTo>
                    <a:pt x="10454" y="9086"/>
                  </a:lnTo>
                  <a:lnTo>
                    <a:pt x="10820" y="8988"/>
                  </a:lnTo>
                  <a:lnTo>
                    <a:pt x="11187" y="8866"/>
                  </a:lnTo>
                  <a:lnTo>
                    <a:pt x="11529" y="8695"/>
                  </a:lnTo>
                  <a:lnTo>
                    <a:pt x="11699" y="8598"/>
                  </a:lnTo>
                  <a:lnTo>
                    <a:pt x="11822" y="8500"/>
                  </a:lnTo>
                  <a:lnTo>
                    <a:pt x="11895" y="8378"/>
                  </a:lnTo>
                  <a:lnTo>
                    <a:pt x="11968" y="8256"/>
                  </a:lnTo>
                  <a:lnTo>
                    <a:pt x="12017" y="8134"/>
                  </a:lnTo>
                  <a:lnTo>
                    <a:pt x="12017" y="8011"/>
                  </a:lnTo>
                  <a:lnTo>
                    <a:pt x="11968" y="7914"/>
                  </a:lnTo>
                  <a:lnTo>
                    <a:pt x="11919" y="7816"/>
                  </a:lnTo>
                  <a:lnTo>
                    <a:pt x="11529" y="7425"/>
                  </a:lnTo>
                  <a:lnTo>
                    <a:pt x="11138" y="6961"/>
                  </a:lnTo>
                  <a:lnTo>
                    <a:pt x="10771" y="6473"/>
                  </a:lnTo>
                  <a:lnTo>
                    <a:pt x="10381" y="5960"/>
                  </a:lnTo>
                  <a:lnTo>
                    <a:pt x="10307" y="5813"/>
                  </a:lnTo>
                  <a:lnTo>
                    <a:pt x="10259" y="5667"/>
                  </a:lnTo>
                  <a:lnTo>
                    <a:pt x="10234" y="5496"/>
                  </a:lnTo>
                  <a:lnTo>
                    <a:pt x="10210" y="5300"/>
                  </a:lnTo>
                  <a:lnTo>
                    <a:pt x="10234" y="5130"/>
                  </a:lnTo>
                  <a:lnTo>
                    <a:pt x="10259" y="4959"/>
                  </a:lnTo>
                  <a:lnTo>
                    <a:pt x="10307" y="4788"/>
                  </a:lnTo>
                  <a:lnTo>
                    <a:pt x="10381" y="4617"/>
                  </a:lnTo>
                  <a:lnTo>
                    <a:pt x="10771" y="3884"/>
                  </a:lnTo>
                  <a:lnTo>
                    <a:pt x="11138" y="3127"/>
                  </a:lnTo>
                  <a:lnTo>
                    <a:pt x="11529" y="2345"/>
                  </a:lnTo>
                  <a:lnTo>
                    <a:pt x="11919" y="1490"/>
                  </a:lnTo>
                  <a:lnTo>
                    <a:pt x="11993" y="1320"/>
                  </a:lnTo>
                  <a:lnTo>
                    <a:pt x="12017" y="1173"/>
                  </a:lnTo>
                  <a:lnTo>
                    <a:pt x="12017" y="1051"/>
                  </a:lnTo>
                  <a:lnTo>
                    <a:pt x="11968" y="978"/>
                  </a:lnTo>
                  <a:lnTo>
                    <a:pt x="11895" y="953"/>
                  </a:lnTo>
                  <a:lnTo>
                    <a:pt x="11822" y="929"/>
                  </a:lnTo>
                  <a:lnTo>
                    <a:pt x="11699" y="978"/>
                  </a:lnTo>
                  <a:lnTo>
                    <a:pt x="11529" y="1026"/>
                  </a:lnTo>
                  <a:lnTo>
                    <a:pt x="11187" y="1197"/>
                  </a:lnTo>
                  <a:lnTo>
                    <a:pt x="10820" y="1320"/>
                  </a:lnTo>
                  <a:lnTo>
                    <a:pt x="10454" y="1417"/>
                  </a:lnTo>
                  <a:lnTo>
                    <a:pt x="10088" y="1466"/>
                  </a:lnTo>
                  <a:lnTo>
                    <a:pt x="9746" y="1515"/>
                  </a:lnTo>
                  <a:lnTo>
                    <a:pt x="9379" y="1515"/>
                  </a:lnTo>
                  <a:lnTo>
                    <a:pt x="9013" y="1490"/>
                  </a:lnTo>
                  <a:lnTo>
                    <a:pt x="8647" y="1466"/>
                  </a:lnTo>
                  <a:lnTo>
                    <a:pt x="8305" y="1393"/>
                  </a:lnTo>
                  <a:lnTo>
                    <a:pt x="7938" y="1320"/>
                  </a:lnTo>
                  <a:lnTo>
                    <a:pt x="7206" y="1149"/>
                  </a:lnTo>
                  <a:lnTo>
                    <a:pt x="6497" y="929"/>
                  </a:lnTo>
                  <a:lnTo>
                    <a:pt x="5765" y="685"/>
                  </a:lnTo>
                  <a:lnTo>
                    <a:pt x="5056" y="465"/>
                  </a:lnTo>
                  <a:lnTo>
                    <a:pt x="4324" y="269"/>
                  </a:lnTo>
                  <a:lnTo>
                    <a:pt x="3982" y="172"/>
                  </a:lnTo>
                  <a:lnTo>
                    <a:pt x="3615" y="98"/>
                  </a:lnTo>
                  <a:lnTo>
                    <a:pt x="3249" y="50"/>
                  </a:lnTo>
                  <a:lnTo>
                    <a:pt x="2883" y="25"/>
                  </a:lnTo>
                  <a:lnTo>
                    <a:pt x="254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3" name="Google Shape;793;p49"/>
          <p:cNvGrpSpPr/>
          <p:nvPr/>
        </p:nvGrpSpPr>
        <p:grpSpPr>
          <a:xfrm>
            <a:off x="3716637" y="1566869"/>
            <a:ext cx="394090" cy="241980"/>
            <a:chOff x="4601275" y="1702875"/>
            <a:chExt cx="471400" cy="289450"/>
          </a:xfrm>
        </p:grpSpPr>
        <p:sp>
          <p:nvSpPr>
            <p:cNvPr id="794" name="Google Shape;794;p49"/>
            <p:cNvSpPr/>
            <p:nvPr/>
          </p:nvSpPr>
          <p:spPr>
            <a:xfrm>
              <a:off x="4816200" y="170287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8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60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8"/>
                  </a:lnTo>
                  <a:lnTo>
                    <a:pt x="367" y="1540"/>
                  </a:lnTo>
                  <a:lnTo>
                    <a:pt x="514" y="1613"/>
                  </a:lnTo>
                  <a:lnTo>
                    <a:pt x="660" y="1662"/>
                  </a:lnTo>
                  <a:lnTo>
                    <a:pt x="1002" y="1662"/>
                  </a:lnTo>
                  <a:lnTo>
                    <a:pt x="1149" y="1613"/>
                  </a:lnTo>
                  <a:lnTo>
                    <a:pt x="1295" y="1540"/>
                  </a:lnTo>
                  <a:lnTo>
                    <a:pt x="1417" y="1418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60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8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9"/>
            <p:cNvSpPr/>
            <p:nvPr/>
          </p:nvSpPr>
          <p:spPr>
            <a:xfrm>
              <a:off x="503112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3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3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8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1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8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9"/>
            <p:cNvSpPr/>
            <p:nvPr/>
          </p:nvSpPr>
          <p:spPr>
            <a:xfrm>
              <a:off x="4634875" y="1756000"/>
              <a:ext cx="404225" cy="178325"/>
            </a:xfrm>
            <a:custGeom>
              <a:avLst/>
              <a:gdLst/>
              <a:ahLst/>
              <a:cxnLst/>
              <a:rect l="l" t="t" r="r" b="b"/>
              <a:pathLst>
                <a:path w="16169" h="7133" extrusionOk="0">
                  <a:moveTo>
                    <a:pt x="7742" y="1"/>
                  </a:moveTo>
                  <a:lnTo>
                    <a:pt x="5007" y="3444"/>
                  </a:lnTo>
                  <a:lnTo>
                    <a:pt x="464" y="1784"/>
                  </a:lnTo>
                  <a:lnTo>
                    <a:pt x="366" y="1881"/>
                  </a:lnTo>
                  <a:lnTo>
                    <a:pt x="244" y="1979"/>
                  </a:lnTo>
                  <a:lnTo>
                    <a:pt x="122" y="2052"/>
                  </a:lnTo>
                  <a:lnTo>
                    <a:pt x="0" y="2101"/>
                  </a:lnTo>
                  <a:lnTo>
                    <a:pt x="1465" y="7132"/>
                  </a:lnTo>
                  <a:lnTo>
                    <a:pt x="14703" y="7132"/>
                  </a:lnTo>
                  <a:lnTo>
                    <a:pt x="16168" y="2101"/>
                  </a:lnTo>
                  <a:lnTo>
                    <a:pt x="16046" y="2052"/>
                  </a:lnTo>
                  <a:lnTo>
                    <a:pt x="15924" y="1979"/>
                  </a:lnTo>
                  <a:lnTo>
                    <a:pt x="15802" y="1881"/>
                  </a:lnTo>
                  <a:lnTo>
                    <a:pt x="15704" y="1784"/>
                  </a:lnTo>
                  <a:lnTo>
                    <a:pt x="11161" y="3444"/>
                  </a:lnTo>
                  <a:lnTo>
                    <a:pt x="8426" y="1"/>
                  </a:lnTo>
                  <a:lnTo>
                    <a:pt x="8255" y="25"/>
                  </a:lnTo>
                  <a:lnTo>
                    <a:pt x="7913" y="25"/>
                  </a:lnTo>
                  <a:lnTo>
                    <a:pt x="77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9"/>
            <p:cNvSpPr/>
            <p:nvPr/>
          </p:nvSpPr>
          <p:spPr>
            <a:xfrm>
              <a:off x="4601275" y="1757225"/>
              <a:ext cx="41550" cy="41550"/>
            </a:xfrm>
            <a:custGeom>
              <a:avLst/>
              <a:gdLst/>
              <a:ahLst/>
              <a:cxnLst/>
              <a:rect l="l" t="t" r="r" b="b"/>
              <a:pathLst>
                <a:path w="1662" h="1662" extrusionOk="0">
                  <a:moveTo>
                    <a:pt x="831" y="1"/>
                  </a:moveTo>
                  <a:lnTo>
                    <a:pt x="660" y="25"/>
                  </a:lnTo>
                  <a:lnTo>
                    <a:pt x="514" y="74"/>
                  </a:lnTo>
                  <a:lnTo>
                    <a:pt x="367" y="147"/>
                  </a:lnTo>
                  <a:lnTo>
                    <a:pt x="245" y="245"/>
                  </a:lnTo>
                  <a:lnTo>
                    <a:pt x="147" y="367"/>
                  </a:lnTo>
                  <a:lnTo>
                    <a:pt x="74" y="514"/>
                  </a:lnTo>
                  <a:lnTo>
                    <a:pt x="25" y="684"/>
                  </a:lnTo>
                  <a:lnTo>
                    <a:pt x="1" y="831"/>
                  </a:lnTo>
                  <a:lnTo>
                    <a:pt x="25" y="1002"/>
                  </a:lnTo>
                  <a:lnTo>
                    <a:pt x="74" y="1173"/>
                  </a:lnTo>
                  <a:lnTo>
                    <a:pt x="147" y="1295"/>
                  </a:lnTo>
                  <a:lnTo>
                    <a:pt x="245" y="1417"/>
                  </a:lnTo>
                  <a:lnTo>
                    <a:pt x="367" y="1539"/>
                  </a:lnTo>
                  <a:lnTo>
                    <a:pt x="514" y="1613"/>
                  </a:lnTo>
                  <a:lnTo>
                    <a:pt x="660" y="1661"/>
                  </a:lnTo>
                  <a:lnTo>
                    <a:pt x="1002" y="1661"/>
                  </a:lnTo>
                  <a:lnTo>
                    <a:pt x="1149" y="1613"/>
                  </a:lnTo>
                  <a:lnTo>
                    <a:pt x="1295" y="1539"/>
                  </a:lnTo>
                  <a:lnTo>
                    <a:pt x="1417" y="1417"/>
                  </a:lnTo>
                  <a:lnTo>
                    <a:pt x="1515" y="1295"/>
                  </a:lnTo>
                  <a:lnTo>
                    <a:pt x="1588" y="1173"/>
                  </a:lnTo>
                  <a:lnTo>
                    <a:pt x="1637" y="1002"/>
                  </a:lnTo>
                  <a:lnTo>
                    <a:pt x="1662" y="831"/>
                  </a:lnTo>
                  <a:lnTo>
                    <a:pt x="1637" y="684"/>
                  </a:lnTo>
                  <a:lnTo>
                    <a:pt x="1588" y="514"/>
                  </a:lnTo>
                  <a:lnTo>
                    <a:pt x="1515" y="367"/>
                  </a:lnTo>
                  <a:lnTo>
                    <a:pt x="1417" y="245"/>
                  </a:lnTo>
                  <a:lnTo>
                    <a:pt x="1295" y="147"/>
                  </a:lnTo>
                  <a:lnTo>
                    <a:pt x="1149" y="74"/>
                  </a:lnTo>
                  <a:lnTo>
                    <a:pt x="1002" y="25"/>
                  </a:lnTo>
                  <a:lnTo>
                    <a:pt x="8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9"/>
            <p:cNvSpPr/>
            <p:nvPr/>
          </p:nvSpPr>
          <p:spPr>
            <a:xfrm>
              <a:off x="4673325" y="1947725"/>
              <a:ext cx="327300" cy="44600"/>
            </a:xfrm>
            <a:custGeom>
              <a:avLst/>
              <a:gdLst/>
              <a:ahLst/>
              <a:cxnLst/>
              <a:rect l="l" t="t" r="r" b="b"/>
              <a:pathLst>
                <a:path w="13092" h="1784" extrusionOk="0">
                  <a:moveTo>
                    <a:pt x="1" y="1"/>
                  </a:moveTo>
                  <a:lnTo>
                    <a:pt x="514" y="1784"/>
                  </a:lnTo>
                  <a:lnTo>
                    <a:pt x="1808" y="1686"/>
                  </a:lnTo>
                  <a:lnTo>
                    <a:pt x="3249" y="1588"/>
                  </a:lnTo>
                  <a:lnTo>
                    <a:pt x="4836" y="1539"/>
                  </a:lnTo>
                  <a:lnTo>
                    <a:pt x="8256" y="1539"/>
                  </a:lnTo>
                  <a:lnTo>
                    <a:pt x="9843" y="1588"/>
                  </a:lnTo>
                  <a:lnTo>
                    <a:pt x="11284" y="1661"/>
                  </a:lnTo>
                  <a:lnTo>
                    <a:pt x="12579" y="1784"/>
                  </a:lnTo>
                  <a:lnTo>
                    <a:pt x="130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9" name="Google Shape;799;p49"/>
          <p:cNvGrpSpPr/>
          <p:nvPr/>
        </p:nvGrpSpPr>
        <p:grpSpPr>
          <a:xfrm>
            <a:off x="4299057" y="1507659"/>
            <a:ext cx="356303" cy="360400"/>
            <a:chOff x="5297950" y="1632050"/>
            <a:chExt cx="426200" cy="431100"/>
          </a:xfrm>
        </p:grpSpPr>
        <p:sp>
          <p:nvSpPr>
            <p:cNvPr id="800" name="Google Shape;800;p49"/>
            <p:cNvSpPr/>
            <p:nvPr/>
          </p:nvSpPr>
          <p:spPr>
            <a:xfrm>
              <a:off x="5404800" y="1936125"/>
              <a:ext cx="212500" cy="127025"/>
            </a:xfrm>
            <a:custGeom>
              <a:avLst/>
              <a:gdLst/>
              <a:ahLst/>
              <a:cxnLst/>
              <a:rect l="l" t="t" r="r" b="b"/>
              <a:pathLst>
                <a:path w="8500" h="5081" extrusionOk="0">
                  <a:moveTo>
                    <a:pt x="3175" y="1"/>
                  </a:moveTo>
                  <a:lnTo>
                    <a:pt x="3175" y="2834"/>
                  </a:lnTo>
                  <a:lnTo>
                    <a:pt x="2614" y="2956"/>
                  </a:lnTo>
                  <a:lnTo>
                    <a:pt x="2076" y="3102"/>
                  </a:lnTo>
                  <a:lnTo>
                    <a:pt x="1588" y="3298"/>
                  </a:lnTo>
                  <a:lnTo>
                    <a:pt x="1148" y="3493"/>
                  </a:lnTo>
                  <a:lnTo>
                    <a:pt x="782" y="3713"/>
                  </a:lnTo>
                  <a:lnTo>
                    <a:pt x="611" y="3859"/>
                  </a:lnTo>
                  <a:lnTo>
                    <a:pt x="464" y="3982"/>
                  </a:lnTo>
                  <a:lnTo>
                    <a:pt x="318" y="4128"/>
                  </a:lnTo>
                  <a:lnTo>
                    <a:pt x="196" y="4275"/>
                  </a:lnTo>
                  <a:lnTo>
                    <a:pt x="74" y="4421"/>
                  </a:lnTo>
                  <a:lnTo>
                    <a:pt x="0" y="4592"/>
                  </a:lnTo>
                  <a:lnTo>
                    <a:pt x="171" y="4665"/>
                  </a:lnTo>
                  <a:lnTo>
                    <a:pt x="416" y="4739"/>
                  </a:lnTo>
                  <a:lnTo>
                    <a:pt x="782" y="4836"/>
                  </a:lnTo>
                  <a:lnTo>
                    <a:pt x="1344" y="4910"/>
                  </a:lnTo>
                  <a:lnTo>
                    <a:pt x="2101" y="5007"/>
                  </a:lnTo>
                  <a:lnTo>
                    <a:pt x="3053" y="5056"/>
                  </a:lnTo>
                  <a:lnTo>
                    <a:pt x="4250" y="5081"/>
                  </a:lnTo>
                  <a:lnTo>
                    <a:pt x="5447" y="5056"/>
                  </a:lnTo>
                  <a:lnTo>
                    <a:pt x="6399" y="5007"/>
                  </a:lnTo>
                  <a:lnTo>
                    <a:pt x="7156" y="4910"/>
                  </a:lnTo>
                  <a:lnTo>
                    <a:pt x="7718" y="4836"/>
                  </a:lnTo>
                  <a:lnTo>
                    <a:pt x="8084" y="4739"/>
                  </a:lnTo>
                  <a:lnTo>
                    <a:pt x="8329" y="4665"/>
                  </a:lnTo>
                  <a:lnTo>
                    <a:pt x="8500" y="4592"/>
                  </a:lnTo>
                  <a:lnTo>
                    <a:pt x="8426" y="4421"/>
                  </a:lnTo>
                  <a:lnTo>
                    <a:pt x="8304" y="4275"/>
                  </a:lnTo>
                  <a:lnTo>
                    <a:pt x="8182" y="4128"/>
                  </a:lnTo>
                  <a:lnTo>
                    <a:pt x="8036" y="3982"/>
                  </a:lnTo>
                  <a:lnTo>
                    <a:pt x="7889" y="3859"/>
                  </a:lnTo>
                  <a:lnTo>
                    <a:pt x="7718" y="3713"/>
                  </a:lnTo>
                  <a:lnTo>
                    <a:pt x="7352" y="3493"/>
                  </a:lnTo>
                  <a:lnTo>
                    <a:pt x="6912" y="3298"/>
                  </a:lnTo>
                  <a:lnTo>
                    <a:pt x="6424" y="3102"/>
                  </a:lnTo>
                  <a:lnTo>
                    <a:pt x="5886" y="2956"/>
                  </a:lnTo>
                  <a:lnTo>
                    <a:pt x="5325" y="2834"/>
                  </a:lnTo>
                  <a:lnTo>
                    <a:pt x="5325" y="1"/>
                  </a:lnTo>
                  <a:lnTo>
                    <a:pt x="5032" y="49"/>
                  </a:lnTo>
                  <a:lnTo>
                    <a:pt x="4763" y="98"/>
                  </a:lnTo>
                  <a:lnTo>
                    <a:pt x="4250" y="123"/>
                  </a:lnTo>
                  <a:lnTo>
                    <a:pt x="3737" y="98"/>
                  </a:lnTo>
                  <a:lnTo>
                    <a:pt x="3469" y="49"/>
                  </a:lnTo>
                  <a:lnTo>
                    <a:pt x="31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9"/>
            <p:cNvSpPr/>
            <p:nvPr/>
          </p:nvSpPr>
          <p:spPr>
            <a:xfrm>
              <a:off x="5297950" y="1632050"/>
              <a:ext cx="426200" cy="294950"/>
            </a:xfrm>
            <a:custGeom>
              <a:avLst/>
              <a:gdLst/>
              <a:ahLst/>
              <a:cxnLst/>
              <a:rect l="l" t="t" r="r" b="b"/>
              <a:pathLst>
                <a:path w="17048" h="11798" extrusionOk="0">
                  <a:moveTo>
                    <a:pt x="8524" y="2956"/>
                  </a:moveTo>
                  <a:lnTo>
                    <a:pt x="8573" y="2981"/>
                  </a:lnTo>
                  <a:lnTo>
                    <a:pt x="8622" y="3054"/>
                  </a:lnTo>
                  <a:lnTo>
                    <a:pt x="9086" y="4128"/>
                  </a:lnTo>
                  <a:lnTo>
                    <a:pt x="9135" y="4202"/>
                  </a:lnTo>
                  <a:lnTo>
                    <a:pt x="9208" y="4275"/>
                  </a:lnTo>
                  <a:lnTo>
                    <a:pt x="9306" y="4324"/>
                  </a:lnTo>
                  <a:lnTo>
                    <a:pt x="9403" y="4348"/>
                  </a:lnTo>
                  <a:lnTo>
                    <a:pt x="10576" y="4470"/>
                  </a:lnTo>
                  <a:lnTo>
                    <a:pt x="10649" y="4495"/>
                  </a:lnTo>
                  <a:lnTo>
                    <a:pt x="10698" y="4519"/>
                  </a:lnTo>
                  <a:lnTo>
                    <a:pt x="10673" y="4592"/>
                  </a:lnTo>
                  <a:lnTo>
                    <a:pt x="10624" y="4641"/>
                  </a:lnTo>
                  <a:lnTo>
                    <a:pt x="9745" y="5423"/>
                  </a:lnTo>
                  <a:lnTo>
                    <a:pt x="9696" y="5496"/>
                  </a:lnTo>
                  <a:lnTo>
                    <a:pt x="9648" y="5594"/>
                  </a:lnTo>
                  <a:lnTo>
                    <a:pt x="9623" y="5691"/>
                  </a:lnTo>
                  <a:lnTo>
                    <a:pt x="9623" y="5789"/>
                  </a:lnTo>
                  <a:lnTo>
                    <a:pt x="9892" y="6961"/>
                  </a:lnTo>
                  <a:lnTo>
                    <a:pt x="9892" y="7035"/>
                  </a:lnTo>
                  <a:lnTo>
                    <a:pt x="9867" y="7084"/>
                  </a:lnTo>
                  <a:lnTo>
                    <a:pt x="9818" y="7084"/>
                  </a:lnTo>
                  <a:lnTo>
                    <a:pt x="9745" y="7059"/>
                  </a:lnTo>
                  <a:lnTo>
                    <a:pt x="8719" y="6473"/>
                  </a:lnTo>
                  <a:lnTo>
                    <a:pt x="8622" y="6424"/>
                  </a:lnTo>
                  <a:lnTo>
                    <a:pt x="8426" y="6424"/>
                  </a:lnTo>
                  <a:lnTo>
                    <a:pt x="8329" y="6473"/>
                  </a:lnTo>
                  <a:lnTo>
                    <a:pt x="7303" y="7059"/>
                  </a:lnTo>
                  <a:lnTo>
                    <a:pt x="7230" y="7084"/>
                  </a:lnTo>
                  <a:lnTo>
                    <a:pt x="7181" y="7084"/>
                  </a:lnTo>
                  <a:lnTo>
                    <a:pt x="7156" y="7035"/>
                  </a:lnTo>
                  <a:lnTo>
                    <a:pt x="7156" y="6961"/>
                  </a:lnTo>
                  <a:lnTo>
                    <a:pt x="7425" y="5789"/>
                  </a:lnTo>
                  <a:lnTo>
                    <a:pt x="7425" y="5691"/>
                  </a:lnTo>
                  <a:lnTo>
                    <a:pt x="7401" y="5594"/>
                  </a:lnTo>
                  <a:lnTo>
                    <a:pt x="7352" y="5496"/>
                  </a:lnTo>
                  <a:lnTo>
                    <a:pt x="7303" y="5423"/>
                  </a:lnTo>
                  <a:lnTo>
                    <a:pt x="6424" y="4641"/>
                  </a:lnTo>
                  <a:lnTo>
                    <a:pt x="6375" y="4592"/>
                  </a:lnTo>
                  <a:lnTo>
                    <a:pt x="6350" y="4519"/>
                  </a:lnTo>
                  <a:lnTo>
                    <a:pt x="6399" y="4495"/>
                  </a:lnTo>
                  <a:lnTo>
                    <a:pt x="6473" y="4470"/>
                  </a:lnTo>
                  <a:lnTo>
                    <a:pt x="7645" y="4348"/>
                  </a:lnTo>
                  <a:lnTo>
                    <a:pt x="7743" y="4324"/>
                  </a:lnTo>
                  <a:lnTo>
                    <a:pt x="7840" y="4275"/>
                  </a:lnTo>
                  <a:lnTo>
                    <a:pt x="7913" y="4202"/>
                  </a:lnTo>
                  <a:lnTo>
                    <a:pt x="7962" y="4128"/>
                  </a:lnTo>
                  <a:lnTo>
                    <a:pt x="8426" y="3054"/>
                  </a:lnTo>
                  <a:lnTo>
                    <a:pt x="8475" y="2981"/>
                  </a:lnTo>
                  <a:lnTo>
                    <a:pt x="8524" y="2956"/>
                  </a:lnTo>
                  <a:close/>
                  <a:moveTo>
                    <a:pt x="15973" y="2150"/>
                  </a:moveTo>
                  <a:lnTo>
                    <a:pt x="15973" y="2516"/>
                  </a:lnTo>
                  <a:lnTo>
                    <a:pt x="15924" y="2932"/>
                  </a:lnTo>
                  <a:lnTo>
                    <a:pt x="15875" y="3371"/>
                  </a:lnTo>
                  <a:lnTo>
                    <a:pt x="15802" y="3835"/>
                  </a:lnTo>
                  <a:lnTo>
                    <a:pt x="15704" y="4299"/>
                  </a:lnTo>
                  <a:lnTo>
                    <a:pt x="15558" y="4788"/>
                  </a:lnTo>
                  <a:lnTo>
                    <a:pt x="15411" y="5252"/>
                  </a:lnTo>
                  <a:lnTo>
                    <a:pt x="15216" y="5740"/>
                  </a:lnTo>
                  <a:lnTo>
                    <a:pt x="14996" y="6204"/>
                  </a:lnTo>
                  <a:lnTo>
                    <a:pt x="14752" y="6620"/>
                  </a:lnTo>
                  <a:lnTo>
                    <a:pt x="14459" y="7035"/>
                  </a:lnTo>
                  <a:lnTo>
                    <a:pt x="14141" y="7426"/>
                  </a:lnTo>
                  <a:lnTo>
                    <a:pt x="13799" y="7767"/>
                  </a:lnTo>
                  <a:lnTo>
                    <a:pt x="13604" y="7914"/>
                  </a:lnTo>
                  <a:lnTo>
                    <a:pt x="13409" y="8061"/>
                  </a:lnTo>
                  <a:lnTo>
                    <a:pt x="13213" y="8183"/>
                  </a:lnTo>
                  <a:lnTo>
                    <a:pt x="12993" y="8305"/>
                  </a:lnTo>
                  <a:lnTo>
                    <a:pt x="12774" y="8402"/>
                  </a:lnTo>
                  <a:lnTo>
                    <a:pt x="12529" y="8476"/>
                  </a:lnTo>
                  <a:lnTo>
                    <a:pt x="12529" y="8476"/>
                  </a:lnTo>
                  <a:lnTo>
                    <a:pt x="12823" y="7767"/>
                  </a:lnTo>
                  <a:lnTo>
                    <a:pt x="13042" y="7059"/>
                  </a:lnTo>
                  <a:lnTo>
                    <a:pt x="13262" y="6351"/>
                  </a:lnTo>
                  <a:lnTo>
                    <a:pt x="13433" y="5618"/>
                  </a:lnTo>
                  <a:lnTo>
                    <a:pt x="13555" y="4837"/>
                  </a:lnTo>
                  <a:lnTo>
                    <a:pt x="13677" y="4031"/>
                  </a:lnTo>
                  <a:lnTo>
                    <a:pt x="13751" y="3127"/>
                  </a:lnTo>
                  <a:lnTo>
                    <a:pt x="13799" y="2150"/>
                  </a:lnTo>
                  <a:close/>
                  <a:moveTo>
                    <a:pt x="3249" y="2150"/>
                  </a:moveTo>
                  <a:lnTo>
                    <a:pt x="3298" y="3127"/>
                  </a:lnTo>
                  <a:lnTo>
                    <a:pt x="3371" y="4031"/>
                  </a:lnTo>
                  <a:lnTo>
                    <a:pt x="3493" y="4837"/>
                  </a:lnTo>
                  <a:lnTo>
                    <a:pt x="3615" y="5618"/>
                  </a:lnTo>
                  <a:lnTo>
                    <a:pt x="3786" y="6351"/>
                  </a:lnTo>
                  <a:lnTo>
                    <a:pt x="4006" y="7059"/>
                  </a:lnTo>
                  <a:lnTo>
                    <a:pt x="4226" y="7767"/>
                  </a:lnTo>
                  <a:lnTo>
                    <a:pt x="4519" y="8476"/>
                  </a:lnTo>
                  <a:lnTo>
                    <a:pt x="4274" y="8402"/>
                  </a:lnTo>
                  <a:lnTo>
                    <a:pt x="4055" y="8305"/>
                  </a:lnTo>
                  <a:lnTo>
                    <a:pt x="3835" y="8183"/>
                  </a:lnTo>
                  <a:lnTo>
                    <a:pt x="3639" y="8061"/>
                  </a:lnTo>
                  <a:lnTo>
                    <a:pt x="3444" y="7914"/>
                  </a:lnTo>
                  <a:lnTo>
                    <a:pt x="3249" y="7767"/>
                  </a:lnTo>
                  <a:lnTo>
                    <a:pt x="2907" y="7426"/>
                  </a:lnTo>
                  <a:lnTo>
                    <a:pt x="2589" y="7035"/>
                  </a:lnTo>
                  <a:lnTo>
                    <a:pt x="2296" y="6620"/>
                  </a:lnTo>
                  <a:lnTo>
                    <a:pt x="2052" y="6204"/>
                  </a:lnTo>
                  <a:lnTo>
                    <a:pt x="1832" y="5740"/>
                  </a:lnTo>
                  <a:lnTo>
                    <a:pt x="1637" y="5252"/>
                  </a:lnTo>
                  <a:lnTo>
                    <a:pt x="1490" y="4788"/>
                  </a:lnTo>
                  <a:lnTo>
                    <a:pt x="1344" y="4299"/>
                  </a:lnTo>
                  <a:lnTo>
                    <a:pt x="1246" y="3835"/>
                  </a:lnTo>
                  <a:lnTo>
                    <a:pt x="1173" y="3371"/>
                  </a:lnTo>
                  <a:lnTo>
                    <a:pt x="1124" y="2932"/>
                  </a:lnTo>
                  <a:lnTo>
                    <a:pt x="1075" y="2516"/>
                  </a:lnTo>
                  <a:lnTo>
                    <a:pt x="1075" y="2150"/>
                  </a:lnTo>
                  <a:close/>
                  <a:moveTo>
                    <a:pt x="3737" y="1"/>
                  </a:moveTo>
                  <a:lnTo>
                    <a:pt x="3639" y="25"/>
                  </a:lnTo>
                  <a:lnTo>
                    <a:pt x="3542" y="50"/>
                  </a:lnTo>
                  <a:lnTo>
                    <a:pt x="3444" y="99"/>
                  </a:lnTo>
                  <a:lnTo>
                    <a:pt x="3371" y="147"/>
                  </a:lnTo>
                  <a:lnTo>
                    <a:pt x="3322" y="221"/>
                  </a:lnTo>
                  <a:lnTo>
                    <a:pt x="3249" y="294"/>
                  </a:lnTo>
                  <a:lnTo>
                    <a:pt x="3224" y="392"/>
                  </a:lnTo>
                  <a:lnTo>
                    <a:pt x="3200" y="489"/>
                  </a:lnTo>
                  <a:lnTo>
                    <a:pt x="3224" y="1076"/>
                  </a:lnTo>
                  <a:lnTo>
                    <a:pt x="1075" y="1076"/>
                  </a:lnTo>
                  <a:lnTo>
                    <a:pt x="855" y="1100"/>
                  </a:lnTo>
                  <a:lnTo>
                    <a:pt x="660" y="1149"/>
                  </a:lnTo>
                  <a:lnTo>
                    <a:pt x="489" y="1246"/>
                  </a:lnTo>
                  <a:lnTo>
                    <a:pt x="318" y="1393"/>
                  </a:lnTo>
                  <a:lnTo>
                    <a:pt x="196" y="1540"/>
                  </a:lnTo>
                  <a:lnTo>
                    <a:pt x="98" y="1735"/>
                  </a:lnTo>
                  <a:lnTo>
                    <a:pt x="25" y="1930"/>
                  </a:lnTo>
                  <a:lnTo>
                    <a:pt x="0" y="2150"/>
                  </a:lnTo>
                  <a:lnTo>
                    <a:pt x="25" y="2614"/>
                  </a:lnTo>
                  <a:lnTo>
                    <a:pt x="49" y="3078"/>
                  </a:lnTo>
                  <a:lnTo>
                    <a:pt x="98" y="3518"/>
                  </a:lnTo>
                  <a:lnTo>
                    <a:pt x="171" y="3957"/>
                  </a:lnTo>
                  <a:lnTo>
                    <a:pt x="269" y="4348"/>
                  </a:lnTo>
                  <a:lnTo>
                    <a:pt x="367" y="4739"/>
                  </a:lnTo>
                  <a:lnTo>
                    <a:pt x="489" y="5130"/>
                  </a:lnTo>
                  <a:lnTo>
                    <a:pt x="635" y="5496"/>
                  </a:lnTo>
                  <a:lnTo>
                    <a:pt x="782" y="5838"/>
                  </a:lnTo>
                  <a:lnTo>
                    <a:pt x="928" y="6156"/>
                  </a:lnTo>
                  <a:lnTo>
                    <a:pt x="1099" y="6473"/>
                  </a:lnTo>
                  <a:lnTo>
                    <a:pt x="1295" y="6766"/>
                  </a:lnTo>
                  <a:lnTo>
                    <a:pt x="1466" y="7059"/>
                  </a:lnTo>
                  <a:lnTo>
                    <a:pt x="1661" y="7328"/>
                  </a:lnTo>
                  <a:lnTo>
                    <a:pt x="2076" y="7816"/>
                  </a:lnTo>
                  <a:lnTo>
                    <a:pt x="2516" y="8256"/>
                  </a:lnTo>
                  <a:lnTo>
                    <a:pt x="2931" y="8622"/>
                  </a:lnTo>
                  <a:lnTo>
                    <a:pt x="3346" y="8940"/>
                  </a:lnTo>
                  <a:lnTo>
                    <a:pt x="3762" y="9184"/>
                  </a:lnTo>
                  <a:lnTo>
                    <a:pt x="4152" y="9379"/>
                  </a:lnTo>
                  <a:lnTo>
                    <a:pt x="4519" y="9526"/>
                  </a:lnTo>
                  <a:lnTo>
                    <a:pt x="4836" y="9624"/>
                  </a:lnTo>
                  <a:lnTo>
                    <a:pt x="5105" y="9672"/>
                  </a:lnTo>
                  <a:lnTo>
                    <a:pt x="5422" y="10136"/>
                  </a:lnTo>
                  <a:lnTo>
                    <a:pt x="5764" y="10576"/>
                  </a:lnTo>
                  <a:lnTo>
                    <a:pt x="5935" y="10747"/>
                  </a:lnTo>
                  <a:lnTo>
                    <a:pt x="6131" y="10918"/>
                  </a:lnTo>
                  <a:lnTo>
                    <a:pt x="6326" y="11089"/>
                  </a:lnTo>
                  <a:lnTo>
                    <a:pt x="6546" y="11236"/>
                  </a:lnTo>
                  <a:lnTo>
                    <a:pt x="6766" y="11358"/>
                  </a:lnTo>
                  <a:lnTo>
                    <a:pt x="6985" y="11480"/>
                  </a:lnTo>
                  <a:lnTo>
                    <a:pt x="7230" y="11577"/>
                  </a:lnTo>
                  <a:lnTo>
                    <a:pt x="7474" y="11651"/>
                  </a:lnTo>
                  <a:lnTo>
                    <a:pt x="7718" y="11724"/>
                  </a:lnTo>
                  <a:lnTo>
                    <a:pt x="7987" y="11773"/>
                  </a:lnTo>
                  <a:lnTo>
                    <a:pt x="8255" y="11797"/>
                  </a:lnTo>
                  <a:lnTo>
                    <a:pt x="8793" y="11797"/>
                  </a:lnTo>
                  <a:lnTo>
                    <a:pt x="9061" y="11773"/>
                  </a:lnTo>
                  <a:lnTo>
                    <a:pt x="9330" y="11724"/>
                  </a:lnTo>
                  <a:lnTo>
                    <a:pt x="9574" y="11651"/>
                  </a:lnTo>
                  <a:lnTo>
                    <a:pt x="9818" y="11577"/>
                  </a:lnTo>
                  <a:lnTo>
                    <a:pt x="10063" y="11480"/>
                  </a:lnTo>
                  <a:lnTo>
                    <a:pt x="10283" y="11358"/>
                  </a:lnTo>
                  <a:lnTo>
                    <a:pt x="10502" y="11236"/>
                  </a:lnTo>
                  <a:lnTo>
                    <a:pt x="10722" y="11089"/>
                  </a:lnTo>
                  <a:lnTo>
                    <a:pt x="10918" y="10918"/>
                  </a:lnTo>
                  <a:lnTo>
                    <a:pt x="11113" y="10747"/>
                  </a:lnTo>
                  <a:lnTo>
                    <a:pt x="11284" y="10576"/>
                  </a:lnTo>
                  <a:lnTo>
                    <a:pt x="11626" y="10136"/>
                  </a:lnTo>
                  <a:lnTo>
                    <a:pt x="11943" y="9672"/>
                  </a:lnTo>
                  <a:lnTo>
                    <a:pt x="12212" y="9624"/>
                  </a:lnTo>
                  <a:lnTo>
                    <a:pt x="12529" y="9550"/>
                  </a:lnTo>
                  <a:lnTo>
                    <a:pt x="12896" y="9404"/>
                  </a:lnTo>
                  <a:lnTo>
                    <a:pt x="13287" y="9208"/>
                  </a:lnTo>
                  <a:lnTo>
                    <a:pt x="13702" y="8964"/>
                  </a:lnTo>
                  <a:lnTo>
                    <a:pt x="14117" y="8647"/>
                  </a:lnTo>
                  <a:lnTo>
                    <a:pt x="14557" y="8280"/>
                  </a:lnTo>
                  <a:lnTo>
                    <a:pt x="14972" y="7865"/>
                  </a:lnTo>
                  <a:lnTo>
                    <a:pt x="15387" y="7377"/>
                  </a:lnTo>
                  <a:lnTo>
                    <a:pt x="15582" y="7108"/>
                  </a:lnTo>
                  <a:lnTo>
                    <a:pt x="15753" y="6815"/>
                  </a:lnTo>
                  <a:lnTo>
                    <a:pt x="15949" y="6522"/>
                  </a:lnTo>
                  <a:lnTo>
                    <a:pt x="16120" y="6204"/>
                  </a:lnTo>
                  <a:lnTo>
                    <a:pt x="16266" y="5887"/>
                  </a:lnTo>
                  <a:lnTo>
                    <a:pt x="16413" y="5521"/>
                  </a:lnTo>
                  <a:lnTo>
                    <a:pt x="16559" y="5179"/>
                  </a:lnTo>
                  <a:lnTo>
                    <a:pt x="16681" y="4788"/>
                  </a:lnTo>
                  <a:lnTo>
                    <a:pt x="16779" y="4397"/>
                  </a:lnTo>
                  <a:lnTo>
                    <a:pt x="16877" y="3982"/>
                  </a:lnTo>
                  <a:lnTo>
                    <a:pt x="16950" y="3542"/>
                  </a:lnTo>
                  <a:lnTo>
                    <a:pt x="16999" y="3103"/>
                  </a:lnTo>
                  <a:lnTo>
                    <a:pt x="17023" y="2614"/>
                  </a:lnTo>
                  <a:lnTo>
                    <a:pt x="17048" y="2150"/>
                  </a:lnTo>
                  <a:lnTo>
                    <a:pt x="17023" y="1930"/>
                  </a:lnTo>
                  <a:lnTo>
                    <a:pt x="16950" y="1735"/>
                  </a:lnTo>
                  <a:lnTo>
                    <a:pt x="16852" y="1540"/>
                  </a:lnTo>
                  <a:lnTo>
                    <a:pt x="16730" y="1393"/>
                  </a:lnTo>
                  <a:lnTo>
                    <a:pt x="16559" y="1246"/>
                  </a:lnTo>
                  <a:lnTo>
                    <a:pt x="16388" y="1149"/>
                  </a:lnTo>
                  <a:lnTo>
                    <a:pt x="16193" y="1100"/>
                  </a:lnTo>
                  <a:lnTo>
                    <a:pt x="15973" y="1076"/>
                  </a:lnTo>
                  <a:lnTo>
                    <a:pt x="13824" y="1076"/>
                  </a:lnTo>
                  <a:lnTo>
                    <a:pt x="13848" y="489"/>
                  </a:lnTo>
                  <a:lnTo>
                    <a:pt x="13824" y="392"/>
                  </a:lnTo>
                  <a:lnTo>
                    <a:pt x="13799" y="294"/>
                  </a:lnTo>
                  <a:lnTo>
                    <a:pt x="13726" y="221"/>
                  </a:lnTo>
                  <a:lnTo>
                    <a:pt x="13677" y="147"/>
                  </a:lnTo>
                  <a:lnTo>
                    <a:pt x="13604" y="99"/>
                  </a:lnTo>
                  <a:lnTo>
                    <a:pt x="13506" y="50"/>
                  </a:lnTo>
                  <a:lnTo>
                    <a:pt x="13409" y="25"/>
                  </a:lnTo>
                  <a:lnTo>
                    <a:pt x="1331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2" name="Google Shape;802;p49"/>
          <p:cNvGrpSpPr/>
          <p:nvPr/>
        </p:nvGrpSpPr>
        <p:grpSpPr>
          <a:xfrm>
            <a:off x="4861560" y="1496958"/>
            <a:ext cx="358351" cy="381822"/>
            <a:chOff x="5970800" y="1619250"/>
            <a:chExt cx="428650" cy="456725"/>
          </a:xfrm>
        </p:grpSpPr>
        <p:sp>
          <p:nvSpPr>
            <p:cNvPr id="803" name="Google Shape;803;p49"/>
            <p:cNvSpPr/>
            <p:nvPr/>
          </p:nvSpPr>
          <p:spPr>
            <a:xfrm>
              <a:off x="5970800" y="1674200"/>
              <a:ext cx="377975" cy="377950"/>
            </a:xfrm>
            <a:custGeom>
              <a:avLst/>
              <a:gdLst/>
              <a:ahLst/>
              <a:cxnLst/>
              <a:rect l="l" t="t" r="r" b="b"/>
              <a:pathLst>
                <a:path w="15119" h="15118" extrusionOk="0">
                  <a:moveTo>
                    <a:pt x="7181" y="0"/>
                  </a:moveTo>
                  <a:lnTo>
                    <a:pt x="6790" y="49"/>
                  </a:lnTo>
                  <a:lnTo>
                    <a:pt x="6424" y="98"/>
                  </a:lnTo>
                  <a:lnTo>
                    <a:pt x="6058" y="147"/>
                  </a:lnTo>
                  <a:lnTo>
                    <a:pt x="5691" y="244"/>
                  </a:lnTo>
                  <a:lnTo>
                    <a:pt x="5325" y="342"/>
                  </a:lnTo>
                  <a:lnTo>
                    <a:pt x="4983" y="464"/>
                  </a:lnTo>
                  <a:lnTo>
                    <a:pt x="4641" y="586"/>
                  </a:lnTo>
                  <a:lnTo>
                    <a:pt x="4299" y="733"/>
                  </a:lnTo>
                  <a:lnTo>
                    <a:pt x="3982" y="904"/>
                  </a:lnTo>
                  <a:lnTo>
                    <a:pt x="3664" y="1099"/>
                  </a:lnTo>
                  <a:lnTo>
                    <a:pt x="3347" y="1295"/>
                  </a:lnTo>
                  <a:lnTo>
                    <a:pt x="3053" y="1490"/>
                  </a:lnTo>
                  <a:lnTo>
                    <a:pt x="2760" y="1734"/>
                  </a:lnTo>
                  <a:lnTo>
                    <a:pt x="2492" y="1954"/>
                  </a:lnTo>
                  <a:lnTo>
                    <a:pt x="2223" y="2223"/>
                  </a:lnTo>
                  <a:lnTo>
                    <a:pt x="1979" y="2467"/>
                  </a:lnTo>
                  <a:lnTo>
                    <a:pt x="1735" y="2760"/>
                  </a:lnTo>
                  <a:lnTo>
                    <a:pt x="1515" y="3029"/>
                  </a:lnTo>
                  <a:lnTo>
                    <a:pt x="1295" y="3322"/>
                  </a:lnTo>
                  <a:lnTo>
                    <a:pt x="1100" y="3639"/>
                  </a:lnTo>
                  <a:lnTo>
                    <a:pt x="929" y="3957"/>
                  </a:lnTo>
                  <a:lnTo>
                    <a:pt x="758" y="4274"/>
                  </a:lnTo>
                  <a:lnTo>
                    <a:pt x="611" y="4616"/>
                  </a:lnTo>
                  <a:lnTo>
                    <a:pt x="465" y="4958"/>
                  </a:lnTo>
                  <a:lnTo>
                    <a:pt x="343" y="5300"/>
                  </a:lnTo>
                  <a:lnTo>
                    <a:pt x="245" y="5666"/>
                  </a:lnTo>
                  <a:lnTo>
                    <a:pt x="172" y="6033"/>
                  </a:lnTo>
                  <a:lnTo>
                    <a:pt x="98" y="6399"/>
                  </a:lnTo>
                  <a:lnTo>
                    <a:pt x="49" y="6790"/>
                  </a:lnTo>
                  <a:lnTo>
                    <a:pt x="25" y="7156"/>
                  </a:lnTo>
                  <a:lnTo>
                    <a:pt x="1" y="7547"/>
                  </a:lnTo>
                  <a:lnTo>
                    <a:pt x="25" y="7938"/>
                  </a:lnTo>
                  <a:lnTo>
                    <a:pt x="49" y="8328"/>
                  </a:lnTo>
                  <a:lnTo>
                    <a:pt x="98" y="8695"/>
                  </a:lnTo>
                  <a:lnTo>
                    <a:pt x="172" y="9085"/>
                  </a:lnTo>
                  <a:lnTo>
                    <a:pt x="245" y="9452"/>
                  </a:lnTo>
                  <a:lnTo>
                    <a:pt x="343" y="9794"/>
                  </a:lnTo>
                  <a:lnTo>
                    <a:pt x="465" y="10160"/>
                  </a:lnTo>
                  <a:lnTo>
                    <a:pt x="611" y="10502"/>
                  </a:lnTo>
                  <a:lnTo>
                    <a:pt x="758" y="10820"/>
                  </a:lnTo>
                  <a:lnTo>
                    <a:pt x="929" y="11161"/>
                  </a:lnTo>
                  <a:lnTo>
                    <a:pt x="1100" y="11479"/>
                  </a:lnTo>
                  <a:lnTo>
                    <a:pt x="1295" y="11772"/>
                  </a:lnTo>
                  <a:lnTo>
                    <a:pt x="1515" y="12065"/>
                  </a:lnTo>
                  <a:lnTo>
                    <a:pt x="1735" y="12358"/>
                  </a:lnTo>
                  <a:lnTo>
                    <a:pt x="1979" y="12627"/>
                  </a:lnTo>
                  <a:lnTo>
                    <a:pt x="2223" y="12895"/>
                  </a:lnTo>
                  <a:lnTo>
                    <a:pt x="2492" y="13140"/>
                  </a:lnTo>
                  <a:lnTo>
                    <a:pt x="2760" y="13384"/>
                  </a:lnTo>
                  <a:lnTo>
                    <a:pt x="3053" y="13604"/>
                  </a:lnTo>
                  <a:lnTo>
                    <a:pt x="3347" y="13824"/>
                  </a:lnTo>
                  <a:lnTo>
                    <a:pt x="3664" y="14019"/>
                  </a:lnTo>
                  <a:lnTo>
                    <a:pt x="3982" y="14190"/>
                  </a:lnTo>
                  <a:lnTo>
                    <a:pt x="4299" y="14361"/>
                  </a:lnTo>
                  <a:lnTo>
                    <a:pt x="4641" y="14507"/>
                  </a:lnTo>
                  <a:lnTo>
                    <a:pt x="4983" y="14654"/>
                  </a:lnTo>
                  <a:lnTo>
                    <a:pt x="5325" y="14776"/>
                  </a:lnTo>
                  <a:lnTo>
                    <a:pt x="5691" y="14874"/>
                  </a:lnTo>
                  <a:lnTo>
                    <a:pt x="6058" y="14947"/>
                  </a:lnTo>
                  <a:lnTo>
                    <a:pt x="6424" y="15020"/>
                  </a:lnTo>
                  <a:lnTo>
                    <a:pt x="6790" y="15069"/>
                  </a:lnTo>
                  <a:lnTo>
                    <a:pt x="7181" y="15094"/>
                  </a:lnTo>
                  <a:lnTo>
                    <a:pt x="7572" y="15118"/>
                  </a:lnTo>
                  <a:lnTo>
                    <a:pt x="7963" y="15094"/>
                  </a:lnTo>
                  <a:lnTo>
                    <a:pt x="8329" y="15069"/>
                  </a:lnTo>
                  <a:lnTo>
                    <a:pt x="8720" y="15020"/>
                  </a:lnTo>
                  <a:lnTo>
                    <a:pt x="9086" y="14947"/>
                  </a:lnTo>
                  <a:lnTo>
                    <a:pt x="9452" y="14874"/>
                  </a:lnTo>
                  <a:lnTo>
                    <a:pt x="9819" y="14776"/>
                  </a:lnTo>
                  <a:lnTo>
                    <a:pt x="10161" y="14654"/>
                  </a:lnTo>
                  <a:lnTo>
                    <a:pt x="10503" y="14507"/>
                  </a:lnTo>
                  <a:lnTo>
                    <a:pt x="10844" y="14361"/>
                  </a:lnTo>
                  <a:lnTo>
                    <a:pt x="11162" y="14190"/>
                  </a:lnTo>
                  <a:lnTo>
                    <a:pt x="11479" y="14019"/>
                  </a:lnTo>
                  <a:lnTo>
                    <a:pt x="11797" y="13824"/>
                  </a:lnTo>
                  <a:lnTo>
                    <a:pt x="12090" y="13604"/>
                  </a:lnTo>
                  <a:lnTo>
                    <a:pt x="12383" y="13384"/>
                  </a:lnTo>
                  <a:lnTo>
                    <a:pt x="12652" y="13140"/>
                  </a:lnTo>
                  <a:lnTo>
                    <a:pt x="12920" y="12895"/>
                  </a:lnTo>
                  <a:lnTo>
                    <a:pt x="13165" y="12627"/>
                  </a:lnTo>
                  <a:lnTo>
                    <a:pt x="13409" y="12358"/>
                  </a:lnTo>
                  <a:lnTo>
                    <a:pt x="13629" y="12065"/>
                  </a:lnTo>
                  <a:lnTo>
                    <a:pt x="13824" y="11772"/>
                  </a:lnTo>
                  <a:lnTo>
                    <a:pt x="14019" y="11479"/>
                  </a:lnTo>
                  <a:lnTo>
                    <a:pt x="14215" y="11161"/>
                  </a:lnTo>
                  <a:lnTo>
                    <a:pt x="14386" y="10820"/>
                  </a:lnTo>
                  <a:lnTo>
                    <a:pt x="14532" y="10502"/>
                  </a:lnTo>
                  <a:lnTo>
                    <a:pt x="14654" y="10160"/>
                  </a:lnTo>
                  <a:lnTo>
                    <a:pt x="14777" y="9794"/>
                  </a:lnTo>
                  <a:lnTo>
                    <a:pt x="14899" y="9452"/>
                  </a:lnTo>
                  <a:lnTo>
                    <a:pt x="14972" y="9085"/>
                  </a:lnTo>
                  <a:lnTo>
                    <a:pt x="15045" y="8695"/>
                  </a:lnTo>
                  <a:lnTo>
                    <a:pt x="15094" y="8328"/>
                  </a:lnTo>
                  <a:lnTo>
                    <a:pt x="15118" y="7938"/>
                  </a:lnTo>
                  <a:lnTo>
                    <a:pt x="15118" y="7547"/>
                  </a:lnTo>
                  <a:lnTo>
                    <a:pt x="15094" y="6936"/>
                  </a:lnTo>
                  <a:lnTo>
                    <a:pt x="15021" y="6326"/>
                  </a:lnTo>
                  <a:lnTo>
                    <a:pt x="14899" y="5740"/>
                  </a:lnTo>
                  <a:lnTo>
                    <a:pt x="14728" y="5178"/>
                  </a:lnTo>
                  <a:lnTo>
                    <a:pt x="14532" y="4616"/>
                  </a:lnTo>
                  <a:lnTo>
                    <a:pt x="14288" y="4079"/>
                  </a:lnTo>
                  <a:lnTo>
                    <a:pt x="13995" y="3590"/>
                  </a:lnTo>
                  <a:lnTo>
                    <a:pt x="13653" y="3102"/>
                  </a:lnTo>
                  <a:lnTo>
                    <a:pt x="13458" y="3053"/>
                  </a:lnTo>
                  <a:lnTo>
                    <a:pt x="12163" y="4347"/>
                  </a:lnTo>
                  <a:lnTo>
                    <a:pt x="12383" y="4689"/>
                  </a:lnTo>
                  <a:lnTo>
                    <a:pt x="12578" y="5056"/>
                  </a:lnTo>
                  <a:lnTo>
                    <a:pt x="12749" y="5446"/>
                  </a:lnTo>
                  <a:lnTo>
                    <a:pt x="12896" y="5837"/>
                  </a:lnTo>
                  <a:lnTo>
                    <a:pt x="13018" y="6252"/>
                  </a:lnTo>
                  <a:lnTo>
                    <a:pt x="13091" y="6668"/>
                  </a:lnTo>
                  <a:lnTo>
                    <a:pt x="13165" y="7107"/>
                  </a:lnTo>
                  <a:lnTo>
                    <a:pt x="13165" y="7547"/>
                  </a:lnTo>
                  <a:lnTo>
                    <a:pt x="13140" y="8133"/>
                  </a:lnTo>
                  <a:lnTo>
                    <a:pt x="13067" y="8695"/>
                  </a:lnTo>
                  <a:lnTo>
                    <a:pt x="12920" y="9208"/>
                  </a:lnTo>
                  <a:lnTo>
                    <a:pt x="12725" y="9745"/>
                  </a:lnTo>
                  <a:lnTo>
                    <a:pt x="12505" y="10233"/>
                  </a:lnTo>
                  <a:lnTo>
                    <a:pt x="12212" y="10673"/>
                  </a:lnTo>
                  <a:lnTo>
                    <a:pt x="11895" y="11113"/>
                  </a:lnTo>
                  <a:lnTo>
                    <a:pt x="11528" y="11503"/>
                  </a:lnTo>
                  <a:lnTo>
                    <a:pt x="11138" y="11870"/>
                  </a:lnTo>
                  <a:lnTo>
                    <a:pt x="10698" y="12187"/>
                  </a:lnTo>
                  <a:lnTo>
                    <a:pt x="10234" y="12480"/>
                  </a:lnTo>
                  <a:lnTo>
                    <a:pt x="9745" y="12725"/>
                  </a:lnTo>
                  <a:lnTo>
                    <a:pt x="9233" y="12895"/>
                  </a:lnTo>
                  <a:lnTo>
                    <a:pt x="8695" y="13042"/>
                  </a:lnTo>
                  <a:lnTo>
                    <a:pt x="8133" y="13140"/>
                  </a:lnTo>
                  <a:lnTo>
                    <a:pt x="7572" y="13164"/>
                  </a:lnTo>
                  <a:lnTo>
                    <a:pt x="6986" y="13140"/>
                  </a:lnTo>
                  <a:lnTo>
                    <a:pt x="6448" y="13042"/>
                  </a:lnTo>
                  <a:lnTo>
                    <a:pt x="5911" y="12895"/>
                  </a:lnTo>
                  <a:lnTo>
                    <a:pt x="5398" y="12725"/>
                  </a:lnTo>
                  <a:lnTo>
                    <a:pt x="4910" y="12480"/>
                  </a:lnTo>
                  <a:lnTo>
                    <a:pt x="4446" y="12187"/>
                  </a:lnTo>
                  <a:lnTo>
                    <a:pt x="4006" y="11870"/>
                  </a:lnTo>
                  <a:lnTo>
                    <a:pt x="3615" y="11503"/>
                  </a:lnTo>
                  <a:lnTo>
                    <a:pt x="3249" y="11113"/>
                  </a:lnTo>
                  <a:lnTo>
                    <a:pt x="2931" y="10673"/>
                  </a:lnTo>
                  <a:lnTo>
                    <a:pt x="2638" y="10233"/>
                  </a:lnTo>
                  <a:lnTo>
                    <a:pt x="2418" y="9745"/>
                  </a:lnTo>
                  <a:lnTo>
                    <a:pt x="2223" y="9208"/>
                  </a:lnTo>
                  <a:lnTo>
                    <a:pt x="2077" y="8695"/>
                  </a:lnTo>
                  <a:lnTo>
                    <a:pt x="2003" y="8133"/>
                  </a:lnTo>
                  <a:lnTo>
                    <a:pt x="1954" y="7547"/>
                  </a:lnTo>
                  <a:lnTo>
                    <a:pt x="2003" y="6985"/>
                  </a:lnTo>
                  <a:lnTo>
                    <a:pt x="2077" y="6423"/>
                  </a:lnTo>
                  <a:lnTo>
                    <a:pt x="2223" y="5886"/>
                  </a:lnTo>
                  <a:lnTo>
                    <a:pt x="2418" y="5373"/>
                  </a:lnTo>
                  <a:lnTo>
                    <a:pt x="2638" y="4885"/>
                  </a:lnTo>
                  <a:lnTo>
                    <a:pt x="2931" y="4421"/>
                  </a:lnTo>
                  <a:lnTo>
                    <a:pt x="3249" y="4005"/>
                  </a:lnTo>
                  <a:lnTo>
                    <a:pt x="3615" y="3590"/>
                  </a:lnTo>
                  <a:lnTo>
                    <a:pt x="4006" y="3224"/>
                  </a:lnTo>
                  <a:lnTo>
                    <a:pt x="4446" y="2906"/>
                  </a:lnTo>
                  <a:lnTo>
                    <a:pt x="4910" y="2638"/>
                  </a:lnTo>
                  <a:lnTo>
                    <a:pt x="5398" y="2394"/>
                  </a:lnTo>
                  <a:lnTo>
                    <a:pt x="5911" y="2198"/>
                  </a:lnTo>
                  <a:lnTo>
                    <a:pt x="6448" y="2076"/>
                  </a:lnTo>
                  <a:lnTo>
                    <a:pt x="6986" y="1978"/>
                  </a:lnTo>
                  <a:lnTo>
                    <a:pt x="7572" y="1954"/>
                  </a:lnTo>
                  <a:lnTo>
                    <a:pt x="8011" y="1978"/>
                  </a:lnTo>
                  <a:lnTo>
                    <a:pt x="8451" y="2027"/>
                  </a:lnTo>
                  <a:lnTo>
                    <a:pt x="8866" y="2100"/>
                  </a:lnTo>
                  <a:lnTo>
                    <a:pt x="9281" y="2223"/>
                  </a:lnTo>
                  <a:lnTo>
                    <a:pt x="9672" y="2369"/>
                  </a:lnTo>
                  <a:lnTo>
                    <a:pt x="10063" y="2540"/>
                  </a:lnTo>
                  <a:lnTo>
                    <a:pt x="10429" y="2735"/>
                  </a:lnTo>
                  <a:lnTo>
                    <a:pt x="10771" y="2955"/>
                  </a:lnTo>
                  <a:lnTo>
                    <a:pt x="11943" y="1807"/>
                  </a:lnTo>
                  <a:lnTo>
                    <a:pt x="11846" y="1343"/>
                  </a:lnTo>
                  <a:lnTo>
                    <a:pt x="11382" y="1026"/>
                  </a:lnTo>
                  <a:lnTo>
                    <a:pt x="10893" y="782"/>
                  </a:lnTo>
                  <a:lnTo>
                    <a:pt x="10380" y="537"/>
                  </a:lnTo>
                  <a:lnTo>
                    <a:pt x="9843" y="342"/>
                  </a:lnTo>
                  <a:lnTo>
                    <a:pt x="9306" y="195"/>
                  </a:lnTo>
                  <a:lnTo>
                    <a:pt x="8744" y="98"/>
                  </a:lnTo>
                  <a:lnTo>
                    <a:pt x="8158" y="25"/>
                  </a:lnTo>
                  <a:lnTo>
                    <a:pt x="757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9"/>
            <p:cNvSpPr/>
            <p:nvPr/>
          </p:nvSpPr>
          <p:spPr>
            <a:xfrm>
              <a:off x="6068500" y="1771875"/>
              <a:ext cx="182575" cy="182600"/>
            </a:xfrm>
            <a:custGeom>
              <a:avLst/>
              <a:gdLst/>
              <a:ahLst/>
              <a:cxnLst/>
              <a:rect l="l" t="t" r="r" b="b"/>
              <a:pathLst>
                <a:path w="7303" h="7304" extrusionOk="0">
                  <a:moveTo>
                    <a:pt x="3664" y="1"/>
                  </a:moveTo>
                  <a:lnTo>
                    <a:pt x="3297" y="25"/>
                  </a:lnTo>
                  <a:lnTo>
                    <a:pt x="2931" y="74"/>
                  </a:lnTo>
                  <a:lnTo>
                    <a:pt x="2565" y="147"/>
                  </a:lnTo>
                  <a:lnTo>
                    <a:pt x="2247" y="294"/>
                  </a:lnTo>
                  <a:lnTo>
                    <a:pt x="1930" y="440"/>
                  </a:lnTo>
                  <a:lnTo>
                    <a:pt x="1612" y="611"/>
                  </a:lnTo>
                  <a:lnTo>
                    <a:pt x="1344" y="831"/>
                  </a:lnTo>
                  <a:lnTo>
                    <a:pt x="1075" y="1075"/>
                  </a:lnTo>
                  <a:lnTo>
                    <a:pt x="831" y="1320"/>
                  </a:lnTo>
                  <a:lnTo>
                    <a:pt x="635" y="1613"/>
                  </a:lnTo>
                  <a:lnTo>
                    <a:pt x="440" y="1906"/>
                  </a:lnTo>
                  <a:lnTo>
                    <a:pt x="293" y="2223"/>
                  </a:lnTo>
                  <a:lnTo>
                    <a:pt x="171" y="2565"/>
                  </a:lnTo>
                  <a:lnTo>
                    <a:pt x="74" y="2907"/>
                  </a:lnTo>
                  <a:lnTo>
                    <a:pt x="25" y="3273"/>
                  </a:lnTo>
                  <a:lnTo>
                    <a:pt x="0" y="3640"/>
                  </a:lnTo>
                  <a:lnTo>
                    <a:pt x="25" y="4031"/>
                  </a:lnTo>
                  <a:lnTo>
                    <a:pt x="74" y="4373"/>
                  </a:lnTo>
                  <a:lnTo>
                    <a:pt x="171" y="4739"/>
                  </a:lnTo>
                  <a:lnTo>
                    <a:pt x="293" y="5081"/>
                  </a:lnTo>
                  <a:lnTo>
                    <a:pt x="440" y="5398"/>
                  </a:lnTo>
                  <a:lnTo>
                    <a:pt x="635" y="5691"/>
                  </a:lnTo>
                  <a:lnTo>
                    <a:pt x="831" y="5960"/>
                  </a:lnTo>
                  <a:lnTo>
                    <a:pt x="1075" y="6229"/>
                  </a:lnTo>
                  <a:lnTo>
                    <a:pt x="1344" y="6473"/>
                  </a:lnTo>
                  <a:lnTo>
                    <a:pt x="1612" y="6668"/>
                  </a:lnTo>
                  <a:lnTo>
                    <a:pt x="1930" y="6864"/>
                  </a:lnTo>
                  <a:lnTo>
                    <a:pt x="2247" y="7010"/>
                  </a:lnTo>
                  <a:lnTo>
                    <a:pt x="2565" y="7132"/>
                  </a:lnTo>
                  <a:lnTo>
                    <a:pt x="2931" y="7230"/>
                  </a:lnTo>
                  <a:lnTo>
                    <a:pt x="3297" y="7279"/>
                  </a:lnTo>
                  <a:lnTo>
                    <a:pt x="3664" y="7303"/>
                  </a:lnTo>
                  <a:lnTo>
                    <a:pt x="4030" y="7279"/>
                  </a:lnTo>
                  <a:lnTo>
                    <a:pt x="4396" y="7230"/>
                  </a:lnTo>
                  <a:lnTo>
                    <a:pt x="4738" y="7132"/>
                  </a:lnTo>
                  <a:lnTo>
                    <a:pt x="5080" y="7010"/>
                  </a:lnTo>
                  <a:lnTo>
                    <a:pt x="5398" y="6864"/>
                  </a:lnTo>
                  <a:lnTo>
                    <a:pt x="5691" y="6668"/>
                  </a:lnTo>
                  <a:lnTo>
                    <a:pt x="5984" y="6473"/>
                  </a:lnTo>
                  <a:lnTo>
                    <a:pt x="6253" y="6229"/>
                  </a:lnTo>
                  <a:lnTo>
                    <a:pt x="6472" y="5960"/>
                  </a:lnTo>
                  <a:lnTo>
                    <a:pt x="6692" y="5691"/>
                  </a:lnTo>
                  <a:lnTo>
                    <a:pt x="6863" y="5398"/>
                  </a:lnTo>
                  <a:lnTo>
                    <a:pt x="7034" y="5081"/>
                  </a:lnTo>
                  <a:lnTo>
                    <a:pt x="7156" y="4739"/>
                  </a:lnTo>
                  <a:lnTo>
                    <a:pt x="7230" y="4373"/>
                  </a:lnTo>
                  <a:lnTo>
                    <a:pt x="7303" y="4031"/>
                  </a:lnTo>
                  <a:lnTo>
                    <a:pt x="7303" y="3640"/>
                  </a:lnTo>
                  <a:lnTo>
                    <a:pt x="7303" y="3396"/>
                  </a:lnTo>
                  <a:lnTo>
                    <a:pt x="7278" y="3176"/>
                  </a:lnTo>
                  <a:lnTo>
                    <a:pt x="7254" y="2932"/>
                  </a:lnTo>
                  <a:lnTo>
                    <a:pt x="7181" y="2712"/>
                  </a:lnTo>
                  <a:lnTo>
                    <a:pt x="7132" y="2492"/>
                  </a:lnTo>
                  <a:lnTo>
                    <a:pt x="7034" y="2272"/>
                  </a:lnTo>
                  <a:lnTo>
                    <a:pt x="6839" y="1857"/>
                  </a:lnTo>
                  <a:lnTo>
                    <a:pt x="5325" y="3347"/>
                  </a:lnTo>
                  <a:lnTo>
                    <a:pt x="5349" y="3640"/>
                  </a:lnTo>
                  <a:lnTo>
                    <a:pt x="5349" y="3811"/>
                  </a:lnTo>
                  <a:lnTo>
                    <a:pt x="5325" y="3982"/>
                  </a:lnTo>
                  <a:lnTo>
                    <a:pt x="5276" y="4153"/>
                  </a:lnTo>
                  <a:lnTo>
                    <a:pt x="5227" y="4299"/>
                  </a:lnTo>
                  <a:lnTo>
                    <a:pt x="5154" y="4446"/>
                  </a:lnTo>
                  <a:lnTo>
                    <a:pt x="5080" y="4592"/>
                  </a:lnTo>
                  <a:lnTo>
                    <a:pt x="4983" y="4739"/>
                  </a:lnTo>
                  <a:lnTo>
                    <a:pt x="4860" y="4861"/>
                  </a:lnTo>
                  <a:lnTo>
                    <a:pt x="4738" y="4959"/>
                  </a:lnTo>
                  <a:lnTo>
                    <a:pt x="4616" y="5056"/>
                  </a:lnTo>
                  <a:lnTo>
                    <a:pt x="4470" y="5154"/>
                  </a:lnTo>
                  <a:lnTo>
                    <a:pt x="4323" y="5203"/>
                  </a:lnTo>
                  <a:lnTo>
                    <a:pt x="4177" y="5276"/>
                  </a:lnTo>
                  <a:lnTo>
                    <a:pt x="4006" y="5301"/>
                  </a:lnTo>
                  <a:lnTo>
                    <a:pt x="3835" y="5349"/>
                  </a:lnTo>
                  <a:lnTo>
                    <a:pt x="3493" y="5349"/>
                  </a:lnTo>
                  <a:lnTo>
                    <a:pt x="3322" y="5301"/>
                  </a:lnTo>
                  <a:lnTo>
                    <a:pt x="3151" y="5276"/>
                  </a:lnTo>
                  <a:lnTo>
                    <a:pt x="3004" y="5203"/>
                  </a:lnTo>
                  <a:lnTo>
                    <a:pt x="2858" y="5154"/>
                  </a:lnTo>
                  <a:lnTo>
                    <a:pt x="2711" y="5056"/>
                  </a:lnTo>
                  <a:lnTo>
                    <a:pt x="2589" y="4959"/>
                  </a:lnTo>
                  <a:lnTo>
                    <a:pt x="2467" y="4861"/>
                  </a:lnTo>
                  <a:lnTo>
                    <a:pt x="2345" y="4739"/>
                  </a:lnTo>
                  <a:lnTo>
                    <a:pt x="2247" y="4592"/>
                  </a:lnTo>
                  <a:lnTo>
                    <a:pt x="2174" y="4446"/>
                  </a:lnTo>
                  <a:lnTo>
                    <a:pt x="2101" y="4299"/>
                  </a:lnTo>
                  <a:lnTo>
                    <a:pt x="2027" y="4153"/>
                  </a:lnTo>
                  <a:lnTo>
                    <a:pt x="2003" y="3982"/>
                  </a:lnTo>
                  <a:lnTo>
                    <a:pt x="1979" y="3811"/>
                  </a:lnTo>
                  <a:lnTo>
                    <a:pt x="1954" y="3640"/>
                  </a:lnTo>
                  <a:lnTo>
                    <a:pt x="1979" y="3469"/>
                  </a:lnTo>
                  <a:lnTo>
                    <a:pt x="2003" y="3298"/>
                  </a:lnTo>
                  <a:lnTo>
                    <a:pt x="2027" y="3151"/>
                  </a:lnTo>
                  <a:lnTo>
                    <a:pt x="2101" y="2980"/>
                  </a:lnTo>
                  <a:lnTo>
                    <a:pt x="2174" y="2834"/>
                  </a:lnTo>
                  <a:lnTo>
                    <a:pt x="2247" y="2687"/>
                  </a:lnTo>
                  <a:lnTo>
                    <a:pt x="2345" y="2565"/>
                  </a:lnTo>
                  <a:lnTo>
                    <a:pt x="2467" y="2443"/>
                  </a:lnTo>
                  <a:lnTo>
                    <a:pt x="2589" y="2345"/>
                  </a:lnTo>
                  <a:lnTo>
                    <a:pt x="2711" y="2248"/>
                  </a:lnTo>
                  <a:lnTo>
                    <a:pt x="2858" y="2150"/>
                  </a:lnTo>
                  <a:lnTo>
                    <a:pt x="3004" y="2077"/>
                  </a:lnTo>
                  <a:lnTo>
                    <a:pt x="3151" y="2028"/>
                  </a:lnTo>
                  <a:lnTo>
                    <a:pt x="3322" y="1979"/>
                  </a:lnTo>
                  <a:lnTo>
                    <a:pt x="3493" y="1955"/>
                  </a:lnTo>
                  <a:lnTo>
                    <a:pt x="3664" y="1955"/>
                  </a:lnTo>
                  <a:lnTo>
                    <a:pt x="3957" y="1979"/>
                  </a:lnTo>
                  <a:lnTo>
                    <a:pt x="5447" y="465"/>
                  </a:lnTo>
                  <a:lnTo>
                    <a:pt x="5056" y="269"/>
                  </a:lnTo>
                  <a:lnTo>
                    <a:pt x="4836" y="196"/>
                  </a:lnTo>
                  <a:lnTo>
                    <a:pt x="4616" y="123"/>
                  </a:lnTo>
                  <a:lnTo>
                    <a:pt x="4372" y="74"/>
                  </a:lnTo>
                  <a:lnTo>
                    <a:pt x="4152" y="25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9"/>
            <p:cNvSpPr/>
            <p:nvPr/>
          </p:nvSpPr>
          <p:spPr>
            <a:xfrm>
              <a:off x="5981175" y="2005125"/>
              <a:ext cx="75125" cy="70850"/>
            </a:xfrm>
            <a:custGeom>
              <a:avLst/>
              <a:gdLst/>
              <a:ahLst/>
              <a:cxnLst/>
              <a:rect l="l" t="t" r="r" b="b"/>
              <a:pathLst>
                <a:path w="3005" h="2834" extrusionOk="0">
                  <a:moveTo>
                    <a:pt x="1466" y="0"/>
                  </a:moveTo>
                  <a:lnTo>
                    <a:pt x="294" y="1173"/>
                  </a:lnTo>
                  <a:lnTo>
                    <a:pt x="172" y="1319"/>
                  </a:lnTo>
                  <a:lnTo>
                    <a:pt x="74" y="1490"/>
                  </a:lnTo>
                  <a:lnTo>
                    <a:pt x="25" y="1661"/>
                  </a:lnTo>
                  <a:lnTo>
                    <a:pt x="1" y="1857"/>
                  </a:lnTo>
                  <a:lnTo>
                    <a:pt x="25" y="2052"/>
                  </a:lnTo>
                  <a:lnTo>
                    <a:pt x="74" y="2223"/>
                  </a:lnTo>
                  <a:lnTo>
                    <a:pt x="172" y="2394"/>
                  </a:lnTo>
                  <a:lnTo>
                    <a:pt x="294" y="2540"/>
                  </a:lnTo>
                  <a:lnTo>
                    <a:pt x="440" y="2663"/>
                  </a:lnTo>
                  <a:lnTo>
                    <a:pt x="611" y="2760"/>
                  </a:lnTo>
                  <a:lnTo>
                    <a:pt x="807" y="2809"/>
                  </a:lnTo>
                  <a:lnTo>
                    <a:pt x="978" y="2833"/>
                  </a:lnTo>
                  <a:lnTo>
                    <a:pt x="1173" y="2809"/>
                  </a:lnTo>
                  <a:lnTo>
                    <a:pt x="1344" y="2760"/>
                  </a:lnTo>
                  <a:lnTo>
                    <a:pt x="1515" y="2663"/>
                  </a:lnTo>
                  <a:lnTo>
                    <a:pt x="1686" y="2540"/>
                  </a:lnTo>
                  <a:lnTo>
                    <a:pt x="2858" y="1368"/>
                  </a:lnTo>
                  <a:lnTo>
                    <a:pt x="3005" y="1197"/>
                  </a:lnTo>
                  <a:lnTo>
                    <a:pt x="2590" y="928"/>
                  </a:lnTo>
                  <a:lnTo>
                    <a:pt x="2199" y="635"/>
                  </a:lnTo>
                  <a:lnTo>
                    <a:pt x="1808" y="342"/>
                  </a:lnTo>
                  <a:lnTo>
                    <a:pt x="14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9"/>
            <p:cNvSpPr/>
            <p:nvPr/>
          </p:nvSpPr>
          <p:spPr>
            <a:xfrm>
              <a:off x="6263875" y="2005125"/>
              <a:ext cx="74525" cy="70850"/>
            </a:xfrm>
            <a:custGeom>
              <a:avLst/>
              <a:gdLst/>
              <a:ahLst/>
              <a:cxnLst/>
              <a:rect l="l" t="t" r="r" b="b"/>
              <a:pathLst>
                <a:path w="2981" h="2834" extrusionOk="0">
                  <a:moveTo>
                    <a:pt x="1539" y="0"/>
                  </a:moveTo>
                  <a:lnTo>
                    <a:pt x="1173" y="342"/>
                  </a:lnTo>
                  <a:lnTo>
                    <a:pt x="807" y="635"/>
                  </a:lnTo>
                  <a:lnTo>
                    <a:pt x="416" y="928"/>
                  </a:lnTo>
                  <a:lnTo>
                    <a:pt x="1" y="1197"/>
                  </a:lnTo>
                  <a:lnTo>
                    <a:pt x="123" y="1368"/>
                  </a:lnTo>
                  <a:lnTo>
                    <a:pt x="1319" y="2540"/>
                  </a:lnTo>
                  <a:lnTo>
                    <a:pt x="1466" y="2663"/>
                  </a:lnTo>
                  <a:lnTo>
                    <a:pt x="1637" y="2760"/>
                  </a:lnTo>
                  <a:lnTo>
                    <a:pt x="1832" y="2809"/>
                  </a:lnTo>
                  <a:lnTo>
                    <a:pt x="2003" y="2833"/>
                  </a:lnTo>
                  <a:lnTo>
                    <a:pt x="2199" y="2809"/>
                  </a:lnTo>
                  <a:lnTo>
                    <a:pt x="2370" y="2760"/>
                  </a:lnTo>
                  <a:lnTo>
                    <a:pt x="2541" y="2663"/>
                  </a:lnTo>
                  <a:lnTo>
                    <a:pt x="2712" y="2540"/>
                  </a:lnTo>
                  <a:lnTo>
                    <a:pt x="2834" y="2394"/>
                  </a:lnTo>
                  <a:lnTo>
                    <a:pt x="2931" y="2223"/>
                  </a:lnTo>
                  <a:lnTo>
                    <a:pt x="2980" y="2052"/>
                  </a:lnTo>
                  <a:lnTo>
                    <a:pt x="2980" y="1857"/>
                  </a:lnTo>
                  <a:lnTo>
                    <a:pt x="2980" y="1661"/>
                  </a:lnTo>
                  <a:lnTo>
                    <a:pt x="2931" y="1490"/>
                  </a:lnTo>
                  <a:lnTo>
                    <a:pt x="2834" y="1319"/>
                  </a:lnTo>
                  <a:lnTo>
                    <a:pt x="2712" y="1173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9"/>
            <p:cNvSpPr/>
            <p:nvPr/>
          </p:nvSpPr>
          <p:spPr>
            <a:xfrm>
              <a:off x="6147875" y="1619250"/>
              <a:ext cx="251575" cy="255850"/>
            </a:xfrm>
            <a:custGeom>
              <a:avLst/>
              <a:gdLst/>
              <a:ahLst/>
              <a:cxnLst/>
              <a:rect l="l" t="t" r="r" b="b"/>
              <a:pathLst>
                <a:path w="10063" h="10234" extrusionOk="0">
                  <a:moveTo>
                    <a:pt x="7352" y="0"/>
                  </a:moveTo>
                  <a:lnTo>
                    <a:pt x="7254" y="24"/>
                  </a:lnTo>
                  <a:lnTo>
                    <a:pt x="7181" y="73"/>
                  </a:lnTo>
                  <a:lnTo>
                    <a:pt x="7083" y="147"/>
                  </a:lnTo>
                  <a:lnTo>
                    <a:pt x="5447" y="1758"/>
                  </a:lnTo>
                  <a:lnTo>
                    <a:pt x="5373" y="1856"/>
                  </a:lnTo>
                  <a:lnTo>
                    <a:pt x="5300" y="1978"/>
                  </a:lnTo>
                  <a:lnTo>
                    <a:pt x="5227" y="2125"/>
                  </a:lnTo>
                  <a:lnTo>
                    <a:pt x="5178" y="2247"/>
                  </a:lnTo>
                  <a:lnTo>
                    <a:pt x="5154" y="2393"/>
                  </a:lnTo>
                  <a:lnTo>
                    <a:pt x="5129" y="2540"/>
                  </a:lnTo>
                  <a:lnTo>
                    <a:pt x="5129" y="2687"/>
                  </a:lnTo>
                  <a:lnTo>
                    <a:pt x="5129" y="2809"/>
                  </a:lnTo>
                  <a:lnTo>
                    <a:pt x="5349" y="3981"/>
                  </a:lnTo>
                  <a:lnTo>
                    <a:pt x="5398" y="4152"/>
                  </a:lnTo>
                  <a:lnTo>
                    <a:pt x="147" y="9403"/>
                  </a:lnTo>
                  <a:lnTo>
                    <a:pt x="74" y="9476"/>
                  </a:lnTo>
                  <a:lnTo>
                    <a:pt x="25" y="9574"/>
                  </a:lnTo>
                  <a:lnTo>
                    <a:pt x="0" y="9672"/>
                  </a:lnTo>
                  <a:lnTo>
                    <a:pt x="0" y="9745"/>
                  </a:lnTo>
                  <a:lnTo>
                    <a:pt x="0" y="9843"/>
                  </a:lnTo>
                  <a:lnTo>
                    <a:pt x="25" y="9940"/>
                  </a:lnTo>
                  <a:lnTo>
                    <a:pt x="74" y="10013"/>
                  </a:lnTo>
                  <a:lnTo>
                    <a:pt x="147" y="10087"/>
                  </a:lnTo>
                  <a:lnTo>
                    <a:pt x="220" y="10160"/>
                  </a:lnTo>
                  <a:lnTo>
                    <a:pt x="293" y="10209"/>
                  </a:lnTo>
                  <a:lnTo>
                    <a:pt x="391" y="10233"/>
                  </a:lnTo>
                  <a:lnTo>
                    <a:pt x="586" y="10233"/>
                  </a:lnTo>
                  <a:lnTo>
                    <a:pt x="660" y="10209"/>
                  </a:lnTo>
                  <a:lnTo>
                    <a:pt x="757" y="10160"/>
                  </a:lnTo>
                  <a:lnTo>
                    <a:pt x="831" y="10087"/>
                  </a:lnTo>
                  <a:lnTo>
                    <a:pt x="6204" y="4738"/>
                  </a:lnTo>
                  <a:lnTo>
                    <a:pt x="7254" y="4909"/>
                  </a:lnTo>
                  <a:lnTo>
                    <a:pt x="7376" y="4933"/>
                  </a:lnTo>
                  <a:lnTo>
                    <a:pt x="7523" y="4933"/>
                  </a:lnTo>
                  <a:lnTo>
                    <a:pt x="7645" y="4909"/>
                  </a:lnTo>
                  <a:lnTo>
                    <a:pt x="7791" y="4860"/>
                  </a:lnTo>
                  <a:lnTo>
                    <a:pt x="7938" y="4811"/>
                  </a:lnTo>
                  <a:lnTo>
                    <a:pt x="8060" y="4763"/>
                  </a:lnTo>
                  <a:lnTo>
                    <a:pt x="8182" y="4689"/>
                  </a:lnTo>
                  <a:lnTo>
                    <a:pt x="8280" y="4592"/>
                  </a:lnTo>
                  <a:lnTo>
                    <a:pt x="9916" y="2955"/>
                  </a:lnTo>
                  <a:lnTo>
                    <a:pt x="9989" y="2882"/>
                  </a:lnTo>
                  <a:lnTo>
                    <a:pt x="10038" y="2784"/>
                  </a:lnTo>
                  <a:lnTo>
                    <a:pt x="10063" y="2711"/>
                  </a:lnTo>
                  <a:lnTo>
                    <a:pt x="10038" y="2613"/>
                  </a:lnTo>
                  <a:lnTo>
                    <a:pt x="10014" y="2564"/>
                  </a:lnTo>
                  <a:lnTo>
                    <a:pt x="9940" y="2491"/>
                  </a:lnTo>
                  <a:lnTo>
                    <a:pt x="9843" y="2442"/>
                  </a:lnTo>
                  <a:lnTo>
                    <a:pt x="9745" y="2418"/>
                  </a:lnTo>
                  <a:lnTo>
                    <a:pt x="8695" y="2223"/>
                  </a:lnTo>
                  <a:lnTo>
                    <a:pt x="9721" y="1197"/>
                  </a:lnTo>
                  <a:lnTo>
                    <a:pt x="9794" y="1123"/>
                  </a:lnTo>
                  <a:lnTo>
                    <a:pt x="9843" y="1026"/>
                  </a:lnTo>
                  <a:lnTo>
                    <a:pt x="9867" y="953"/>
                  </a:lnTo>
                  <a:lnTo>
                    <a:pt x="9867" y="855"/>
                  </a:lnTo>
                  <a:lnTo>
                    <a:pt x="9867" y="757"/>
                  </a:lnTo>
                  <a:lnTo>
                    <a:pt x="9843" y="659"/>
                  </a:lnTo>
                  <a:lnTo>
                    <a:pt x="9794" y="586"/>
                  </a:lnTo>
                  <a:lnTo>
                    <a:pt x="9721" y="513"/>
                  </a:lnTo>
                  <a:lnTo>
                    <a:pt x="9647" y="440"/>
                  </a:lnTo>
                  <a:lnTo>
                    <a:pt x="9574" y="391"/>
                  </a:lnTo>
                  <a:lnTo>
                    <a:pt x="9476" y="366"/>
                  </a:lnTo>
                  <a:lnTo>
                    <a:pt x="9281" y="366"/>
                  </a:lnTo>
                  <a:lnTo>
                    <a:pt x="9208" y="391"/>
                  </a:lnTo>
                  <a:lnTo>
                    <a:pt x="9110" y="440"/>
                  </a:lnTo>
                  <a:lnTo>
                    <a:pt x="9037" y="513"/>
                  </a:lnTo>
                  <a:lnTo>
                    <a:pt x="7889" y="1661"/>
                  </a:lnTo>
                  <a:lnTo>
                    <a:pt x="7840" y="1490"/>
                  </a:lnTo>
                  <a:lnTo>
                    <a:pt x="7620" y="318"/>
                  </a:lnTo>
                  <a:lnTo>
                    <a:pt x="7596" y="195"/>
                  </a:lnTo>
                  <a:lnTo>
                    <a:pt x="7547" y="98"/>
                  </a:lnTo>
                  <a:lnTo>
                    <a:pt x="7498" y="49"/>
                  </a:lnTo>
                  <a:lnTo>
                    <a:pt x="74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08" name="Google Shape;808;p49"/>
          <p:cNvGrpSpPr/>
          <p:nvPr/>
        </p:nvGrpSpPr>
        <p:grpSpPr>
          <a:xfrm>
            <a:off x="5408764" y="1492360"/>
            <a:ext cx="401719" cy="366502"/>
            <a:chOff x="6625350" y="1613750"/>
            <a:chExt cx="480525" cy="438400"/>
          </a:xfrm>
        </p:grpSpPr>
        <p:sp>
          <p:nvSpPr>
            <p:cNvPr id="809" name="Google Shape;809;p49"/>
            <p:cNvSpPr/>
            <p:nvPr/>
          </p:nvSpPr>
          <p:spPr>
            <a:xfrm>
              <a:off x="6670525" y="1887275"/>
              <a:ext cx="117875" cy="164875"/>
            </a:xfrm>
            <a:custGeom>
              <a:avLst/>
              <a:gdLst/>
              <a:ahLst/>
              <a:cxnLst/>
              <a:rect l="l" t="t" r="r" b="b"/>
              <a:pathLst>
                <a:path w="4715" h="6595" extrusionOk="0">
                  <a:moveTo>
                    <a:pt x="0" y="1"/>
                  </a:moveTo>
                  <a:lnTo>
                    <a:pt x="538" y="6058"/>
                  </a:lnTo>
                  <a:lnTo>
                    <a:pt x="562" y="6180"/>
                  </a:lnTo>
                  <a:lnTo>
                    <a:pt x="587" y="6277"/>
                  </a:lnTo>
                  <a:lnTo>
                    <a:pt x="660" y="6351"/>
                  </a:lnTo>
                  <a:lnTo>
                    <a:pt x="733" y="6448"/>
                  </a:lnTo>
                  <a:lnTo>
                    <a:pt x="806" y="6497"/>
                  </a:lnTo>
                  <a:lnTo>
                    <a:pt x="904" y="6546"/>
                  </a:lnTo>
                  <a:lnTo>
                    <a:pt x="1002" y="6571"/>
                  </a:lnTo>
                  <a:lnTo>
                    <a:pt x="1124" y="6595"/>
                  </a:lnTo>
                  <a:lnTo>
                    <a:pt x="4128" y="6595"/>
                  </a:lnTo>
                  <a:lnTo>
                    <a:pt x="4274" y="6571"/>
                  </a:lnTo>
                  <a:lnTo>
                    <a:pt x="4397" y="6522"/>
                  </a:lnTo>
                  <a:lnTo>
                    <a:pt x="4494" y="6473"/>
                  </a:lnTo>
                  <a:lnTo>
                    <a:pt x="4592" y="6375"/>
                  </a:lnTo>
                  <a:lnTo>
                    <a:pt x="4665" y="6253"/>
                  </a:lnTo>
                  <a:lnTo>
                    <a:pt x="4714" y="6155"/>
                  </a:lnTo>
                  <a:lnTo>
                    <a:pt x="4714" y="6009"/>
                  </a:lnTo>
                  <a:lnTo>
                    <a:pt x="4714" y="5887"/>
                  </a:lnTo>
                  <a:lnTo>
                    <a:pt x="3713" y="123"/>
                  </a:lnTo>
                  <a:lnTo>
                    <a:pt x="2589" y="50"/>
                  </a:lnTo>
                  <a:lnTo>
                    <a:pt x="1637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9"/>
            <p:cNvSpPr/>
            <p:nvPr/>
          </p:nvSpPr>
          <p:spPr>
            <a:xfrm>
              <a:off x="7075950" y="1754175"/>
              <a:ext cx="29925" cy="99550"/>
            </a:xfrm>
            <a:custGeom>
              <a:avLst/>
              <a:gdLst/>
              <a:ahLst/>
              <a:cxnLst/>
              <a:rect l="l" t="t" r="r" b="b"/>
              <a:pathLst>
                <a:path w="1197" h="3982" extrusionOk="0">
                  <a:moveTo>
                    <a:pt x="0" y="1"/>
                  </a:moveTo>
                  <a:lnTo>
                    <a:pt x="0" y="3981"/>
                  </a:lnTo>
                  <a:lnTo>
                    <a:pt x="269" y="3811"/>
                  </a:lnTo>
                  <a:lnTo>
                    <a:pt x="489" y="3615"/>
                  </a:lnTo>
                  <a:lnTo>
                    <a:pt x="684" y="3420"/>
                  </a:lnTo>
                  <a:lnTo>
                    <a:pt x="855" y="3176"/>
                  </a:lnTo>
                  <a:lnTo>
                    <a:pt x="1002" y="2907"/>
                  </a:lnTo>
                  <a:lnTo>
                    <a:pt x="1099" y="2614"/>
                  </a:lnTo>
                  <a:lnTo>
                    <a:pt x="1173" y="2296"/>
                  </a:lnTo>
                  <a:lnTo>
                    <a:pt x="1197" y="1979"/>
                  </a:lnTo>
                  <a:lnTo>
                    <a:pt x="1173" y="1661"/>
                  </a:lnTo>
                  <a:lnTo>
                    <a:pt x="1099" y="1368"/>
                  </a:lnTo>
                  <a:lnTo>
                    <a:pt x="1002" y="1075"/>
                  </a:lnTo>
                  <a:lnTo>
                    <a:pt x="855" y="806"/>
                  </a:lnTo>
                  <a:lnTo>
                    <a:pt x="684" y="562"/>
                  </a:lnTo>
                  <a:lnTo>
                    <a:pt x="489" y="342"/>
                  </a:lnTo>
                  <a:lnTo>
                    <a:pt x="269" y="17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9"/>
            <p:cNvSpPr/>
            <p:nvPr/>
          </p:nvSpPr>
          <p:spPr>
            <a:xfrm>
              <a:off x="6625350" y="1729750"/>
              <a:ext cx="97700" cy="147175"/>
            </a:xfrm>
            <a:custGeom>
              <a:avLst/>
              <a:gdLst/>
              <a:ahLst/>
              <a:cxnLst/>
              <a:rect l="l" t="t" r="r" b="b"/>
              <a:pathLst>
                <a:path w="3908" h="5887" extrusionOk="0">
                  <a:moveTo>
                    <a:pt x="3908" y="1"/>
                  </a:moveTo>
                  <a:lnTo>
                    <a:pt x="2711" y="25"/>
                  </a:lnTo>
                  <a:lnTo>
                    <a:pt x="1759" y="25"/>
                  </a:lnTo>
                  <a:lnTo>
                    <a:pt x="1588" y="49"/>
                  </a:lnTo>
                  <a:lnTo>
                    <a:pt x="1417" y="74"/>
                  </a:lnTo>
                  <a:lnTo>
                    <a:pt x="1246" y="123"/>
                  </a:lnTo>
                  <a:lnTo>
                    <a:pt x="1099" y="172"/>
                  </a:lnTo>
                  <a:lnTo>
                    <a:pt x="953" y="245"/>
                  </a:lnTo>
                  <a:lnTo>
                    <a:pt x="806" y="343"/>
                  </a:lnTo>
                  <a:lnTo>
                    <a:pt x="660" y="440"/>
                  </a:lnTo>
                  <a:lnTo>
                    <a:pt x="537" y="562"/>
                  </a:lnTo>
                  <a:lnTo>
                    <a:pt x="415" y="684"/>
                  </a:lnTo>
                  <a:lnTo>
                    <a:pt x="318" y="831"/>
                  </a:lnTo>
                  <a:lnTo>
                    <a:pt x="220" y="978"/>
                  </a:lnTo>
                  <a:lnTo>
                    <a:pt x="147" y="1124"/>
                  </a:lnTo>
                  <a:lnTo>
                    <a:pt x="73" y="1295"/>
                  </a:lnTo>
                  <a:lnTo>
                    <a:pt x="49" y="1442"/>
                  </a:lnTo>
                  <a:lnTo>
                    <a:pt x="0" y="1613"/>
                  </a:lnTo>
                  <a:lnTo>
                    <a:pt x="0" y="1783"/>
                  </a:lnTo>
                  <a:lnTo>
                    <a:pt x="0" y="4128"/>
                  </a:lnTo>
                  <a:lnTo>
                    <a:pt x="0" y="4299"/>
                  </a:lnTo>
                  <a:lnTo>
                    <a:pt x="49" y="4446"/>
                  </a:lnTo>
                  <a:lnTo>
                    <a:pt x="73" y="4617"/>
                  </a:lnTo>
                  <a:lnTo>
                    <a:pt x="147" y="4763"/>
                  </a:lnTo>
                  <a:lnTo>
                    <a:pt x="220" y="4934"/>
                  </a:lnTo>
                  <a:lnTo>
                    <a:pt x="318" y="5081"/>
                  </a:lnTo>
                  <a:lnTo>
                    <a:pt x="415" y="5203"/>
                  </a:lnTo>
                  <a:lnTo>
                    <a:pt x="537" y="5325"/>
                  </a:lnTo>
                  <a:lnTo>
                    <a:pt x="660" y="5447"/>
                  </a:lnTo>
                  <a:lnTo>
                    <a:pt x="806" y="5545"/>
                  </a:lnTo>
                  <a:lnTo>
                    <a:pt x="953" y="5642"/>
                  </a:lnTo>
                  <a:lnTo>
                    <a:pt x="1099" y="5716"/>
                  </a:lnTo>
                  <a:lnTo>
                    <a:pt x="1246" y="5789"/>
                  </a:lnTo>
                  <a:lnTo>
                    <a:pt x="1417" y="5838"/>
                  </a:lnTo>
                  <a:lnTo>
                    <a:pt x="1588" y="5862"/>
                  </a:lnTo>
                  <a:lnTo>
                    <a:pt x="1759" y="5862"/>
                  </a:lnTo>
                  <a:lnTo>
                    <a:pt x="2711" y="5887"/>
                  </a:lnTo>
                  <a:lnTo>
                    <a:pt x="3908" y="5887"/>
                  </a:lnTo>
                  <a:lnTo>
                    <a:pt x="390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9"/>
            <p:cNvSpPr/>
            <p:nvPr/>
          </p:nvSpPr>
          <p:spPr>
            <a:xfrm>
              <a:off x="6736475" y="1638175"/>
              <a:ext cx="279650" cy="330325"/>
            </a:xfrm>
            <a:custGeom>
              <a:avLst/>
              <a:gdLst/>
              <a:ahLst/>
              <a:cxnLst/>
              <a:rect l="l" t="t" r="r" b="b"/>
              <a:pathLst>
                <a:path w="11186" h="13213" extrusionOk="0">
                  <a:moveTo>
                    <a:pt x="11186" y="0"/>
                  </a:moveTo>
                  <a:lnTo>
                    <a:pt x="10771" y="342"/>
                  </a:lnTo>
                  <a:lnTo>
                    <a:pt x="10380" y="635"/>
                  </a:lnTo>
                  <a:lnTo>
                    <a:pt x="9940" y="904"/>
                  </a:lnTo>
                  <a:lnTo>
                    <a:pt x="9525" y="1172"/>
                  </a:lnTo>
                  <a:lnTo>
                    <a:pt x="9110" y="1417"/>
                  </a:lnTo>
                  <a:lnTo>
                    <a:pt x="8695" y="1661"/>
                  </a:lnTo>
                  <a:lnTo>
                    <a:pt x="7840" y="2052"/>
                  </a:lnTo>
                  <a:lnTo>
                    <a:pt x="7034" y="2418"/>
                  </a:lnTo>
                  <a:lnTo>
                    <a:pt x="6228" y="2687"/>
                  </a:lnTo>
                  <a:lnTo>
                    <a:pt x="5471" y="2931"/>
                  </a:lnTo>
                  <a:lnTo>
                    <a:pt x="4763" y="3126"/>
                  </a:lnTo>
                  <a:lnTo>
                    <a:pt x="4225" y="3248"/>
                  </a:lnTo>
                  <a:lnTo>
                    <a:pt x="3664" y="3346"/>
                  </a:lnTo>
                  <a:lnTo>
                    <a:pt x="3077" y="3419"/>
                  </a:lnTo>
                  <a:lnTo>
                    <a:pt x="2467" y="3493"/>
                  </a:lnTo>
                  <a:lnTo>
                    <a:pt x="1221" y="3590"/>
                  </a:lnTo>
                  <a:lnTo>
                    <a:pt x="0" y="3664"/>
                  </a:lnTo>
                  <a:lnTo>
                    <a:pt x="0" y="9574"/>
                  </a:lnTo>
                  <a:lnTo>
                    <a:pt x="1221" y="9623"/>
                  </a:lnTo>
                  <a:lnTo>
                    <a:pt x="2467" y="9721"/>
                  </a:lnTo>
                  <a:lnTo>
                    <a:pt x="3077" y="9794"/>
                  </a:lnTo>
                  <a:lnTo>
                    <a:pt x="3664" y="9891"/>
                  </a:lnTo>
                  <a:lnTo>
                    <a:pt x="4225" y="9989"/>
                  </a:lnTo>
                  <a:lnTo>
                    <a:pt x="4763" y="10111"/>
                  </a:lnTo>
                  <a:lnTo>
                    <a:pt x="5471" y="10307"/>
                  </a:lnTo>
                  <a:lnTo>
                    <a:pt x="6228" y="10526"/>
                  </a:lnTo>
                  <a:lnTo>
                    <a:pt x="7034" y="10820"/>
                  </a:lnTo>
                  <a:lnTo>
                    <a:pt x="7840" y="11161"/>
                  </a:lnTo>
                  <a:lnTo>
                    <a:pt x="8695" y="11577"/>
                  </a:lnTo>
                  <a:lnTo>
                    <a:pt x="9110" y="11796"/>
                  </a:lnTo>
                  <a:lnTo>
                    <a:pt x="9525" y="12041"/>
                  </a:lnTo>
                  <a:lnTo>
                    <a:pt x="9940" y="12309"/>
                  </a:lnTo>
                  <a:lnTo>
                    <a:pt x="10380" y="12602"/>
                  </a:lnTo>
                  <a:lnTo>
                    <a:pt x="10771" y="12896"/>
                  </a:lnTo>
                  <a:lnTo>
                    <a:pt x="11186" y="13213"/>
                  </a:lnTo>
                  <a:lnTo>
                    <a:pt x="111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9"/>
            <p:cNvSpPr/>
            <p:nvPr/>
          </p:nvSpPr>
          <p:spPr>
            <a:xfrm>
              <a:off x="7029550" y="1613750"/>
              <a:ext cx="34200" cy="379800"/>
            </a:xfrm>
            <a:custGeom>
              <a:avLst/>
              <a:gdLst/>
              <a:ahLst/>
              <a:cxnLst/>
              <a:rect l="l" t="t" r="r" b="b"/>
              <a:pathLst>
                <a:path w="1368" h="15192" extrusionOk="0">
                  <a:moveTo>
                    <a:pt x="684" y="0"/>
                  </a:moveTo>
                  <a:lnTo>
                    <a:pt x="562" y="25"/>
                  </a:lnTo>
                  <a:lnTo>
                    <a:pt x="464" y="98"/>
                  </a:lnTo>
                  <a:lnTo>
                    <a:pt x="366" y="171"/>
                  </a:lnTo>
                  <a:lnTo>
                    <a:pt x="0" y="513"/>
                  </a:lnTo>
                  <a:lnTo>
                    <a:pt x="0" y="14654"/>
                  </a:lnTo>
                  <a:lnTo>
                    <a:pt x="366" y="15020"/>
                  </a:lnTo>
                  <a:lnTo>
                    <a:pt x="464" y="15094"/>
                  </a:lnTo>
                  <a:lnTo>
                    <a:pt x="562" y="15143"/>
                  </a:lnTo>
                  <a:lnTo>
                    <a:pt x="684" y="15191"/>
                  </a:lnTo>
                  <a:lnTo>
                    <a:pt x="904" y="15191"/>
                  </a:lnTo>
                  <a:lnTo>
                    <a:pt x="1001" y="15143"/>
                  </a:lnTo>
                  <a:lnTo>
                    <a:pt x="1148" y="15045"/>
                  </a:lnTo>
                  <a:lnTo>
                    <a:pt x="1270" y="14923"/>
                  </a:lnTo>
                  <a:lnTo>
                    <a:pt x="1343" y="14776"/>
                  </a:lnTo>
                  <a:lnTo>
                    <a:pt x="1368" y="14605"/>
                  </a:lnTo>
                  <a:lnTo>
                    <a:pt x="1368" y="586"/>
                  </a:lnTo>
                  <a:lnTo>
                    <a:pt x="1343" y="415"/>
                  </a:lnTo>
                  <a:lnTo>
                    <a:pt x="1270" y="244"/>
                  </a:lnTo>
                  <a:lnTo>
                    <a:pt x="1148" y="122"/>
                  </a:lnTo>
                  <a:lnTo>
                    <a:pt x="1001" y="25"/>
                  </a:lnTo>
                  <a:lnTo>
                    <a:pt x="9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4" name="Google Shape;814;p49"/>
          <p:cNvGrpSpPr/>
          <p:nvPr/>
        </p:nvGrpSpPr>
        <p:grpSpPr>
          <a:xfrm>
            <a:off x="380913" y="2088554"/>
            <a:ext cx="303217" cy="325685"/>
            <a:chOff x="611175" y="2326900"/>
            <a:chExt cx="362700" cy="389575"/>
          </a:xfrm>
        </p:grpSpPr>
        <p:sp>
          <p:nvSpPr>
            <p:cNvPr id="815" name="Google Shape;815;p49"/>
            <p:cNvSpPr/>
            <p:nvPr/>
          </p:nvSpPr>
          <p:spPr>
            <a:xfrm>
              <a:off x="611175" y="2326900"/>
              <a:ext cx="362700" cy="389575"/>
            </a:xfrm>
            <a:custGeom>
              <a:avLst/>
              <a:gdLst/>
              <a:ahLst/>
              <a:cxnLst/>
              <a:rect l="l" t="t" r="r" b="b"/>
              <a:pathLst>
                <a:path w="14508" h="15583" extrusionOk="0">
                  <a:moveTo>
                    <a:pt x="9647" y="489"/>
                  </a:moveTo>
                  <a:lnTo>
                    <a:pt x="9769" y="513"/>
                  </a:lnTo>
                  <a:lnTo>
                    <a:pt x="9916" y="562"/>
                  </a:lnTo>
                  <a:lnTo>
                    <a:pt x="10014" y="660"/>
                  </a:lnTo>
                  <a:lnTo>
                    <a:pt x="10087" y="782"/>
                  </a:lnTo>
                  <a:lnTo>
                    <a:pt x="10111" y="928"/>
                  </a:lnTo>
                  <a:lnTo>
                    <a:pt x="10111" y="1075"/>
                  </a:lnTo>
                  <a:lnTo>
                    <a:pt x="10063" y="1197"/>
                  </a:lnTo>
                  <a:lnTo>
                    <a:pt x="9989" y="1319"/>
                  </a:lnTo>
                  <a:lnTo>
                    <a:pt x="9281" y="2003"/>
                  </a:lnTo>
                  <a:lnTo>
                    <a:pt x="9232" y="2076"/>
                  </a:lnTo>
                  <a:lnTo>
                    <a:pt x="9183" y="2174"/>
                  </a:lnTo>
                  <a:lnTo>
                    <a:pt x="9159" y="2247"/>
                  </a:lnTo>
                  <a:lnTo>
                    <a:pt x="9159" y="2345"/>
                  </a:lnTo>
                  <a:lnTo>
                    <a:pt x="9159" y="6497"/>
                  </a:lnTo>
                  <a:lnTo>
                    <a:pt x="9183" y="6643"/>
                  </a:lnTo>
                  <a:lnTo>
                    <a:pt x="9232" y="6790"/>
                  </a:lnTo>
                  <a:lnTo>
                    <a:pt x="10575" y="8671"/>
                  </a:lnTo>
                  <a:lnTo>
                    <a:pt x="3932" y="8671"/>
                  </a:lnTo>
                  <a:lnTo>
                    <a:pt x="5276" y="6790"/>
                  </a:lnTo>
                  <a:lnTo>
                    <a:pt x="5324" y="6643"/>
                  </a:lnTo>
                  <a:lnTo>
                    <a:pt x="5349" y="6497"/>
                  </a:lnTo>
                  <a:lnTo>
                    <a:pt x="5349" y="2345"/>
                  </a:lnTo>
                  <a:lnTo>
                    <a:pt x="5349" y="2247"/>
                  </a:lnTo>
                  <a:lnTo>
                    <a:pt x="5324" y="2174"/>
                  </a:lnTo>
                  <a:lnTo>
                    <a:pt x="5276" y="2076"/>
                  </a:lnTo>
                  <a:lnTo>
                    <a:pt x="5227" y="2003"/>
                  </a:lnTo>
                  <a:lnTo>
                    <a:pt x="4519" y="1319"/>
                  </a:lnTo>
                  <a:lnTo>
                    <a:pt x="4445" y="1197"/>
                  </a:lnTo>
                  <a:lnTo>
                    <a:pt x="4396" y="1075"/>
                  </a:lnTo>
                  <a:lnTo>
                    <a:pt x="4396" y="928"/>
                  </a:lnTo>
                  <a:lnTo>
                    <a:pt x="4421" y="782"/>
                  </a:lnTo>
                  <a:lnTo>
                    <a:pt x="4494" y="660"/>
                  </a:lnTo>
                  <a:lnTo>
                    <a:pt x="4592" y="562"/>
                  </a:lnTo>
                  <a:lnTo>
                    <a:pt x="4738" y="513"/>
                  </a:lnTo>
                  <a:lnTo>
                    <a:pt x="4860" y="489"/>
                  </a:lnTo>
                  <a:close/>
                  <a:moveTo>
                    <a:pt x="6717" y="9574"/>
                  </a:moveTo>
                  <a:lnTo>
                    <a:pt x="6912" y="9647"/>
                  </a:lnTo>
                  <a:lnTo>
                    <a:pt x="7083" y="9745"/>
                  </a:lnTo>
                  <a:lnTo>
                    <a:pt x="7254" y="9892"/>
                  </a:lnTo>
                  <a:lnTo>
                    <a:pt x="7376" y="10038"/>
                  </a:lnTo>
                  <a:lnTo>
                    <a:pt x="7474" y="10234"/>
                  </a:lnTo>
                  <a:lnTo>
                    <a:pt x="7547" y="10429"/>
                  </a:lnTo>
                  <a:lnTo>
                    <a:pt x="7571" y="10649"/>
                  </a:lnTo>
                  <a:lnTo>
                    <a:pt x="7547" y="10869"/>
                  </a:lnTo>
                  <a:lnTo>
                    <a:pt x="7474" y="11064"/>
                  </a:lnTo>
                  <a:lnTo>
                    <a:pt x="7376" y="11259"/>
                  </a:lnTo>
                  <a:lnTo>
                    <a:pt x="7254" y="11406"/>
                  </a:lnTo>
                  <a:lnTo>
                    <a:pt x="7083" y="11552"/>
                  </a:lnTo>
                  <a:lnTo>
                    <a:pt x="6912" y="11650"/>
                  </a:lnTo>
                  <a:lnTo>
                    <a:pt x="6717" y="11699"/>
                  </a:lnTo>
                  <a:lnTo>
                    <a:pt x="6497" y="11723"/>
                  </a:lnTo>
                  <a:lnTo>
                    <a:pt x="6277" y="11699"/>
                  </a:lnTo>
                  <a:lnTo>
                    <a:pt x="6057" y="11650"/>
                  </a:lnTo>
                  <a:lnTo>
                    <a:pt x="5886" y="11552"/>
                  </a:lnTo>
                  <a:lnTo>
                    <a:pt x="5715" y="11406"/>
                  </a:lnTo>
                  <a:lnTo>
                    <a:pt x="5593" y="11259"/>
                  </a:lnTo>
                  <a:lnTo>
                    <a:pt x="5495" y="11064"/>
                  </a:lnTo>
                  <a:lnTo>
                    <a:pt x="5422" y="10869"/>
                  </a:lnTo>
                  <a:lnTo>
                    <a:pt x="5398" y="10649"/>
                  </a:lnTo>
                  <a:lnTo>
                    <a:pt x="5422" y="10429"/>
                  </a:lnTo>
                  <a:lnTo>
                    <a:pt x="5495" y="10234"/>
                  </a:lnTo>
                  <a:lnTo>
                    <a:pt x="5593" y="10038"/>
                  </a:lnTo>
                  <a:lnTo>
                    <a:pt x="5715" y="9892"/>
                  </a:lnTo>
                  <a:lnTo>
                    <a:pt x="5886" y="9745"/>
                  </a:lnTo>
                  <a:lnTo>
                    <a:pt x="6057" y="9647"/>
                  </a:lnTo>
                  <a:lnTo>
                    <a:pt x="6277" y="9574"/>
                  </a:lnTo>
                  <a:close/>
                  <a:moveTo>
                    <a:pt x="8475" y="11894"/>
                  </a:moveTo>
                  <a:lnTo>
                    <a:pt x="8597" y="11919"/>
                  </a:lnTo>
                  <a:lnTo>
                    <a:pt x="8695" y="11943"/>
                  </a:lnTo>
                  <a:lnTo>
                    <a:pt x="8817" y="11992"/>
                  </a:lnTo>
                  <a:lnTo>
                    <a:pt x="8915" y="12065"/>
                  </a:lnTo>
                  <a:lnTo>
                    <a:pt x="8988" y="12163"/>
                  </a:lnTo>
                  <a:lnTo>
                    <a:pt x="9037" y="12285"/>
                  </a:lnTo>
                  <a:lnTo>
                    <a:pt x="9086" y="12383"/>
                  </a:lnTo>
                  <a:lnTo>
                    <a:pt x="9086" y="12529"/>
                  </a:lnTo>
                  <a:lnTo>
                    <a:pt x="9086" y="12652"/>
                  </a:lnTo>
                  <a:lnTo>
                    <a:pt x="9037" y="12749"/>
                  </a:lnTo>
                  <a:lnTo>
                    <a:pt x="8988" y="12871"/>
                  </a:lnTo>
                  <a:lnTo>
                    <a:pt x="8915" y="12969"/>
                  </a:lnTo>
                  <a:lnTo>
                    <a:pt x="8817" y="13042"/>
                  </a:lnTo>
                  <a:lnTo>
                    <a:pt x="8695" y="13091"/>
                  </a:lnTo>
                  <a:lnTo>
                    <a:pt x="8597" y="13140"/>
                  </a:lnTo>
                  <a:lnTo>
                    <a:pt x="8329" y="13140"/>
                  </a:lnTo>
                  <a:lnTo>
                    <a:pt x="8231" y="13091"/>
                  </a:lnTo>
                  <a:lnTo>
                    <a:pt x="8109" y="13042"/>
                  </a:lnTo>
                  <a:lnTo>
                    <a:pt x="8011" y="12969"/>
                  </a:lnTo>
                  <a:lnTo>
                    <a:pt x="7938" y="12871"/>
                  </a:lnTo>
                  <a:lnTo>
                    <a:pt x="7889" y="12749"/>
                  </a:lnTo>
                  <a:lnTo>
                    <a:pt x="7864" y="12652"/>
                  </a:lnTo>
                  <a:lnTo>
                    <a:pt x="7840" y="12529"/>
                  </a:lnTo>
                  <a:lnTo>
                    <a:pt x="7864" y="12383"/>
                  </a:lnTo>
                  <a:lnTo>
                    <a:pt x="7889" y="12285"/>
                  </a:lnTo>
                  <a:lnTo>
                    <a:pt x="7938" y="12163"/>
                  </a:lnTo>
                  <a:lnTo>
                    <a:pt x="8011" y="12065"/>
                  </a:lnTo>
                  <a:lnTo>
                    <a:pt x="8109" y="11992"/>
                  </a:lnTo>
                  <a:lnTo>
                    <a:pt x="8231" y="11943"/>
                  </a:lnTo>
                  <a:lnTo>
                    <a:pt x="8329" y="11919"/>
                  </a:lnTo>
                  <a:lnTo>
                    <a:pt x="8475" y="11894"/>
                  </a:lnTo>
                  <a:close/>
                  <a:moveTo>
                    <a:pt x="6741" y="13360"/>
                  </a:moveTo>
                  <a:lnTo>
                    <a:pt x="6814" y="13384"/>
                  </a:lnTo>
                  <a:lnTo>
                    <a:pt x="6912" y="13433"/>
                  </a:lnTo>
                  <a:lnTo>
                    <a:pt x="6985" y="13482"/>
                  </a:lnTo>
                  <a:lnTo>
                    <a:pt x="7034" y="13555"/>
                  </a:lnTo>
                  <a:lnTo>
                    <a:pt x="7083" y="13653"/>
                  </a:lnTo>
                  <a:lnTo>
                    <a:pt x="7107" y="13726"/>
                  </a:lnTo>
                  <a:lnTo>
                    <a:pt x="7107" y="13824"/>
                  </a:lnTo>
                  <a:lnTo>
                    <a:pt x="7107" y="13922"/>
                  </a:lnTo>
                  <a:lnTo>
                    <a:pt x="7083" y="14019"/>
                  </a:lnTo>
                  <a:lnTo>
                    <a:pt x="7034" y="14117"/>
                  </a:lnTo>
                  <a:lnTo>
                    <a:pt x="6985" y="14166"/>
                  </a:lnTo>
                  <a:lnTo>
                    <a:pt x="6912" y="14239"/>
                  </a:lnTo>
                  <a:lnTo>
                    <a:pt x="6814" y="14288"/>
                  </a:lnTo>
                  <a:lnTo>
                    <a:pt x="6741" y="14312"/>
                  </a:lnTo>
                  <a:lnTo>
                    <a:pt x="6546" y="14312"/>
                  </a:lnTo>
                  <a:lnTo>
                    <a:pt x="6448" y="14288"/>
                  </a:lnTo>
                  <a:lnTo>
                    <a:pt x="6375" y="14239"/>
                  </a:lnTo>
                  <a:lnTo>
                    <a:pt x="6301" y="14166"/>
                  </a:lnTo>
                  <a:lnTo>
                    <a:pt x="6228" y="14117"/>
                  </a:lnTo>
                  <a:lnTo>
                    <a:pt x="6179" y="14019"/>
                  </a:lnTo>
                  <a:lnTo>
                    <a:pt x="6155" y="13922"/>
                  </a:lnTo>
                  <a:lnTo>
                    <a:pt x="6155" y="13824"/>
                  </a:lnTo>
                  <a:lnTo>
                    <a:pt x="6155" y="13726"/>
                  </a:lnTo>
                  <a:lnTo>
                    <a:pt x="6179" y="13653"/>
                  </a:lnTo>
                  <a:lnTo>
                    <a:pt x="6228" y="13555"/>
                  </a:lnTo>
                  <a:lnTo>
                    <a:pt x="6301" y="13482"/>
                  </a:lnTo>
                  <a:lnTo>
                    <a:pt x="6375" y="13433"/>
                  </a:lnTo>
                  <a:lnTo>
                    <a:pt x="6448" y="13384"/>
                  </a:lnTo>
                  <a:lnTo>
                    <a:pt x="6546" y="13360"/>
                  </a:lnTo>
                  <a:close/>
                  <a:moveTo>
                    <a:pt x="4860" y="0"/>
                  </a:moveTo>
                  <a:lnTo>
                    <a:pt x="4714" y="25"/>
                  </a:lnTo>
                  <a:lnTo>
                    <a:pt x="4592" y="49"/>
                  </a:lnTo>
                  <a:lnTo>
                    <a:pt x="4445" y="98"/>
                  </a:lnTo>
                  <a:lnTo>
                    <a:pt x="4323" y="171"/>
                  </a:lnTo>
                  <a:lnTo>
                    <a:pt x="4225" y="245"/>
                  </a:lnTo>
                  <a:lnTo>
                    <a:pt x="4128" y="367"/>
                  </a:lnTo>
                  <a:lnTo>
                    <a:pt x="4030" y="464"/>
                  </a:lnTo>
                  <a:lnTo>
                    <a:pt x="3981" y="611"/>
                  </a:lnTo>
                  <a:lnTo>
                    <a:pt x="3932" y="733"/>
                  </a:lnTo>
                  <a:lnTo>
                    <a:pt x="3908" y="880"/>
                  </a:lnTo>
                  <a:lnTo>
                    <a:pt x="3908" y="1026"/>
                  </a:lnTo>
                  <a:lnTo>
                    <a:pt x="3908" y="1173"/>
                  </a:lnTo>
                  <a:lnTo>
                    <a:pt x="3957" y="1295"/>
                  </a:lnTo>
                  <a:lnTo>
                    <a:pt x="4006" y="1441"/>
                  </a:lnTo>
                  <a:lnTo>
                    <a:pt x="4079" y="1563"/>
                  </a:lnTo>
                  <a:lnTo>
                    <a:pt x="4177" y="1661"/>
                  </a:lnTo>
                  <a:lnTo>
                    <a:pt x="4860" y="2345"/>
                  </a:lnTo>
                  <a:lnTo>
                    <a:pt x="4860" y="6497"/>
                  </a:lnTo>
                  <a:lnTo>
                    <a:pt x="196" y="13067"/>
                  </a:lnTo>
                  <a:lnTo>
                    <a:pt x="122" y="13189"/>
                  </a:lnTo>
                  <a:lnTo>
                    <a:pt x="49" y="13311"/>
                  </a:lnTo>
                  <a:lnTo>
                    <a:pt x="25" y="13433"/>
                  </a:lnTo>
                  <a:lnTo>
                    <a:pt x="0" y="13555"/>
                  </a:lnTo>
                  <a:lnTo>
                    <a:pt x="0" y="13677"/>
                  </a:lnTo>
                  <a:lnTo>
                    <a:pt x="25" y="13824"/>
                  </a:lnTo>
                  <a:lnTo>
                    <a:pt x="49" y="13946"/>
                  </a:lnTo>
                  <a:lnTo>
                    <a:pt x="98" y="14068"/>
                  </a:lnTo>
                  <a:lnTo>
                    <a:pt x="586" y="15045"/>
                  </a:lnTo>
                  <a:lnTo>
                    <a:pt x="660" y="15167"/>
                  </a:lnTo>
                  <a:lnTo>
                    <a:pt x="757" y="15265"/>
                  </a:lnTo>
                  <a:lnTo>
                    <a:pt x="831" y="15362"/>
                  </a:lnTo>
                  <a:lnTo>
                    <a:pt x="953" y="15436"/>
                  </a:lnTo>
                  <a:lnTo>
                    <a:pt x="1075" y="15485"/>
                  </a:lnTo>
                  <a:lnTo>
                    <a:pt x="1197" y="15533"/>
                  </a:lnTo>
                  <a:lnTo>
                    <a:pt x="1319" y="15582"/>
                  </a:lnTo>
                  <a:lnTo>
                    <a:pt x="13189" y="15582"/>
                  </a:lnTo>
                  <a:lnTo>
                    <a:pt x="13311" y="15533"/>
                  </a:lnTo>
                  <a:lnTo>
                    <a:pt x="13433" y="15485"/>
                  </a:lnTo>
                  <a:lnTo>
                    <a:pt x="13555" y="15436"/>
                  </a:lnTo>
                  <a:lnTo>
                    <a:pt x="13677" y="15362"/>
                  </a:lnTo>
                  <a:lnTo>
                    <a:pt x="13750" y="15265"/>
                  </a:lnTo>
                  <a:lnTo>
                    <a:pt x="13848" y="15167"/>
                  </a:lnTo>
                  <a:lnTo>
                    <a:pt x="13921" y="15045"/>
                  </a:lnTo>
                  <a:lnTo>
                    <a:pt x="14410" y="14068"/>
                  </a:lnTo>
                  <a:lnTo>
                    <a:pt x="14459" y="13946"/>
                  </a:lnTo>
                  <a:lnTo>
                    <a:pt x="14483" y="13824"/>
                  </a:lnTo>
                  <a:lnTo>
                    <a:pt x="14508" y="13677"/>
                  </a:lnTo>
                  <a:lnTo>
                    <a:pt x="14508" y="13555"/>
                  </a:lnTo>
                  <a:lnTo>
                    <a:pt x="14483" y="13433"/>
                  </a:lnTo>
                  <a:lnTo>
                    <a:pt x="14459" y="13311"/>
                  </a:lnTo>
                  <a:lnTo>
                    <a:pt x="14385" y="13189"/>
                  </a:lnTo>
                  <a:lnTo>
                    <a:pt x="14312" y="13067"/>
                  </a:lnTo>
                  <a:lnTo>
                    <a:pt x="9647" y="6497"/>
                  </a:lnTo>
                  <a:lnTo>
                    <a:pt x="9647" y="2345"/>
                  </a:lnTo>
                  <a:lnTo>
                    <a:pt x="10331" y="1661"/>
                  </a:lnTo>
                  <a:lnTo>
                    <a:pt x="10429" y="1563"/>
                  </a:lnTo>
                  <a:lnTo>
                    <a:pt x="10502" y="1441"/>
                  </a:lnTo>
                  <a:lnTo>
                    <a:pt x="10551" y="1295"/>
                  </a:lnTo>
                  <a:lnTo>
                    <a:pt x="10600" y="1173"/>
                  </a:lnTo>
                  <a:lnTo>
                    <a:pt x="10600" y="1026"/>
                  </a:lnTo>
                  <a:lnTo>
                    <a:pt x="10600" y="880"/>
                  </a:lnTo>
                  <a:lnTo>
                    <a:pt x="10575" y="733"/>
                  </a:lnTo>
                  <a:lnTo>
                    <a:pt x="10527" y="611"/>
                  </a:lnTo>
                  <a:lnTo>
                    <a:pt x="10478" y="464"/>
                  </a:lnTo>
                  <a:lnTo>
                    <a:pt x="10380" y="367"/>
                  </a:lnTo>
                  <a:lnTo>
                    <a:pt x="10282" y="245"/>
                  </a:lnTo>
                  <a:lnTo>
                    <a:pt x="10185" y="171"/>
                  </a:lnTo>
                  <a:lnTo>
                    <a:pt x="10063" y="98"/>
                  </a:lnTo>
                  <a:lnTo>
                    <a:pt x="9916" y="49"/>
                  </a:lnTo>
                  <a:lnTo>
                    <a:pt x="9794" y="25"/>
                  </a:lnTo>
                  <a:lnTo>
                    <a:pt x="964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9"/>
            <p:cNvSpPr/>
            <p:nvPr/>
          </p:nvSpPr>
          <p:spPr>
            <a:xfrm>
              <a:off x="794950" y="2500900"/>
              <a:ext cx="24450" cy="23850"/>
            </a:xfrm>
            <a:custGeom>
              <a:avLst/>
              <a:gdLst/>
              <a:ahLst/>
              <a:cxnLst/>
              <a:rect l="l" t="t" r="r" b="b"/>
              <a:pathLst>
                <a:path w="978" h="954" extrusionOk="0">
                  <a:moveTo>
                    <a:pt x="391" y="1"/>
                  </a:moveTo>
                  <a:lnTo>
                    <a:pt x="294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98" y="196"/>
                  </a:lnTo>
                  <a:lnTo>
                    <a:pt x="49" y="294"/>
                  </a:lnTo>
                  <a:lnTo>
                    <a:pt x="25" y="367"/>
                  </a:lnTo>
                  <a:lnTo>
                    <a:pt x="1" y="465"/>
                  </a:lnTo>
                  <a:lnTo>
                    <a:pt x="25" y="563"/>
                  </a:lnTo>
                  <a:lnTo>
                    <a:pt x="49" y="660"/>
                  </a:lnTo>
                  <a:lnTo>
                    <a:pt x="98" y="734"/>
                  </a:lnTo>
                  <a:lnTo>
                    <a:pt x="147" y="807"/>
                  </a:lnTo>
                  <a:lnTo>
                    <a:pt x="220" y="880"/>
                  </a:lnTo>
                  <a:lnTo>
                    <a:pt x="294" y="905"/>
                  </a:lnTo>
                  <a:lnTo>
                    <a:pt x="391" y="953"/>
                  </a:lnTo>
                  <a:lnTo>
                    <a:pt x="587" y="953"/>
                  </a:lnTo>
                  <a:lnTo>
                    <a:pt x="684" y="905"/>
                  </a:lnTo>
                  <a:lnTo>
                    <a:pt x="758" y="880"/>
                  </a:lnTo>
                  <a:lnTo>
                    <a:pt x="831" y="807"/>
                  </a:lnTo>
                  <a:lnTo>
                    <a:pt x="880" y="734"/>
                  </a:lnTo>
                  <a:lnTo>
                    <a:pt x="929" y="660"/>
                  </a:lnTo>
                  <a:lnTo>
                    <a:pt x="953" y="563"/>
                  </a:lnTo>
                  <a:lnTo>
                    <a:pt x="978" y="465"/>
                  </a:lnTo>
                  <a:lnTo>
                    <a:pt x="953" y="367"/>
                  </a:lnTo>
                  <a:lnTo>
                    <a:pt x="929" y="294"/>
                  </a:lnTo>
                  <a:lnTo>
                    <a:pt x="880" y="196"/>
                  </a:lnTo>
                  <a:lnTo>
                    <a:pt x="831" y="123"/>
                  </a:lnTo>
                  <a:lnTo>
                    <a:pt x="758" y="74"/>
                  </a:lnTo>
                  <a:lnTo>
                    <a:pt x="684" y="25"/>
                  </a:lnTo>
                  <a:lnTo>
                    <a:pt x="58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9"/>
            <p:cNvSpPr/>
            <p:nvPr/>
          </p:nvSpPr>
          <p:spPr>
            <a:xfrm>
              <a:off x="754650" y="2381250"/>
              <a:ext cx="75750" cy="14050"/>
            </a:xfrm>
            <a:custGeom>
              <a:avLst/>
              <a:gdLst/>
              <a:ahLst/>
              <a:cxnLst/>
              <a:rect l="l" t="t" r="r" b="b"/>
              <a:pathLst>
                <a:path w="3030" h="562" extrusionOk="0">
                  <a:moveTo>
                    <a:pt x="294" y="0"/>
                  </a:moveTo>
                  <a:lnTo>
                    <a:pt x="172" y="24"/>
                  </a:lnTo>
                  <a:lnTo>
                    <a:pt x="74" y="73"/>
                  </a:lnTo>
                  <a:lnTo>
                    <a:pt x="25" y="171"/>
                  </a:lnTo>
                  <a:lnTo>
                    <a:pt x="1" y="269"/>
                  </a:lnTo>
                  <a:lnTo>
                    <a:pt x="25" y="391"/>
                  </a:lnTo>
                  <a:lnTo>
                    <a:pt x="74" y="488"/>
                  </a:lnTo>
                  <a:lnTo>
                    <a:pt x="172" y="537"/>
                  </a:lnTo>
                  <a:lnTo>
                    <a:pt x="294" y="562"/>
                  </a:lnTo>
                  <a:lnTo>
                    <a:pt x="2736" y="562"/>
                  </a:lnTo>
                  <a:lnTo>
                    <a:pt x="2858" y="537"/>
                  </a:lnTo>
                  <a:lnTo>
                    <a:pt x="2956" y="488"/>
                  </a:lnTo>
                  <a:lnTo>
                    <a:pt x="3005" y="391"/>
                  </a:lnTo>
                  <a:lnTo>
                    <a:pt x="3029" y="269"/>
                  </a:lnTo>
                  <a:lnTo>
                    <a:pt x="3005" y="171"/>
                  </a:lnTo>
                  <a:lnTo>
                    <a:pt x="2956" y="73"/>
                  </a:lnTo>
                  <a:lnTo>
                    <a:pt x="2858" y="24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9"/>
            <p:cNvSpPr/>
            <p:nvPr/>
          </p:nvSpPr>
          <p:spPr>
            <a:xfrm>
              <a:off x="765025" y="2453900"/>
              <a:ext cx="31175" cy="31150"/>
            </a:xfrm>
            <a:custGeom>
              <a:avLst/>
              <a:gdLst/>
              <a:ahLst/>
              <a:cxnLst/>
              <a:rect l="l" t="t" r="r" b="b"/>
              <a:pathLst>
                <a:path w="1247" h="1246" extrusionOk="0">
                  <a:moveTo>
                    <a:pt x="611" y="0"/>
                  </a:moveTo>
                  <a:lnTo>
                    <a:pt x="489" y="25"/>
                  </a:lnTo>
                  <a:lnTo>
                    <a:pt x="367" y="49"/>
                  </a:lnTo>
                  <a:lnTo>
                    <a:pt x="270" y="122"/>
                  </a:lnTo>
                  <a:lnTo>
                    <a:pt x="172" y="196"/>
                  </a:lnTo>
                  <a:lnTo>
                    <a:pt x="99" y="269"/>
                  </a:lnTo>
                  <a:lnTo>
                    <a:pt x="50" y="391"/>
                  </a:lnTo>
                  <a:lnTo>
                    <a:pt x="1" y="513"/>
                  </a:lnTo>
                  <a:lnTo>
                    <a:pt x="1" y="635"/>
                  </a:lnTo>
                  <a:lnTo>
                    <a:pt x="1" y="757"/>
                  </a:lnTo>
                  <a:lnTo>
                    <a:pt x="50" y="880"/>
                  </a:lnTo>
                  <a:lnTo>
                    <a:pt x="99" y="977"/>
                  </a:lnTo>
                  <a:lnTo>
                    <a:pt x="172" y="1075"/>
                  </a:lnTo>
                  <a:lnTo>
                    <a:pt x="270" y="1148"/>
                  </a:lnTo>
                  <a:lnTo>
                    <a:pt x="367" y="1197"/>
                  </a:lnTo>
                  <a:lnTo>
                    <a:pt x="489" y="1246"/>
                  </a:lnTo>
                  <a:lnTo>
                    <a:pt x="734" y="1246"/>
                  </a:lnTo>
                  <a:lnTo>
                    <a:pt x="856" y="1197"/>
                  </a:lnTo>
                  <a:lnTo>
                    <a:pt x="978" y="1148"/>
                  </a:lnTo>
                  <a:lnTo>
                    <a:pt x="1051" y="1075"/>
                  </a:lnTo>
                  <a:lnTo>
                    <a:pt x="1149" y="977"/>
                  </a:lnTo>
                  <a:lnTo>
                    <a:pt x="1198" y="880"/>
                  </a:lnTo>
                  <a:lnTo>
                    <a:pt x="1222" y="757"/>
                  </a:lnTo>
                  <a:lnTo>
                    <a:pt x="1246" y="635"/>
                  </a:lnTo>
                  <a:lnTo>
                    <a:pt x="1222" y="513"/>
                  </a:lnTo>
                  <a:lnTo>
                    <a:pt x="1198" y="391"/>
                  </a:lnTo>
                  <a:lnTo>
                    <a:pt x="1149" y="269"/>
                  </a:lnTo>
                  <a:lnTo>
                    <a:pt x="1051" y="196"/>
                  </a:lnTo>
                  <a:lnTo>
                    <a:pt x="978" y="122"/>
                  </a:lnTo>
                  <a:lnTo>
                    <a:pt x="856" y="49"/>
                  </a:lnTo>
                  <a:lnTo>
                    <a:pt x="734" y="25"/>
                  </a:lnTo>
                  <a:lnTo>
                    <a:pt x="6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9" name="Google Shape;819;p49"/>
          <p:cNvSpPr/>
          <p:nvPr/>
        </p:nvSpPr>
        <p:spPr>
          <a:xfrm>
            <a:off x="936309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308" y="10210"/>
                </a:moveTo>
                <a:lnTo>
                  <a:pt x="11406" y="10234"/>
                </a:lnTo>
                <a:lnTo>
                  <a:pt x="11479" y="10259"/>
                </a:lnTo>
                <a:lnTo>
                  <a:pt x="11577" y="10307"/>
                </a:lnTo>
                <a:lnTo>
                  <a:pt x="11650" y="10356"/>
                </a:lnTo>
                <a:lnTo>
                  <a:pt x="11699" y="10430"/>
                </a:lnTo>
                <a:lnTo>
                  <a:pt x="11748" y="10527"/>
                </a:lnTo>
                <a:lnTo>
                  <a:pt x="11772" y="10625"/>
                </a:lnTo>
                <a:lnTo>
                  <a:pt x="11797" y="10698"/>
                </a:lnTo>
                <a:lnTo>
                  <a:pt x="11772" y="10796"/>
                </a:lnTo>
                <a:lnTo>
                  <a:pt x="11748" y="10894"/>
                </a:lnTo>
                <a:lnTo>
                  <a:pt x="11699" y="10967"/>
                </a:lnTo>
                <a:lnTo>
                  <a:pt x="11650" y="11065"/>
                </a:lnTo>
                <a:lnTo>
                  <a:pt x="11235" y="11431"/>
                </a:lnTo>
                <a:lnTo>
                  <a:pt x="10795" y="11773"/>
                </a:lnTo>
                <a:lnTo>
                  <a:pt x="10307" y="12041"/>
                </a:lnTo>
                <a:lnTo>
                  <a:pt x="9819" y="12286"/>
                </a:lnTo>
                <a:lnTo>
                  <a:pt x="9281" y="12457"/>
                </a:lnTo>
                <a:lnTo>
                  <a:pt x="8768" y="12603"/>
                </a:lnTo>
                <a:lnTo>
                  <a:pt x="8207" y="12676"/>
                </a:lnTo>
                <a:lnTo>
                  <a:pt x="7645" y="12701"/>
                </a:lnTo>
                <a:lnTo>
                  <a:pt x="7083" y="12676"/>
                </a:lnTo>
                <a:lnTo>
                  <a:pt x="6521" y="12603"/>
                </a:lnTo>
                <a:lnTo>
                  <a:pt x="6009" y="12457"/>
                </a:lnTo>
                <a:lnTo>
                  <a:pt x="5471" y="12286"/>
                </a:lnTo>
                <a:lnTo>
                  <a:pt x="4983" y="12041"/>
                </a:lnTo>
                <a:lnTo>
                  <a:pt x="4494" y="11773"/>
                </a:lnTo>
                <a:lnTo>
                  <a:pt x="4055" y="11431"/>
                </a:lnTo>
                <a:lnTo>
                  <a:pt x="3640" y="11065"/>
                </a:lnTo>
                <a:lnTo>
                  <a:pt x="3591" y="10967"/>
                </a:lnTo>
                <a:lnTo>
                  <a:pt x="3542" y="10894"/>
                </a:lnTo>
                <a:lnTo>
                  <a:pt x="3517" y="10796"/>
                </a:lnTo>
                <a:lnTo>
                  <a:pt x="3493" y="10698"/>
                </a:lnTo>
                <a:lnTo>
                  <a:pt x="3517" y="10625"/>
                </a:lnTo>
                <a:lnTo>
                  <a:pt x="3542" y="10527"/>
                </a:lnTo>
                <a:lnTo>
                  <a:pt x="3591" y="10430"/>
                </a:lnTo>
                <a:lnTo>
                  <a:pt x="3640" y="10356"/>
                </a:lnTo>
                <a:lnTo>
                  <a:pt x="3713" y="10307"/>
                </a:lnTo>
                <a:lnTo>
                  <a:pt x="3811" y="10259"/>
                </a:lnTo>
                <a:lnTo>
                  <a:pt x="3884" y="10234"/>
                </a:lnTo>
                <a:lnTo>
                  <a:pt x="3981" y="10210"/>
                </a:lnTo>
                <a:lnTo>
                  <a:pt x="4079" y="10234"/>
                </a:lnTo>
                <a:lnTo>
                  <a:pt x="4177" y="10259"/>
                </a:lnTo>
                <a:lnTo>
                  <a:pt x="4250" y="10307"/>
                </a:lnTo>
                <a:lnTo>
                  <a:pt x="4323" y="10356"/>
                </a:lnTo>
                <a:lnTo>
                  <a:pt x="4690" y="10674"/>
                </a:lnTo>
                <a:lnTo>
                  <a:pt x="5056" y="10942"/>
                </a:lnTo>
                <a:lnTo>
                  <a:pt x="5447" y="11187"/>
                </a:lnTo>
                <a:lnTo>
                  <a:pt x="5862" y="11382"/>
                </a:lnTo>
                <a:lnTo>
                  <a:pt x="6277" y="11529"/>
                </a:lnTo>
                <a:lnTo>
                  <a:pt x="6717" y="11651"/>
                </a:lnTo>
                <a:lnTo>
                  <a:pt x="7181" y="11700"/>
                </a:lnTo>
                <a:lnTo>
                  <a:pt x="7645" y="11724"/>
                </a:lnTo>
                <a:lnTo>
                  <a:pt x="8109" y="11700"/>
                </a:lnTo>
                <a:lnTo>
                  <a:pt x="8573" y="11651"/>
                </a:lnTo>
                <a:lnTo>
                  <a:pt x="9013" y="11529"/>
                </a:lnTo>
                <a:lnTo>
                  <a:pt x="9428" y="11382"/>
                </a:lnTo>
                <a:lnTo>
                  <a:pt x="9843" y="11187"/>
                </a:lnTo>
                <a:lnTo>
                  <a:pt x="10234" y="10942"/>
                </a:lnTo>
                <a:lnTo>
                  <a:pt x="10600" y="10674"/>
                </a:lnTo>
                <a:lnTo>
                  <a:pt x="10966" y="10356"/>
                </a:lnTo>
                <a:lnTo>
                  <a:pt x="11040" y="10307"/>
                </a:lnTo>
                <a:lnTo>
                  <a:pt x="11113" y="10259"/>
                </a:lnTo>
                <a:lnTo>
                  <a:pt x="11211" y="10234"/>
                </a:lnTo>
                <a:lnTo>
                  <a:pt x="11308" y="10210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0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0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0" name="Google Shape;820;p49"/>
          <p:cNvSpPr/>
          <p:nvPr/>
        </p:nvSpPr>
        <p:spPr>
          <a:xfrm>
            <a:off x="1499857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1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1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7645" y="10063"/>
                </a:moveTo>
                <a:lnTo>
                  <a:pt x="8207" y="10112"/>
                </a:lnTo>
                <a:lnTo>
                  <a:pt x="8768" y="10185"/>
                </a:lnTo>
                <a:lnTo>
                  <a:pt x="9281" y="10307"/>
                </a:lnTo>
                <a:lnTo>
                  <a:pt x="9819" y="10503"/>
                </a:lnTo>
                <a:lnTo>
                  <a:pt x="10307" y="10747"/>
                </a:lnTo>
                <a:lnTo>
                  <a:pt x="10796" y="11016"/>
                </a:lnTo>
                <a:lnTo>
                  <a:pt x="11235" y="11358"/>
                </a:lnTo>
                <a:lnTo>
                  <a:pt x="11650" y="11724"/>
                </a:lnTo>
                <a:lnTo>
                  <a:pt x="11699" y="11797"/>
                </a:lnTo>
                <a:lnTo>
                  <a:pt x="11748" y="11895"/>
                </a:lnTo>
                <a:lnTo>
                  <a:pt x="11772" y="11993"/>
                </a:lnTo>
                <a:lnTo>
                  <a:pt x="11797" y="12066"/>
                </a:lnTo>
                <a:lnTo>
                  <a:pt x="11772" y="12164"/>
                </a:lnTo>
                <a:lnTo>
                  <a:pt x="11748" y="12261"/>
                </a:lnTo>
                <a:lnTo>
                  <a:pt x="11699" y="12335"/>
                </a:lnTo>
                <a:lnTo>
                  <a:pt x="11650" y="12432"/>
                </a:lnTo>
                <a:lnTo>
                  <a:pt x="11577" y="12481"/>
                </a:lnTo>
                <a:lnTo>
                  <a:pt x="11479" y="12530"/>
                </a:lnTo>
                <a:lnTo>
                  <a:pt x="11406" y="12554"/>
                </a:lnTo>
                <a:lnTo>
                  <a:pt x="11211" y="12554"/>
                </a:lnTo>
                <a:lnTo>
                  <a:pt x="11113" y="12530"/>
                </a:lnTo>
                <a:lnTo>
                  <a:pt x="11040" y="12481"/>
                </a:lnTo>
                <a:lnTo>
                  <a:pt x="10966" y="12432"/>
                </a:lnTo>
                <a:lnTo>
                  <a:pt x="10600" y="12115"/>
                </a:lnTo>
                <a:lnTo>
                  <a:pt x="10234" y="11846"/>
                </a:lnTo>
                <a:lnTo>
                  <a:pt x="9843" y="11602"/>
                </a:lnTo>
                <a:lnTo>
                  <a:pt x="9428" y="11406"/>
                </a:lnTo>
                <a:lnTo>
                  <a:pt x="9013" y="11260"/>
                </a:lnTo>
                <a:lnTo>
                  <a:pt x="8573" y="11138"/>
                </a:lnTo>
                <a:lnTo>
                  <a:pt x="8109" y="11065"/>
                </a:lnTo>
                <a:lnTo>
                  <a:pt x="7645" y="11040"/>
                </a:lnTo>
                <a:lnTo>
                  <a:pt x="7181" y="11065"/>
                </a:lnTo>
                <a:lnTo>
                  <a:pt x="6717" y="11138"/>
                </a:lnTo>
                <a:lnTo>
                  <a:pt x="6277" y="11260"/>
                </a:lnTo>
                <a:lnTo>
                  <a:pt x="5862" y="11406"/>
                </a:lnTo>
                <a:lnTo>
                  <a:pt x="5447" y="11602"/>
                </a:lnTo>
                <a:lnTo>
                  <a:pt x="5056" y="11846"/>
                </a:lnTo>
                <a:lnTo>
                  <a:pt x="4690" y="12115"/>
                </a:lnTo>
                <a:lnTo>
                  <a:pt x="4323" y="12432"/>
                </a:lnTo>
                <a:lnTo>
                  <a:pt x="4250" y="12481"/>
                </a:lnTo>
                <a:lnTo>
                  <a:pt x="4177" y="12530"/>
                </a:lnTo>
                <a:lnTo>
                  <a:pt x="4079" y="12554"/>
                </a:lnTo>
                <a:lnTo>
                  <a:pt x="3884" y="12554"/>
                </a:lnTo>
                <a:lnTo>
                  <a:pt x="3811" y="12530"/>
                </a:lnTo>
                <a:lnTo>
                  <a:pt x="3713" y="12481"/>
                </a:lnTo>
                <a:lnTo>
                  <a:pt x="3640" y="12432"/>
                </a:lnTo>
                <a:lnTo>
                  <a:pt x="3591" y="12335"/>
                </a:lnTo>
                <a:lnTo>
                  <a:pt x="3542" y="12261"/>
                </a:lnTo>
                <a:lnTo>
                  <a:pt x="3517" y="12164"/>
                </a:lnTo>
                <a:lnTo>
                  <a:pt x="3493" y="12066"/>
                </a:lnTo>
                <a:lnTo>
                  <a:pt x="3517" y="11993"/>
                </a:lnTo>
                <a:lnTo>
                  <a:pt x="3542" y="11895"/>
                </a:lnTo>
                <a:lnTo>
                  <a:pt x="3591" y="11797"/>
                </a:lnTo>
                <a:lnTo>
                  <a:pt x="3640" y="11724"/>
                </a:lnTo>
                <a:lnTo>
                  <a:pt x="4055" y="11358"/>
                </a:lnTo>
                <a:lnTo>
                  <a:pt x="4494" y="11016"/>
                </a:lnTo>
                <a:lnTo>
                  <a:pt x="4983" y="10747"/>
                </a:lnTo>
                <a:lnTo>
                  <a:pt x="5471" y="10503"/>
                </a:lnTo>
                <a:lnTo>
                  <a:pt x="6009" y="10307"/>
                </a:lnTo>
                <a:lnTo>
                  <a:pt x="6521" y="10185"/>
                </a:lnTo>
                <a:lnTo>
                  <a:pt x="7083" y="10112"/>
                </a:lnTo>
                <a:lnTo>
                  <a:pt x="7645" y="1006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6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6" y="14533"/>
                </a:lnTo>
                <a:lnTo>
                  <a:pt x="11284" y="14362"/>
                </a:lnTo>
                <a:lnTo>
                  <a:pt x="11601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1" y="1100"/>
                </a:lnTo>
                <a:lnTo>
                  <a:pt x="11284" y="929"/>
                </a:lnTo>
                <a:lnTo>
                  <a:pt x="10966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6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1" name="Google Shape;821;p49"/>
          <p:cNvSpPr/>
          <p:nvPr/>
        </p:nvSpPr>
        <p:spPr>
          <a:xfrm>
            <a:off x="2063406" y="2091681"/>
            <a:ext cx="319561" cy="319561"/>
          </a:xfrm>
          <a:custGeom>
            <a:avLst/>
            <a:gdLst/>
            <a:ahLst/>
            <a:cxnLst/>
            <a:rect l="l" t="t" r="r" b="b"/>
            <a:pathLst>
              <a:path w="15290" h="15290" extrusionOk="0">
                <a:moveTo>
                  <a:pt x="4519" y="6815"/>
                </a:moveTo>
                <a:lnTo>
                  <a:pt x="4690" y="6839"/>
                </a:lnTo>
                <a:lnTo>
                  <a:pt x="4861" y="6888"/>
                </a:lnTo>
                <a:lnTo>
                  <a:pt x="5007" y="6986"/>
                </a:lnTo>
                <a:lnTo>
                  <a:pt x="5154" y="7084"/>
                </a:lnTo>
                <a:lnTo>
                  <a:pt x="5252" y="7230"/>
                </a:lnTo>
                <a:lnTo>
                  <a:pt x="5325" y="7401"/>
                </a:lnTo>
                <a:lnTo>
                  <a:pt x="5374" y="7572"/>
                </a:lnTo>
                <a:lnTo>
                  <a:pt x="5398" y="7767"/>
                </a:lnTo>
                <a:lnTo>
                  <a:pt x="5374" y="7963"/>
                </a:lnTo>
                <a:lnTo>
                  <a:pt x="5325" y="8134"/>
                </a:lnTo>
                <a:lnTo>
                  <a:pt x="5252" y="8305"/>
                </a:lnTo>
                <a:lnTo>
                  <a:pt x="5154" y="8451"/>
                </a:lnTo>
                <a:lnTo>
                  <a:pt x="5007" y="8549"/>
                </a:lnTo>
                <a:lnTo>
                  <a:pt x="4861" y="8647"/>
                </a:lnTo>
                <a:lnTo>
                  <a:pt x="4690" y="8696"/>
                </a:lnTo>
                <a:lnTo>
                  <a:pt x="4519" y="8720"/>
                </a:lnTo>
                <a:lnTo>
                  <a:pt x="4348" y="8696"/>
                </a:lnTo>
                <a:lnTo>
                  <a:pt x="4177" y="8647"/>
                </a:lnTo>
                <a:lnTo>
                  <a:pt x="4030" y="8549"/>
                </a:lnTo>
                <a:lnTo>
                  <a:pt x="3884" y="8451"/>
                </a:lnTo>
                <a:lnTo>
                  <a:pt x="3786" y="8305"/>
                </a:lnTo>
                <a:lnTo>
                  <a:pt x="3713" y="8134"/>
                </a:lnTo>
                <a:lnTo>
                  <a:pt x="3664" y="7963"/>
                </a:lnTo>
                <a:lnTo>
                  <a:pt x="3640" y="7767"/>
                </a:lnTo>
                <a:lnTo>
                  <a:pt x="3664" y="7572"/>
                </a:lnTo>
                <a:lnTo>
                  <a:pt x="3713" y="7401"/>
                </a:lnTo>
                <a:lnTo>
                  <a:pt x="3786" y="7230"/>
                </a:lnTo>
                <a:lnTo>
                  <a:pt x="3884" y="7084"/>
                </a:lnTo>
                <a:lnTo>
                  <a:pt x="4030" y="6986"/>
                </a:lnTo>
                <a:lnTo>
                  <a:pt x="4177" y="6888"/>
                </a:lnTo>
                <a:lnTo>
                  <a:pt x="4348" y="6839"/>
                </a:lnTo>
                <a:lnTo>
                  <a:pt x="4519" y="6815"/>
                </a:lnTo>
                <a:close/>
                <a:moveTo>
                  <a:pt x="10771" y="6815"/>
                </a:moveTo>
                <a:lnTo>
                  <a:pt x="10942" y="6839"/>
                </a:lnTo>
                <a:lnTo>
                  <a:pt x="11113" y="6888"/>
                </a:lnTo>
                <a:lnTo>
                  <a:pt x="11260" y="6986"/>
                </a:lnTo>
                <a:lnTo>
                  <a:pt x="11406" y="7084"/>
                </a:lnTo>
                <a:lnTo>
                  <a:pt x="11504" y="7230"/>
                </a:lnTo>
                <a:lnTo>
                  <a:pt x="11577" y="7401"/>
                </a:lnTo>
                <a:lnTo>
                  <a:pt x="11626" y="7572"/>
                </a:lnTo>
                <a:lnTo>
                  <a:pt x="11650" y="7767"/>
                </a:lnTo>
                <a:lnTo>
                  <a:pt x="11626" y="7963"/>
                </a:lnTo>
                <a:lnTo>
                  <a:pt x="11577" y="8134"/>
                </a:lnTo>
                <a:lnTo>
                  <a:pt x="11504" y="8305"/>
                </a:lnTo>
                <a:lnTo>
                  <a:pt x="11406" y="8451"/>
                </a:lnTo>
                <a:lnTo>
                  <a:pt x="11260" y="8549"/>
                </a:lnTo>
                <a:lnTo>
                  <a:pt x="11113" y="8647"/>
                </a:lnTo>
                <a:lnTo>
                  <a:pt x="10942" y="8696"/>
                </a:lnTo>
                <a:lnTo>
                  <a:pt x="10771" y="8720"/>
                </a:lnTo>
                <a:lnTo>
                  <a:pt x="10600" y="8696"/>
                </a:lnTo>
                <a:lnTo>
                  <a:pt x="10429" y="8647"/>
                </a:lnTo>
                <a:lnTo>
                  <a:pt x="10283" y="8549"/>
                </a:lnTo>
                <a:lnTo>
                  <a:pt x="10136" y="8451"/>
                </a:lnTo>
                <a:lnTo>
                  <a:pt x="10038" y="8305"/>
                </a:lnTo>
                <a:lnTo>
                  <a:pt x="9965" y="8134"/>
                </a:lnTo>
                <a:lnTo>
                  <a:pt x="9916" y="7963"/>
                </a:lnTo>
                <a:lnTo>
                  <a:pt x="9892" y="7767"/>
                </a:lnTo>
                <a:lnTo>
                  <a:pt x="9916" y="7572"/>
                </a:lnTo>
                <a:lnTo>
                  <a:pt x="9965" y="7401"/>
                </a:lnTo>
                <a:lnTo>
                  <a:pt x="10038" y="7230"/>
                </a:lnTo>
                <a:lnTo>
                  <a:pt x="10136" y="7084"/>
                </a:lnTo>
                <a:lnTo>
                  <a:pt x="10283" y="6986"/>
                </a:lnTo>
                <a:lnTo>
                  <a:pt x="10429" y="6888"/>
                </a:lnTo>
                <a:lnTo>
                  <a:pt x="10600" y="6839"/>
                </a:lnTo>
                <a:lnTo>
                  <a:pt x="10771" y="6815"/>
                </a:lnTo>
                <a:close/>
                <a:moveTo>
                  <a:pt x="11699" y="10503"/>
                </a:moveTo>
                <a:lnTo>
                  <a:pt x="11797" y="10527"/>
                </a:lnTo>
                <a:lnTo>
                  <a:pt x="11895" y="10576"/>
                </a:lnTo>
                <a:lnTo>
                  <a:pt x="11968" y="10625"/>
                </a:lnTo>
                <a:lnTo>
                  <a:pt x="12041" y="10674"/>
                </a:lnTo>
                <a:lnTo>
                  <a:pt x="12090" y="10771"/>
                </a:lnTo>
                <a:lnTo>
                  <a:pt x="12114" y="10845"/>
                </a:lnTo>
                <a:lnTo>
                  <a:pt x="12139" y="10942"/>
                </a:lnTo>
                <a:lnTo>
                  <a:pt x="12139" y="11040"/>
                </a:lnTo>
                <a:lnTo>
                  <a:pt x="12114" y="11138"/>
                </a:lnTo>
                <a:lnTo>
                  <a:pt x="12090" y="11236"/>
                </a:lnTo>
                <a:lnTo>
                  <a:pt x="12041" y="11309"/>
                </a:lnTo>
                <a:lnTo>
                  <a:pt x="11968" y="11382"/>
                </a:lnTo>
                <a:lnTo>
                  <a:pt x="11895" y="11431"/>
                </a:lnTo>
                <a:lnTo>
                  <a:pt x="11797" y="11455"/>
                </a:lnTo>
                <a:lnTo>
                  <a:pt x="7792" y="12701"/>
                </a:lnTo>
                <a:lnTo>
                  <a:pt x="7645" y="12725"/>
                </a:lnTo>
                <a:lnTo>
                  <a:pt x="7498" y="12701"/>
                </a:lnTo>
                <a:lnTo>
                  <a:pt x="7352" y="12628"/>
                </a:lnTo>
                <a:lnTo>
                  <a:pt x="7254" y="12530"/>
                </a:lnTo>
                <a:lnTo>
                  <a:pt x="7181" y="12383"/>
                </a:lnTo>
                <a:lnTo>
                  <a:pt x="7157" y="12286"/>
                </a:lnTo>
                <a:lnTo>
                  <a:pt x="7157" y="12188"/>
                </a:lnTo>
                <a:lnTo>
                  <a:pt x="7181" y="12090"/>
                </a:lnTo>
                <a:lnTo>
                  <a:pt x="7205" y="12017"/>
                </a:lnTo>
                <a:lnTo>
                  <a:pt x="7254" y="11919"/>
                </a:lnTo>
                <a:lnTo>
                  <a:pt x="7327" y="11871"/>
                </a:lnTo>
                <a:lnTo>
                  <a:pt x="7401" y="11797"/>
                </a:lnTo>
                <a:lnTo>
                  <a:pt x="7498" y="11773"/>
                </a:lnTo>
                <a:lnTo>
                  <a:pt x="11504" y="10527"/>
                </a:lnTo>
                <a:lnTo>
                  <a:pt x="11602" y="10503"/>
                </a:lnTo>
                <a:close/>
                <a:moveTo>
                  <a:pt x="7254" y="1"/>
                </a:moveTo>
                <a:lnTo>
                  <a:pt x="6863" y="50"/>
                </a:lnTo>
                <a:lnTo>
                  <a:pt x="6473" y="99"/>
                </a:lnTo>
                <a:lnTo>
                  <a:pt x="6106" y="147"/>
                </a:lnTo>
                <a:lnTo>
                  <a:pt x="5740" y="245"/>
                </a:lnTo>
                <a:lnTo>
                  <a:pt x="5374" y="343"/>
                </a:lnTo>
                <a:lnTo>
                  <a:pt x="5007" y="465"/>
                </a:lnTo>
                <a:lnTo>
                  <a:pt x="4665" y="611"/>
                </a:lnTo>
                <a:lnTo>
                  <a:pt x="4323" y="758"/>
                </a:lnTo>
                <a:lnTo>
                  <a:pt x="4006" y="929"/>
                </a:lnTo>
                <a:lnTo>
                  <a:pt x="3688" y="1100"/>
                </a:lnTo>
                <a:lnTo>
                  <a:pt x="3371" y="1295"/>
                </a:lnTo>
                <a:lnTo>
                  <a:pt x="3078" y="1515"/>
                </a:lnTo>
                <a:lnTo>
                  <a:pt x="2785" y="1735"/>
                </a:lnTo>
                <a:lnTo>
                  <a:pt x="2516" y="1979"/>
                </a:lnTo>
                <a:lnTo>
                  <a:pt x="2247" y="2248"/>
                </a:lnTo>
                <a:lnTo>
                  <a:pt x="1979" y="2516"/>
                </a:lnTo>
                <a:lnTo>
                  <a:pt x="1735" y="2785"/>
                </a:lnTo>
                <a:lnTo>
                  <a:pt x="1515" y="3078"/>
                </a:lnTo>
                <a:lnTo>
                  <a:pt x="1295" y="3371"/>
                </a:lnTo>
                <a:lnTo>
                  <a:pt x="1100" y="3689"/>
                </a:lnTo>
                <a:lnTo>
                  <a:pt x="929" y="4006"/>
                </a:lnTo>
                <a:lnTo>
                  <a:pt x="758" y="4324"/>
                </a:lnTo>
                <a:lnTo>
                  <a:pt x="611" y="4666"/>
                </a:lnTo>
                <a:lnTo>
                  <a:pt x="465" y="5008"/>
                </a:lnTo>
                <a:lnTo>
                  <a:pt x="342" y="5374"/>
                </a:lnTo>
                <a:lnTo>
                  <a:pt x="245" y="5740"/>
                </a:lnTo>
                <a:lnTo>
                  <a:pt x="147" y="6107"/>
                </a:lnTo>
                <a:lnTo>
                  <a:pt x="98" y="6473"/>
                </a:lnTo>
                <a:lnTo>
                  <a:pt x="49" y="6864"/>
                </a:lnTo>
                <a:lnTo>
                  <a:pt x="1" y="7255"/>
                </a:lnTo>
                <a:lnTo>
                  <a:pt x="1" y="7645"/>
                </a:lnTo>
                <a:lnTo>
                  <a:pt x="1" y="8036"/>
                </a:lnTo>
                <a:lnTo>
                  <a:pt x="49" y="8427"/>
                </a:lnTo>
                <a:lnTo>
                  <a:pt x="98" y="8818"/>
                </a:lnTo>
                <a:lnTo>
                  <a:pt x="147" y="9184"/>
                </a:lnTo>
                <a:lnTo>
                  <a:pt x="245" y="9550"/>
                </a:lnTo>
                <a:lnTo>
                  <a:pt x="342" y="9917"/>
                </a:lnTo>
                <a:lnTo>
                  <a:pt x="465" y="10283"/>
                </a:lnTo>
                <a:lnTo>
                  <a:pt x="611" y="10625"/>
                </a:lnTo>
                <a:lnTo>
                  <a:pt x="758" y="10967"/>
                </a:lnTo>
                <a:lnTo>
                  <a:pt x="929" y="11284"/>
                </a:lnTo>
                <a:lnTo>
                  <a:pt x="1100" y="11602"/>
                </a:lnTo>
                <a:lnTo>
                  <a:pt x="1295" y="11919"/>
                </a:lnTo>
                <a:lnTo>
                  <a:pt x="1515" y="12212"/>
                </a:lnTo>
                <a:lnTo>
                  <a:pt x="1735" y="12506"/>
                </a:lnTo>
                <a:lnTo>
                  <a:pt x="1979" y="12774"/>
                </a:lnTo>
                <a:lnTo>
                  <a:pt x="2247" y="13043"/>
                </a:lnTo>
                <a:lnTo>
                  <a:pt x="2516" y="13311"/>
                </a:lnTo>
                <a:lnTo>
                  <a:pt x="2785" y="13556"/>
                </a:lnTo>
                <a:lnTo>
                  <a:pt x="3078" y="13776"/>
                </a:lnTo>
                <a:lnTo>
                  <a:pt x="3371" y="13995"/>
                </a:lnTo>
                <a:lnTo>
                  <a:pt x="3688" y="14191"/>
                </a:lnTo>
                <a:lnTo>
                  <a:pt x="4006" y="14362"/>
                </a:lnTo>
                <a:lnTo>
                  <a:pt x="4323" y="14533"/>
                </a:lnTo>
                <a:lnTo>
                  <a:pt x="4665" y="14679"/>
                </a:lnTo>
                <a:lnTo>
                  <a:pt x="5007" y="14826"/>
                </a:lnTo>
                <a:lnTo>
                  <a:pt x="5374" y="14948"/>
                </a:lnTo>
                <a:lnTo>
                  <a:pt x="5740" y="15046"/>
                </a:lnTo>
                <a:lnTo>
                  <a:pt x="6106" y="15143"/>
                </a:lnTo>
                <a:lnTo>
                  <a:pt x="6473" y="15192"/>
                </a:lnTo>
                <a:lnTo>
                  <a:pt x="6863" y="15241"/>
                </a:lnTo>
                <a:lnTo>
                  <a:pt x="7254" y="15290"/>
                </a:lnTo>
                <a:lnTo>
                  <a:pt x="8036" y="15290"/>
                </a:lnTo>
                <a:lnTo>
                  <a:pt x="8427" y="15241"/>
                </a:lnTo>
                <a:lnTo>
                  <a:pt x="8817" y="15192"/>
                </a:lnTo>
                <a:lnTo>
                  <a:pt x="9184" y="15143"/>
                </a:lnTo>
                <a:lnTo>
                  <a:pt x="9550" y="15046"/>
                </a:lnTo>
                <a:lnTo>
                  <a:pt x="9916" y="14948"/>
                </a:lnTo>
                <a:lnTo>
                  <a:pt x="10283" y="14826"/>
                </a:lnTo>
                <a:lnTo>
                  <a:pt x="10625" y="14679"/>
                </a:lnTo>
                <a:lnTo>
                  <a:pt x="10967" y="14533"/>
                </a:lnTo>
                <a:lnTo>
                  <a:pt x="11284" y="14362"/>
                </a:lnTo>
                <a:lnTo>
                  <a:pt x="11602" y="14191"/>
                </a:lnTo>
                <a:lnTo>
                  <a:pt x="11919" y="13995"/>
                </a:lnTo>
                <a:lnTo>
                  <a:pt x="12212" y="13776"/>
                </a:lnTo>
                <a:lnTo>
                  <a:pt x="12505" y="13556"/>
                </a:lnTo>
                <a:lnTo>
                  <a:pt x="12774" y="13311"/>
                </a:lnTo>
                <a:lnTo>
                  <a:pt x="13042" y="13043"/>
                </a:lnTo>
                <a:lnTo>
                  <a:pt x="13311" y="12774"/>
                </a:lnTo>
                <a:lnTo>
                  <a:pt x="13555" y="12506"/>
                </a:lnTo>
                <a:lnTo>
                  <a:pt x="13775" y="12212"/>
                </a:lnTo>
                <a:lnTo>
                  <a:pt x="13995" y="11919"/>
                </a:lnTo>
                <a:lnTo>
                  <a:pt x="14190" y="11602"/>
                </a:lnTo>
                <a:lnTo>
                  <a:pt x="14361" y="11284"/>
                </a:lnTo>
                <a:lnTo>
                  <a:pt x="14532" y="10967"/>
                </a:lnTo>
                <a:lnTo>
                  <a:pt x="14679" y="10625"/>
                </a:lnTo>
                <a:lnTo>
                  <a:pt x="14825" y="10283"/>
                </a:lnTo>
                <a:lnTo>
                  <a:pt x="14947" y="9917"/>
                </a:lnTo>
                <a:lnTo>
                  <a:pt x="15045" y="9550"/>
                </a:lnTo>
                <a:lnTo>
                  <a:pt x="15143" y="9184"/>
                </a:lnTo>
                <a:lnTo>
                  <a:pt x="15192" y="8818"/>
                </a:lnTo>
                <a:lnTo>
                  <a:pt x="15241" y="8427"/>
                </a:lnTo>
                <a:lnTo>
                  <a:pt x="15289" y="8036"/>
                </a:lnTo>
                <a:lnTo>
                  <a:pt x="15289" y="7645"/>
                </a:lnTo>
                <a:lnTo>
                  <a:pt x="15289" y="7255"/>
                </a:lnTo>
                <a:lnTo>
                  <a:pt x="15241" y="6864"/>
                </a:lnTo>
                <a:lnTo>
                  <a:pt x="15192" y="6473"/>
                </a:lnTo>
                <a:lnTo>
                  <a:pt x="15143" y="6107"/>
                </a:lnTo>
                <a:lnTo>
                  <a:pt x="15045" y="5740"/>
                </a:lnTo>
                <a:lnTo>
                  <a:pt x="14947" y="5374"/>
                </a:lnTo>
                <a:lnTo>
                  <a:pt x="14825" y="5008"/>
                </a:lnTo>
                <a:lnTo>
                  <a:pt x="14679" y="4666"/>
                </a:lnTo>
                <a:lnTo>
                  <a:pt x="14532" y="4324"/>
                </a:lnTo>
                <a:lnTo>
                  <a:pt x="14361" y="4006"/>
                </a:lnTo>
                <a:lnTo>
                  <a:pt x="14190" y="3689"/>
                </a:lnTo>
                <a:lnTo>
                  <a:pt x="13995" y="3371"/>
                </a:lnTo>
                <a:lnTo>
                  <a:pt x="13775" y="3078"/>
                </a:lnTo>
                <a:lnTo>
                  <a:pt x="13555" y="2785"/>
                </a:lnTo>
                <a:lnTo>
                  <a:pt x="13311" y="2516"/>
                </a:lnTo>
                <a:lnTo>
                  <a:pt x="13042" y="2248"/>
                </a:lnTo>
                <a:lnTo>
                  <a:pt x="12774" y="1979"/>
                </a:lnTo>
                <a:lnTo>
                  <a:pt x="12505" y="1735"/>
                </a:lnTo>
                <a:lnTo>
                  <a:pt x="12212" y="1515"/>
                </a:lnTo>
                <a:lnTo>
                  <a:pt x="11919" y="1295"/>
                </a:lnTo>
                <a:lnTo>
                  <a:pt x="11602" y="1100"/>
                </a:lnTo>
                <a:lnTo>
                  <a:pt x="11284" y="929"/>
                </a:lnTo>
                <a:lnTo>
                  <a:pt x="10967" y="758"/>
                </a:lnTo>
                <a:lnTo>
                  <a:pt x="10625" y="611"/>
                </a:lnTo>
                <a:lnTo>
                  <a:pt x="10283" y="465"/>
                </a:lnTo>
                <a:lnTo>
                  <a:pt x="9916" y="343"/>
                </a:lnTo>
                <a:lnTo>
                  <a:pt x="9550" y="245"/>
                </a:lnTo>
                <a:lnTo>
                  <a:pt x="9184" y="147"/>
                </a:lnTo>
                <a:lnTo>
                  <a:pt x="8817" y="99"/>
                </a:lnTo>
                <a:lnTo>
                  <a:pt x="8427" y="50"/>
                </a:lnTo>
                <a:lnTo>
                  <a:pt x="8036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22" name="Google Shape;822;p49"/>
          <p:cNvGrpSpPr/>
          <p:nvPr/>
        </p:nvGrpSpPr>
        <p:grpSpPr>
          <a:xfrm>
            <a:off x="2701378" y="2036492"/>
            <a:ext cx="170502" cy="425733"/>
            <a:chOff x="3386850" y="2264625"/>
            <a:chExt cx="203950" cy="509250"/>
          </a:xfrm>
        </p:grpSpPr>
        <p:sp>
          <p:nvSpPr>
            <p:cNvPr id="823" name="Google Shape;823;p49"/>
            <p:cNvSpPr/>
            <p:nvPr/>
          </p:nvSpPr>
          <p:spPr>
            <a:xfrm>
              <a:off x="3386850" y="2370850"/>
              <a:ext cx="203950" cy="403025"/>
            </a:xfrm>
            <a:custGeom>
              <a:avLst/>
              <a:gdLst/>
              <a:ahLst/>
              <a:cxnLst/>
              <a:rect l="l" t="t" r="r" b="b"/>
              <a:pathLst>
                <a:path w="8158" h="16121" extrusionOk="0">
                  <a:moveTo>
                    <a:pt x="3249" y="1"/>
                  </a:moveTo>
                  <a:lnTo>
                    <a:pt x="3004" y="50"/>
                  </a:lnTo>
                  <a:lnTo>
                    <a:pt x="2785" y="99"/>
                  </a:lnTo>
                  <a:lnTo>
                    <a:pt x="2565" y="172"/>
                  </a:lnTo>
                  <a:lnTo>
                    <a:pt x="2369" y="269"/>
                  </a:lnTo>
                  <a:lnTo>
                    <a:pt x="2174" y="367"/>
                  </a:lnTo>
                  <a:lnTo>
                    <a:pt x="1979" y="465"/>
                  </a:lnTo>
                  <a:lnTo>
                    <a:pt x="1808" y="587"/>
                  </a:lnTo>
                  <a:lnTo>
                    <a:pt x="1637" y="734"/>
                  </a:lnTo>
                  <a:lnTo>
                    <a:pt x="1490" y="880"/>
                  </a:lnTo>
                  <a:lnTo>
                    <a:pt x="1344" y="1027"/>
                  </a:lnTo>
                  <a:lnTo>
                    <a:pt x="1075" y="1369"/>
                  </a:lnTo>
                  <a:lnTo>
                    <a:pt x="855" y="1784"/>
                  </a:lnTo>
                  <a:lnTo>
                    <a:pt x="660" y="2199"/>
                  </a:lnTo>
                  <a:lnTo>
                    <a:pt x="489" y="2687"/>
                  </a:lnTo>
                  <a:lnTo>
                    <a:pt x="342" y="3176"/>
                  </a:lnTo>
                  <a:lnTo>
                    <a:pt x="245" y="3738"/>
                  </a:lnTo>
                  <a:lnTo>
                    <a:pt x="147" y="4299"/>
                  </a:lnTo>
                  <a:lnTo>
                    <a:pt x="74" y="4910"/>
                  </a:lnTo>
                  <a:lnTo>
                    <a:pt x="49" y="5545"/>
                  </a:lnTo>
                  <a:lnTo>
                    <a:pt x="25" y="6204"/>
                  </a:lnTo>
                  <a:lnTo>
                    <a:pt x="0" y="6888"/>
                  </a:lnTo>
                  <a:lnTo>
                    <a:pt x="25" y="7035"/>
                  </a:lnTo>
                  <a:lnTo>
                    <a:pt x="49" y="7181"/>
                  </a:lnTo>
                  <a:lnTo>
                    <a:pt x="98" y="7328"/>
                  </a:lnTo>
                  <a:lnTo>
                    <a:pt x="171" y="7425"/>
                  </a:lnTo>
                  <a:lnTo>
                    <a:pt x="269" y="7523"/>
                  </a:lnTo>
                  <a:lnTo>
                    <a:pt x="391" y="7596"/>
                  </a:lnTo>
                  <a:lnTo>
                    <a:pt x="513" y="7645"/>
                  </a:lnTo>
                  <a:lnTo>
                    <a:pt x="660" y="7670"/>
                  </a:lnTo>
                  <a:lnTo>
                    <a:pt x="806" y="7645"/>
                  </a:lnTo>
                  <a:lnTo>
                    <a:pt x="928" y="7596"/>
                  </a:lnTo>
                  <a:lnTo>
                    <a:pt x="1051" y="7523"/>
                  </a:lnTo>
                  <a:lnTo>
                    <a:pt x="1148" y="7425"/>
                  </a:lnTo>
                  <a:lnTo>
                    <a:pt x="1222" y="7328"/>
                  </a:lnTo>
                  <a:lnTo>
                    <a:pt x="1270" y="7181"/>
                  </a:lnTo>
                  <a:lnTo>
                    <a:pt x="1295" y="7035"/>
                  </a:lnTo>
                  <a:lnTo>
                    <a:pt x="1319" y="6888"/>
                  </a:lnTo>
                  <a:lnTo>
                    <a:pt x="1344" y="6278"/>
                  </a:lnTo>
                  <a:lnTo>
                    <a:pt x="1417" y="5569"/>
                  </a:lnTo>
                  <a:lnTo>
                    <a:pt x="1515" y="4861"/>
                  </a:lnTo>
                  <a:lnTo>
                    <a:pt x="1637" y="4153"/>
                  </a:lnTo>
                  <a:lnTo>
                    <a:pt x="1759" y="3542"/>
                  </a:lnTo>
                  <a:lnTo>
                    <a:pt x="1881" y="3029"/>
                  </a:lnTo>
                  <a:lnTo>
                    <a:pt x="2003" y="2687"/>
                  </a:lnTo>
                  <a:lnTo>
                    <a:pt x="2052" y="2614"/>
                  </a:lnTo>
                  <a:lnTo>
                    <a:pt x="2101" y="2590"/>
                  </a:lnTo>
                  <a:lnTo>
                    <a:pt x="2101" y="2639"/>
                  </a:lnTo>
                  <a:lnTo>
                    <a:pt x="2125" y="2736"/>
                  </a:lnTo>
                  <a:lnTo>
                    <a:pt x="2125" y="3151"/>
                  </a:lnTo>
                  <a:lnTo>
                    <a:pt x="2076" y="4568"/>
                  </a:lnTo>
                  <a:lnTo>
                    <a:pt x="1954" y="6595"/>
                  </a:lnTo>
                  <a:lnTo>
                    <a:pt x="1832" y="8866"/>
                  </a:lnTo>
                  <a:lnTo>
                    <a:pt x="1539" y="13165"/>
                  </a:lnTo>
                  <a:lnTo>
                    <a:pt x="1392" y="15119"/>
                  </a:lnTo>
                  <a:lnTo>
                    <a:pt x="1392" y="15290"/>
                  </a:lnTo>
                  <a:lnTo>
                    <a:pt x="1417" y="15461"/>
                  </a:lnTo>
                  <a:lnTo>
                    <a:pt x="1466" y="15607"/>
                  </a:lnTo>
                  <a:lnTo>
                    <a:pt x="1563" y="15754"/>
                  </a:lnTo>
                  <a:lnTo>
                    <a:pt x="1661" y="15900"/>
                  </a:lnTo>
                  <a:lnTo>
                    <a:pt x="1783" y="15998"/>
                  </a:lnTo>
                  <a:lnTo>
                    <a:pt x="1930" y="16071"/>
                  </a:lnTo>
                  <a:lnTo>
                    <a:pt x="2101" y="16120"/>
                  </a:lnTo>
                  <a:lnTo>
                    <a:pt x="2394" y="16120"/>
                  </a:lnTo>
                  <a:lnTo>
                    <a:pt x="2516" y="16071"/>
                  </a:lnTo>
                  <a:lnTo>
                    <a:pt x="2662" y="15998"/>
                  </a:lnTo>
                  <a:lnTo>
                    <a:pt x="2785" y="15925"/>
                  </a:lnTo>
                  <a:lnTo>
                    <a:pt x="2882" y="15803"/>
                  </a:lnTo>
                  <a:lnTo>
                    <a:pt x="2956" y="15680"/>
                  </a:lnTo>
                  <a:lnTo>
                    <a:pt x="3029" y="15534"/>
                  </a:lnTo>
                  <a:lnTo>
                    <a:pt x="3053" y="15387"/>
                  </a:lnTo>
                  <a:lnTo>
                    <a:pt x="3713" y="8549"/>
                  </a:lnTo>
                  <a:lnTo>
                    <a:pt x="3737" y="8476"/>
                  </a:lnTo>
                  <a:lnTo>
                    <a:pt x="3786" y="8354"/>
                  </a:lnTo>
                  <a:lnTo>
                    <a:pt x="3835" y="8305"/>
                  </a:lnTo>
                  <a:lnTo>
                    <a:pt x="3884" y="8231"/>
                  </a:lnTo>
                  <a:lnTo>
                    <a:pt x="3981" y="8207"/>
                  </a:lnTo>
                  <a:lnTo>
                    <a:pt x="4079" y="8183"/>
                  </a:lnTo>
                  <a:lnTo>
                    <a:pt x="4177" y="8207"/>
                  </a:lnTo>
                  <a:lnTo>
                    <a:pt x="4274" y="8231"/>
                  </a:lnTo>
                  <a:lnTo>
                    <a:pt x="4323" y="8305"/>
                  </a:lnTo>
                  <a:lnTo>
                    <a:pt x="4372" y="8354"/>
                  </a:lnTo>
                  <a:lnTo>
                    <a:pt x="4421" y="8476"/>
                  </a:lnTo>
                  <a:lnTo>
                    <a:pt x="4445" y="8549"/>
                  </a:lnTo>
                  <a:lnTo>
                    <a:pt x="5105" y="15387"/>
                  </a:lnTo>
                  <a:lnTo>
                    <a:pt x="5129" y="15534"/>
                  </a:lnTo>
                  <a:lnTo>
                    <a:pt x="5202" y="15680"/>
                  </a:lnTo>
                  <a:lnTo>
                    <a:pt x="5276" y="15803"/>
                  </a:lnTo>
                  <a:lnTo>
                    <a:pt x="5373" y="15925"/>
                  </a:lnTo>
                  <a:lnTo>
                    <a:pt x="5496" y="15998"/>
                  </a:lnTo>
                  <a:lnTo>
                    <a:pt x="5642" y="16071"/>
                  </a:lnTo>
                  <a:lnTo>
                    <a:pt x="5764" y="16120"/>
                  </a:lnTo>
                  <a:lnTo>
                    <a:pt x="6057" y="16120"/>
                  </a:lnTo>
                  <a:lnTo>
                    <a:pt x="6228" y="16071"/>
                  </a:lnTo>
                  <a:lnTo>
                    <a:pt x="6375" y="15998"/>
                  </a:lnTo>
                  <a:lnTo>
                    <a:pt x="6497" y="15900"/>
                  </a:lnTo>
                  <a:lnTo>
                    <a:pt x="6595" y="15754"/>
                  </a:lnTo>
                  <a:lnTo>
                    <a:pt x="6692" y="15607"/>
                  </a:lnTo>
                  <a:lnTo>
                    <a:pt x="6741" y="15461"/>
                  </a:lnTo>
                  <a:lnTo>
                    <a:pt x="6766" y="15290"/>
                  </a:lnTo>
                  <a:lnTo>
                    <a:pt x="6766" y="15119"/>
                  </a:lnTo>
                  <a:lnTo>
                    <a:pt x="6619" y="13165"/>
                  </a:lnTo>
                  <a:lnTo>
                    <a:pt x="6350" y="8915"/>
                  </a:lnTo>
                  <a:lnTo>
                    <a:pt x="6204" y="6619"/>
                  </a:lnTo>
                  <a:lnTo>
                    <a:pt x="6106" y="4617"/>
                  </a:lnTo>
                  <a:lnTo>
                    <a:pt x="6057" y="3176"/>
                  </a:lnTo>
                  <a:lnTo>
                    <a:pt x="6057" y="2761"/>
                  </a:lnTo>
                  <a:lnTo>
                    <a:pt x="6057" y="2590"/>
                  </a:lnTo>
                  <a:lnTo>
                    <a:pt x="6106" y="2590"/>
                  </a:lnTo>
                  <a:lnTo>
                    <a:pt x="6155" y="2687"/>
                  </a:lnTo>
                  <a:lnTo>
                    <a:pt x="6253" y="3005"/>
                  </a:lnTo>
                  <a:lnTo>
                    <a:pt x="6399" y="3493"/>
                  </a:lnTo>
                  <a:lnTo>
                    <a:pt x="6521" y="4128"/>
                  </a:lnTo>
                  <a:lnTo>
                    <a:pt x="6643" y="4837"/>
                  </a:lnTo>
                  <a:lnTo>
                    <a:pt x="6741" y="5569"/>
                  </a:lnTo>
                  <a:lnTo>
                    <a:pt x="6814" y="6278"/>
                  </a:lnTo>
                  <a:lnTo>
                    <a:pt x="6839" y="6888"/>
                  </a:lnTo>
                  <a:lnTo>
                    <a:pt x="6863" y="7035"/>
                  </a:lnTo>
                  <a:lnTo>
                    <a:pt x="6888" y="7181"/>
                  </a:lnTo>
                  <a:lnTo>
                    <a:pt x="6936" y="7328"/>
                  </a:lnTo>
                  <a:lnTo>
                    <a:pt x="7010" y="7425"/>
                  </a:lnTo>
                  <a:lnTo>
                    <a:pt x="7107" y="7523"/>
                  </a:lnTo>
                  <a:lnTo>
                    <a:pt x="7230" y="7596"/>
                  </a:lnTo>
                  <a:lnTo>
                    <a:pt x="7352" y="7645"/>
                  </a:lnTo>
                  <a:lnTo>
                    <a:pt x="7498" y="7670"/>
                  </a:lnTo>
                  <a:lnTo>
                    <a:pt x="7645" y="7645"/>
                  </a:lnTo>
                  <a:lnTo>
                    <a:pt x="7767" y="7596"/>
                  </a:lnTo>
                  <a:lnTo>
                    <a:pt x="7889" y="7523"/>
                  </a:lnTo>
                  <a:lnTo>
                    <a:pt x="7987" y="7425"/>
                  </a:lnTo>
                  <a:lnTo>
                    <a:pt x="8060" y="7328"/>
                  </a:lnTo>
                  <a:lnTo>
                    <a:pt x="8109" y="7181"/>
                  </a:lnTo>
                  <a:lnTo>
                    <a:pt x="8133" y="7035"/>
                  </a:lnTo>
                  <a:lnTo>
                    <a:pt x="8158" y="6888"/>
                  </a:lnTo>
                  <a:lnTo>
                    <a:pt x="8133" y="5520"/>
                  </a:lnTo>
                  <a:lnTo>
                    <a:pt x="8109" y="4885"/>
                  </a:lnTo>
                  <a:lnTo>
                    <a:pt x="8060" y="4299"/>
                  </a:lnTo>
                  <a:lnTo>
                    <a:pt x="7987" y="3713"/>
                  </a:lnTo>
                  <a:lnTo>
                    <a:pt x="7889" y="3176"/>
                  </a:lnTo>
                  <a:lnTo>
                    <a:pt x="7767" y="2663"/>
                  </a:lnTo>
                  <a:lnTo>
                    <a:pt x="7620" y="2174"/>
                  </a:lnTo>
                  <a:lnTo>
                    <a:pt x="7425" y="1759"/>
                  </a:lnTo>
                  <a:lnTo>
                    <a:pt x="7205" y="1369"/>
                  </a:lnTo>
                  <a:lnTo>
                    <a:pt x="7083" y="1173"/>
                  </a:lnTo>
                  <a:lnTo>
                    <a:pt x="6936" y="1002"/>
                  </a:lnTo>
                  <a:lnTo>
                    <a:pt x="6790" y="856"/>
                  </a:lnTo>
                  <a:lnTo>
                    <a:pt x="6643" y="709"/>
                  </a:lnTo>
                  <a:lnTo>
                    <a:pt x="6472" y="563"/>
                  </a:lnTo>
                  <a:lnTo>
                    <a:pt x="6277" y="440"/>
                  </a:lnTo>
                  <a:lnTo>
                    <a:pt x="6082" y="343"/>
                  </a:lnTo>
                  <a:lnTo>
                    <a:pt x="5886" y="245"/>
                  </a:lnTo>
                  <a:lnTo>
                    <a:pt x="5666" y="172"/>
                  </a:lnTo>
                  <a:lnTo>
                    <a:pt x="5422" y="99"/>
                  </a:lnTo>
                  <a:lnTo>
                    <a:pt x="5178" y="50"/>
                  </a:lnTo>
                  <a:lnTo>
                    <a:pt x="4909" y="1"/>
                  </a:lnTo>
                  <a:lnTo>
                    <a:pt x="4714" y="74"/>
                  </a:lnTo>
                  <a:lnTo>
                    <a:pt x="4519" y="147"/>
                  </a:lnTo>
                  <a:lnTo>
                    <a:pt x="4299" y="196"/>
                  </a:lnTo>
                  <a:lnTo>
                    <a:pt x="3859" y="196"/>
                  </a:lnTo>
                  <a:lnTo>
                    <a:pt x="3664" y="147"/>
                  </a:lnTo>
                  <a:lnTo>
                    <a:pt x="3444" y="99"/>
                  </a:lnTo>
                  <a:lnTo>
                    <a:pt x="32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4" name="Google Shape;824;p49"/>
            <p:cNvSpPr/>
            <p:nvPr/>
          </p:nvSpPr>
          <p:spPr>
            <a:xfrm>
              <a:off x="3446075" y="2264625"/>
              <a:ext cx="85500" cy="94050"/>
            </a:xfrm>
            <a:custGeom>
              <a:avLst/>
              <a:gdLst/>
              <a:ahLst/>
              <a:cxnLst/>
              <a:rect l="l" t="t" r="r" b="b"/>
              <a:pathLst>
                <a:path w="3420" h="3762" extrusionOk="0">
                  <a:moveTo>
                    <a:pt x="1539" y="0"/>
                  </a:moveTo>
                  <a:lnTo>
                    <a:pt x="1368" y="25"/>
                  </a:lnTo>
                  <a:lnTo>
                    <a:pt x="1197" y="49"/>
                  </a:lnTo>
                  <a:lnTo>
                    <a:pt x="1051" y="122"/>
                  </a:lnTo>
                  <a:lnTo>
                    <a:pt x="904" y="171"/>
                  </a:lnTo>
                  <a:lnTo>
                    <a:pt x="757" y="269"/>
                  </a:lnTo>
                  <a:lnTo>
                    <a:pt x="611" y="342"/>
                  </a:lnTo>
                  <a:lnTo>
                    <a:pt x="489" y="464"/>
                  </a:lnTo>
                  <a:lnTo>
                    <a:pt x="391" y="586"/>
                  </a:lnTo>
                  <a:lnTo>
                    <a:pt x="293" y="708"/>
                  </a:lnTo>
                  <a:lnTo>
                    <a:pt x="196" y="855"/>
                  </a:lnTo>
                  <a:lnTo>
                    <a:pt x="122" y="1002"/>
                  </a:lnTo>
                  <a:lnTo>
                    <a:pt x="74" y="1148"/>
                  </a:lnTo>
                  <a:lnTo>
                    <a:pt x="25" y="1319"/>
                  </a:lnTo>
                  <a:lnTo>
                    <a:pt x="0" y="1514"/>
                  </a:lnTo>
                  <a:lnTo>
                    <a:pt x="0" y="1710"/>
                  </a:lnTo>
                  <a:lnTo>
                    <a:pt x="0" y="1905"/>
                  </a:lnTo>
                  <a:lnTo>
                    <a:pt x="25" y="2101"/>
                  </a:lnTo>
                  <a:lnTo>
                    <a:pt x="74" y="2272"/>
                  </a:lnTo>
                  <a:lnTo>
                    <a:pt x="122" y="2467"/>
                  </a:lnTo>
                  <a:lnTo>
                    <a:pt x="196" y="2638"/>
                  </a:lnTo>
                  <a:lnTo>
                    <a:pt x="293" y="2809"/>
                  </a:lnTo>
                  <a:lnTo>
                    <a:pt x="391" y="2980"/>
                  </a:lnTo>
                  <a:lnTo>
                    <a:pt x="489" y="3126"/>
                  </a:lnTo>
                  <a:lnTo>
                    <a:pt x="611" y="3273"/>
                  </a:lnTo>
                  <a:lnTo>
                    <a:pt x="757" y="3395"/>
                  </a:lnTo>
                  <a:lnTo>
                    <a:pt x="904" y="3493"/>
                  </a:lnTo>
                  <a:lnTo>
                    <a:pt x="1051" y="3590"/>
                  </a:lnTo>
                  <a:lnTo>
                    <a:pt x="1197" y="3664"/>
                  </a:lnTo>
                  <a:lnTo>
                    <a:pt x="1368" y="3713"/>
                  </a:lnTo>
                  <a:lnTo>
                    <a:pt x="1539" y="3761"/>
                  </a:lnTo>
                  <a:lnTo>
                    <a:pt x="1881" y="3761"/>
                  </a:lnTo>
                  <a:lnTo>
                    <a:pt x="2052" y="3713"/>
                  </a:lnTo>
                  <a:lnTo>
                    <a:pt x="2223" y="3664"/>
                  </a:lnTo>
                  <a:lnTo>
                    <a:pt x="2369" y="3590"/>
                  </a:lnTo>
                  <a:lnTo>
                    <a:pt x="2516" y="3493"/>
                  </a:lnTo>
                  <a:lnTo>
                    <a:pt x="2662" y="3395"/>
                  </a:lnTo>
                  <a:lnTo>
                    <a:pt x="2809" y="3273"/>
                  </a:lnTo>
                  <a:lnTo>
                    <a:pt x="2931" y="3126"/>
                  </a:lnTo>
                  <a:lnTo>
                    <a:pt x="3029" y="2980"/>
                  </a:lnTo>
                  <a:lnTo>
                    <a:pt x="3127" y="2809"/>
                  </a:lnTo>
                  <a:lnTo>
                    <a:pt x="3224" y="2638"/>
                  </a:lnTo>
                  <a:lnTo>
                    <a:pt x="3297" y="2467"/>
                  </a:lnTo>
                  <a:lnTo>
                    <a:pt x="3346" y="2272"/>
                  </a:lnTo>
                  <a:lnTo>
                    <a:pt x="3395" y="2101"/>
                  </a:lnTo>
                  <a:lnTo>
                    <a:pt x="3420" y="1905"/>
                  </a:lnTo>
                  <a:lnTo>
                    <a:pt x="3420" y="1710"/>
                  </a:lnTo>
                  <a:lnTo>
                    <a:pt x="3420" y="1514"/>
                  </a:lnTo>
                  <a:lnTo>
                    <a:pt x="3395" y="1319"/>
                  </a:lnTo>
                  <a:lnTo>
                    <a:pt x="3346" y="1148"/>
                  </a:lnTo>
                  <a:lnTo>
                    <a:pt x="3297" y="1002"/>
                  </a:lnTo>
                  <a:lnTo>
                    <a:pt x="3224" y="855"/>
                  </a:lnTo>
                  <a:lnTo>
                    <a:pt x="3127" y="708"/>
                  </a:lnTo>
                  <a:lnTo>
                    <a:pt x="3029" y="586"/>
                  </a:lnTo>
                  <a:lnTo>
                    <a:pt x="2931" y="464"/>
                  </a:lnTo>
                  <a:lnTo>
                    <a:pt x="2809" y="342"/>
                  </a:lnTo>
                  <a:lnTo>
                    <a:pt x="2662" y="269"/>
                  </a:lnTo>
                  <a:lnTo>
                    <a:pt x="2516" y="171"/>
                  </a:lnTo>
                  <a:lnTo>
                    <a:pt x="2369" y="122"/>
                  </a:lnTo>
                  <a:lnTo>
                    <a:pt x="2223" y="49"/>
                  </a:lnTo>
                  <a:lnTo>
                    <a:pt x="2052" y="25"/>
                  </a:lnTo>
                  <a:lnTo>
                    <a:pt x="18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5" name="Google Shape;825;p49"/>
          <p:cNvGrpSpPr/>
          <p:nvPr/>
        </p:nvGrpSpPr>
        <p:grpSpPr>
          <a:xfrm>
            <a:off x="3843751" y="2090602"/>
            <a:ext cx="139863" cy="317513"/>
            <a:chOff x="4753325" y="2329350"/>
            <a:chExt cx="167300" cy="379800"/>
          </a:xfrm>
        </p:grpSpPr>
        <p:sp>
          <p:nvSpPr>
            <p:cNvPr id="826" name="Google Shape;826;p49"/>
            <p:cNvSpPr/>
            <p:nvPr/>
          </p:nvSpPr>
          <p:spPr>
            <a:xfrm>
              <a:off x="4753325" y="2424600"/>
              <a:ext cx="167300" cy="284550"/>
            </a:xfrm>
            <a:custGeom>
              <a:avLst/>
              <a:gdLst/>
              <a:ahLst/>
              <a:cxnLst/>
              <a:rect l="l" t="t" r="r" b="b"/>
              <a:pathLst>
                <a:path w="6692" h="11382" extrusionOk="0">
                  <a:moveTo>
                    <a:pt x="4030" y="0"/>
                  </a:moveTo>
                  <a:lnTo>
                    <a:pt x="3883" y="73"/>
                  </a:lnTo>
                  <a:lnTo>
                    <a:pt x="3712" y="122"/>
                  </a:lnTo>
                  <a:lnTo>
                    <a:pt x="3517" y="171"/>
                  </a:lnTo>
                  <a:lnTo>
                    <a:pt x="3175" y="171"/>
                  </a:lnTo>
                  <a:lnTo>
                    <a:pt x="3004" y="147"/>
                  </a:lnTo>
                  <a:lnTo>
                    <a:pt x="2833" y="73"/>
                  </a:lnTo>
                  <a:lnTo>
                    <a:pt x="2662" y="24"/>
                  </a:lnTo>
                  <a:lnTo>
                    <a:pt x="2418" y="24"/>
                  </a:lnTo>
                  <a:lnTo>
                    <a:pt x="2174" y="98"/>
                  </a:lnTo>
                  <a:lnTo>
                    <a:pt x="1954" y="171"/>
                  </a:lnTo>
                  <a:lnTo>
                    <a:pt x="1710" y="318"/>
                  </a:lnTo>
                  <a:lnTo>
                    <a:pt x="1490" y="489"/>
                  </a:lnTo>
                  <a:lnTo>
                    <a:pt x="1246" y="684"/>
                  </a:lnTo>
                  <a:lnTo>
                    <a:pt x="1050" y="928"/>
                  </a:lnTo>
                  <a:lnTo>
                    <a:pt x="855" y="1197"/>
                  </a:lnTo>
                  <a:lnTo>
                    <a:pt x="660" y="1514"/>
                  </a:lnTo>
                  <a:lnTo>
                    <a:pt x="513" y="1856"/>
                  </a:lnTo>
                  <a:lnTo>
                    <a:pt x="366" y="2223"/>
                  </a:lnTo>
                  <a:lnTo>
                    <a:pt x="244" y="2638"/>
                  </a:lnTo>
                  <a:lnTo>
                    <a:pt x="122" y="3102"/>
                  </a:lnTo>
                  <a:lnTo>
                    <a:pt x="49" y="3590"/>
                  </a:lnTo>
                  <a:lnTo>
                    <a:pt x="0" y="4103"/>
                  </a:lnTo>
                  <a:lnTo>
                    <a:pt x="0" y="4665"/>
                  </a:lnTo>
                  <a:lnTo>
                    <a:pt x="0" y="4787"/>
                  </a:lnTo>
                  <a:lnTo>
                    <a:pt x="25" y="4909"/>
                  </a:lnTo>
                  <a:lnTo>
                    <a:pt x="73" y="5007"/>
                  </a:lnTo>
                  <a:lnTo>
                    <a:pt x="147" y="5104"/>
                  </a:lnTo>
                  <a:lnTo>
                    <a:pt x="220" y="5178"/>
                  </a:lnTo>
                  <a:lnTo>
                    <a:pt x="318" y="5251"/>
                  </a:lnTo>
                  <a:lnTo>
                    <a:pt x="415" y="5275"/>
                  </a:lnTo>
                  <a:lnTo>
                    <a:pt x="537" y="5300"/>
                  </a:lnTo>
                  <a:lnTo>
                    <a:pt x="660" y="5275"/>
                  </a:lnTo>
                  <a:lnTo>
                    <a:pt x="757" y="5251"/>
                  </a:lnTo>
                  <a:lnTo>
                    <a:pt x="855" y="5178"/>
                  </a:lnTo>
                  <a:lnTo>
                    <a:pt x="928" y="5104"/>
                  </a:lnTo>
                  <a:lnTo>
                    <a:pt x="1001" y="5007"/>
                  </a:lnTo>
                  <a:lnTo>
                    <a:pt x="1026" y="4909"/>
                  </a:lnTo>
                  <a:lnTo>
                    <a:pt x="1050" y="4787"/>
                  </a:lnTo>
                  <a:lnTo>
                    <a:pt x="1075" y="4665"/>
                  </a:lnTo>
                  <a:lnTo>
                    <a:pt x="1099" y="4201"/>
                  </a:lnTo>
                  <a:lnTo>
                    <a:pt x="1148" y="3737"/>
                  </a:lnTo>
                  <a:lnTo>
                    <a:pt x="1221" y="3322"/>
                  </a:lnTo>
                  <a:lnTo>
                    <a:pt x="1319" y="2931"/>
                  </a:lnTo>
                  <a:lnTo>
                    <a:pt x="1441" y="2589"/>
                  </a:lnTo>
                  <a:lnTo>
                    <a:pt x="1539" y="2345"/>
                  </a:lnTo>
                  <a:lnTo>
                    <a:pt x="1636" y="2174"/>
                  </a:lnTo>
                  <a:lnTo>
                    <a:pt x="1685" y="2149"/>
                  </a:lnTo>
                  <a:lnTo>
                    <a:pt x="1710" y="2149"/>
                  </a:lnTo>
                  <a:lnTo>
                    <a:pt x="1734" y="2247"/>
                  </a:lnTo>
                  <a:lnTo>
                    <a:pt x="1734" y="2516"/>
                  </a:lnTo>
                  <a:lnTo>
                    <a:pt x="1685" y="3493"/>
                  </a:lnTo>
                  <a:lnTo>
                    <a:pt x="1612" y="4836"/>
                  </a:lnTo>
                  <a:lnTo>
                    <a:pt x="1490" y="6374"/>
                  </a:lnTo>
                  <a:lnTo>
                    <a:pt x="1246" y="9256"/>
                  </a:lnTo>
                  <a:lnTo>
                    <a:pt x="1148" y="10551"/>
                  </a:lnTo>
                  <a:lnTo>
                    <a:pt x="1148" y="10697"/>
                  </a:lnTo>
                  <a:lnTo>
                    <a:pt x="1148" y="10844"/>
                  </a:lnTo>
                  <a:lnTo>
                    <a:pt x="1197" y="10966"/>
                  </a:lnTo>
                  <a:lnTo>
                    <a:pt x="1270" y="11088"/>
                  </a:lnTo>
                  <a:lnTo>
                    <a:pt x="1343" y="11186"/>
                  </a:lnTo>
                  <a:lnTo>
                    <a:pt x="1465" y="11284"/>
                  </a:lnTo>
                  <a:lnTo>
                    <a:pt x="1588" y="11357"/>
                  </a:lnTo>
                  <a:lnTo>
                    <a:pt x="1710" y="11381"/>
                  </a:lnTo>
                  <a:lnTo>
                    <a:pt x="1954" y="11381"/>
                  </a:lnTo>
                  <a:lnTo>
                    <a:pt x="2076" y="11357"/>
                  </a:lnTo>
                  <a:lnTo>
                    <a:pt x="2174" y="11284"/>
                  </a:lnTo>
                  <a:lnTo>
                    <a:pt x="2271" y="11210"/>
                  </a:lnTo>
                  <a:lnTo>
                    <a:pt x="2345" y="11137"/>
                  </a:lnTo>
                  <a:lnTo>
                    <a:pt x="2418" y="11039"/>
                  </a:lnTo>
                  <a:lnTo>
                    <a:pt x="2467" y="10917"/>
                  </a:lnTo>
                  <a:lnTo>
                    <a:pt x="2516" y="10795"/>
                  </a:lnTo>
                  <a:lnTo>
                    <a:pt x="3053" y="7034"/>
                  </a:lnTo>
                  <a:lnTo>
                    <a:pt x="3053" y="6985"/>
                  </a:lnTo>
                  <a:lnTo>
                    <a:pt x="3102" y="6887"/>
                  </a:lnTo>
                  <a:lnTo>
                    <a:pt x="3151" y="6839"/>
                  </a:lnTo>
                  <a:lnTo>
                    <a:pt x="3200" y="6790"/>
                  </a:lnTo>
                  <a:lnTo>
                    <a:pt x="3273" y="6765"/>
                  </a:lnTo>
                  <a:lnTo>
                    <a:pt x="3346" y="6741"/>
                  </a:lnTo>
                  <a:lnTo>
                    <a:pt x="3419" y="6765"/>
                  </a:lnTo>
                  <a:lnTo>
                    <a:pt x="3493" y="6790"/>
                  </a:lnTo>
                  <a:lnTo>
                    <a:pt x="3541" y="6839"/>
                  </a:lnTo>
                  <a:lnTo>
                    <a:pt x="3590" y="6887"/>
                  </a:lnTo>
                  <a:lnTo>
                    <a:pt x="3639" y="6985"/>
                  </a:lnTo>
                  <a:lnTo>
                    <a:pt x="3639" y="7034"/>
                  </a:lnTo>
                  <a:lnTo>
                    <a:pt x="4176" y="10795"/>
                  </a:lnTo>
                  <a:lnTo>
                    <a:pt x="4225" y="10917"/>
                  </a:lnTo>
                  <a:lnTo>
                    <a:pt x="4274" y="11039"/>
                  </a:lnTo>
                  <a:lnTo>
                    <a:pt x="4347" y="11137"/>
                  </a:lnTo>
                  <a:lnTo>
                    <a:pt x="4421" y="11210"/>
                  </a:lnTo>
                  <a:lnTo>
                    <a:pt x="4518" y="11284"/>
                  </a:lnTo>
                  <a:lnTo>
                    <a:pt x="4616" y="11357"/>
                  </a:lnTo>
                  <a:lnTo>
                    <a:pt x="4738" y="11381"/>
                  </a:lnTo>
                  <a:lnTo>
                    <a:pt x="4982" y="11381"/>
                  </a:lnTo>
                  <a:lnTo>
                    <a:pt x="5104" y="11357"/>
                  </a:lnTo>
                  <a:lnTo>
                    <a:pt x="5227" y="11284"/>
                  </a:lnTo>
                  <a:lnTo>
                    <a:pt x="5349" y="11186"/>
                  </a:lnTo>
                  <a:lnTo>
                    <a:pt x="5422" y="11088"/>
                  </a:lnTo>
                  <a:lnTo>
                    <a:pt x="5495" y="10966"/>
                  </a:lnTo>
                  <a:lnTo>
                    <a:pt x="5544" y="10844"/>
                  </a:lnTo>
                  <a:lnTo>
                    <a:pt x="5544" y="10697"/>
                  </a:lnTo>
                  <a:lnTo>
                    <a:pt x="5544" y="10551"/>
                  </a:lnTo>
                  <a:lnTo>
                    <a:pt x="5202" y="6399"/>
                  </a:lnTo>
                  <a:lnTo>
                    <a:pt x="5007" y="3517"/>
                  </a:lnTo>
                  <a:lnTo>
                    <a:pt x="4958" y="2540"/>
                  </a:lnTo>
                  <a:lnTo>
                    <a:pt x="4958" y="2247"/>
                  </a:lnTo>
                  <a:lnTo>
                    <a:pt x="4982" y="2149"/>
                  </a:lnTo>
                  <a:lnTo>
                    <a:pt x="5007" y="2149"/>
                  </a:lnTo>
                  <a:lnTo>
                    <a:pt x="5056" y="2174"/>
                  </a:lnTo>
                  <a:lnTo>
                    <a:pt x="5153" y="2320"/>
                  </a:lnTo>
                  <a:lnTo>
                    <a:pt x="5251" y="2564"/>
                  </a:lnTo>
                  <a:lnTo>
                    <a:pt x="5349" y="2906"/>
                  </a:lnTo>
                  <a:lnTo>
                    <a:pt x="5446" y="3297"/>
                  </a:lnTo>
                  <a:lnTo>
                    <a:pt x="5544" y="3737"/>
                  </a:lnTo>
                  <a:lnTo>
                    <a:pt x="5593" y="4201"/>
                  </a:lnTo>
                  <a:lnTo>
                    <a:pt x="5617" y="4665"/>
                  </a:lnTo>
                  <a:lnTo>
                    <a:pt x="5642" y="4787"/>
                  </a:lnTo>
                  <a:lnTo>
                    <a:pt x="5666" y="4909"/>
                  </a:lnTo>
                  <a:lnTo>
                    <a:pt x="5691" y="5007"/>
                  </a:lnTo>
                  <a:lnTo>
                    <a:pt x="5764" y="5104"/>
                  </a:lnTo>
                  <a:lnTo>
                    <a:pt x="5837" y="5178"/>
                  </a:lnTo>
                  <a:lnTo>
                    <a:pt x="5935" y="5251"/>
                  </a:lnTo>
                  <a:lnTo>
                    <a:pt x="6033" y="5275"/>
                  </a:lnTo>
                  <a:lnTo>
                    <a:pt x="6155" y="5300"/>
                  </a:lnTo>
                  <a:lnTo>
                    <a:pt x="6277" y="5275"/>
                  </a:lnTo>
                  <a:lnTo>
                    <a:pt x="6374" y="5251"/>
                  </a:lnTo>
                  <a:lnTo>
                    <a:pt x="6472" y="5178"/>
                  </a:lnTo>
                  <a:lnTo>
                    <a:pt x="6545" y="5104"/>
                  </a:lnTo>
                  <a:lnTo>
                    <a:pt x="6619" y="5007"/>
                  </a:lnTo>
                  <a:lnTo>
                    <a:pt x="6668" y="4909"/>
                  </a:lnTo>
                  <a:lnTo>
                    <a:pt x="6692" y="4787"/>
                  </a:lnTo>
                  <a:lnTo>
                    <a:pt x="6692" y="4665"/>
                  </a:lnTo>
                  <a:lnTo>
                    <a:pt x="6692" y="4103"/>
                  </a:lnTo>
                  <a:lnTo>
                    <a:pt x="6643" y="3566"/>
                  </a:lnTo>
                  <a:lnTo>
                    <a:pt x="6570" y="3077"/>
                  </a:lnTo>
                  <a:lnTo>
                    <a:pt x="6472" y="2638"/>
                  </a:lnTo>
                  <a:lnTo>
                    <a:pt x="6374" y="2223"/>
                  </a:lnTo>
                  <a:lnTo>
                    <a:pt x="6228" y="1832"/>
                  </a:lnTo>
                  <a:lnTo>
                    <a:pt x="6081" y="1490"/>
                  </a:lnTo>
                  <a:lnTo>
                    <a:pt x="5910" y="1172"/>
                  </a:lnTo>
                  <a:lnTo>
                    <a:pt x="5715" y="904"/>
                  </a:lnTo>
                  <a:lnTo>
                    <a:pt x="5520" y="659"/>
                  </a:lnTo>
                  <a:lnTo>
                    <a:pt x="5300" y="464"/>
                  </a:lnTo>
                  <a:lnTo>
                    <a:pt x="5056" y="293"/>
                  </a:lnTo>
                  <a:lnTo>
                    <a:pt x="4811" y="171"/>
                  </a:lnTo>
                  <a:lnTo>
                    <a:pt x="4567" y="73"/>
                  </a:lnTo>
                  <a:lnTo>
                    <a:pt x="4299" y="24"/>
                  </a:lnTo>
                  <a:lnTo>
                    <a:pt x="40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7" name="Google Shape;827;p49"/>
            <p:cNvSpPr/>
            <p:nvPr/>
          </p:nvSpPr>
          <p:spPr>
            <a:xfrm>
              <a:off x="4798500" y="2329350"/>
              <a:ext cx="76950" cy="84275"/>
            </a:xfrm>
            <a:custGeom>
              <a:avLst/>
              <a:gdLst/>
              <a:ahLst/>
              <a:cxnLst/>
              <a:rect l="l" t="t" r="r" b="b"/>
              <a:pathLst>
                <a:path w="3078" h="3371" extrusionOk="0">
                  <a:moveTo>
                    <a:pt x="1539" y="0"/>
                  </a:moveTo>
                  <a:lnTo>
                    <a:pt x="1222" y="24"/>
                  </a:lnTo>
                  <a:lnTo>
                    <a:pt x="953" y="98"/>
                  </a:lnTo>
                  <a:lnTo>
                    <a:pt x="684" y="220"/>
                  </a:lnTo>
                  <a:lnTo>
                    <a:pt x="464" y="415"/>
                  </a:lnTo>
                  <a:lnTo>
                    <a:pt x="367" y="513"/>
                  </a:lnTo>
                  <a:lnTo>
                    <a:pt x="269" y="635"/>
                  </a:lnTo>
                  <a:lnTo>
                    <a:pt x="196" y="757"/>
                  </a:lnTo>
                  <a:lnTo>
                    <a:pt x="123" y="879"/>
                  </a:lnTo>
                  <a:lnTo>
                    <a:pt x="74" y="1026"/>
                  </a:lnTo>
                  <a:lnTo>
                    <a:pt x="49" y="1172"/>
                  </a:lnTo>
                  <a:lnTo>
                    <a:pt x="25" y="1343"/>
                  </a:lnTo>
                  <a:lnTo>
                    <a:pt x="0" y="1514"/>
                  </a:lnTo>
                  <a:lnTo>
                    <a:pt x="25" y="1685"/>
                  </a:lnTo>
                  <a:lnTo>
                    <a:pt x="49" y="1856"/>
                  </a:lnTo>
                  <a:lnTo>
                    <a:pt x="123" y="2198"/>
                  </a:lnTo>
                  <a:lnTo>
                    <a:pt x="269" y="2516"/>
                  </a:lnTo>
                  <a:lnTo>
                    <a:pt x="464" y="2784"/>
                  </a:lnTo>
                  <a:lnTo>
                    <a:pt x="562" y="2906"/>
                  </a:lnTo>
                  <a:lnTo>
                    <a:pt x="684" y="3029"/>
                  </a:lnTo>
                  <a:lnTo>
                    <a:pt x="806" y="3126"/>
                  </a:lnTo>
                  <a:lnTo>
                    <a:pt x="953" y="3199"/>
                  </a:lnTo>
                  <a:lnTo>
                    <a:pt x="1075" y="3273"/>
                  </a:lnTo>
                  <a:lnTo>
                    <a:pt x="1222" y="3322"/>
                  </a:lnTo>
                  <a:lnTo>
                    <a:pt x="1393" y="3346"/>
                  </a:lnTo>
                  <a:lnTo>
                    <a:pt x="1539" y="3370"/>
                  </a:lnTo>
                  <a:lnTo>
                    <a:pt x="1686" y="3346"/>
                  </a:lnTo>
                  <a:lnTo>
                    <a:pt x="1857" y="3322"/>
                  </a:lnTo>
                  <a:lnTo>
                    <a:pt x="2003" y="3273"/>
                  </a:lnTo>
                  <a:lnTo>
                    <a:pt x="2125" y="3199"/>
                  </a:lnTo>
                  <a:lnTo>
                    <a:pt x="2272" y="3126"/>
                  </a:lnTo>
                  <a:lnTo>
                    <a:pt x="2394" y="3029"/>
                  </a:lnTo>
                  <a:lnTo>
                    <a:pt x="2516" y="2906"/>
                  </a:lnTo>
                  <a:lnTo>
                    <a:pt x="2614" y="2784"/>
                  </a:lnTo>
                  <a:lnTo>
                    <a:pt x="2809" y="2516"/>
                  </a:lnTo>
                  <a:lnTo>
                    <a:pt x="2956" y="2198"/>
                  </a:lnTo>
                  <a:lnTo>
                    <a:pt x="3029" y="1856"/>
                  </a:lnTo>
                  <a:lnTo>
                    <a:pt x="3053" y="1685"/>
                  </a:lnTo>
                  <a:lnTo>
                    <a:pt x="3078" y="1514"/>
                  </a:lnTo>
                  <a:lnTo>
                    <a:pt x="3053" y="1343"/>
                  </a:lnTo>
                  <a:lnTo>
                    <a:pt x="3029" y="1172"/>
                  </a:lnTo>
                  <a:lnTo>
                    <a:pt x="3004" y="1026"/>
                  </a:lnTo>
                  <a:lnTo>
                    <a:pt x="2956" y="879"/>
                  </a:lnTo>
                  <a:lnTo>
                    <a:pt x="2882" y="757"/>
                  </a:lnTo>
                  <a:lnTo>
                    <a:pt x="2809" y="635"/>
                  </a:lnTo>
                  <a:lnTo>
                    <a:pt x="2711" y="513"/>
                  </a:lnTo>
                  <a:lnTo>
                    <a:pt x="2614" y="415"/>
                  </a:lnTo>
                  <a:lnTo>
                    <a:pt x="2394" y="220"/>
                  </a:lnTo>
                  <a:lnTo>
                    <a:pt x="2125" y="98"/>
                  </a:lnTo>
                  <a:lnTo>
                    <a:pt x="1857" y="24"/>
                  </a:lnTo>
                  <a:lnTo>
                    <a:pt x="15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8" name="Google Shape;828;p49"/>
          <p:cNvGrpSpPr/>
          <p:nvPr/>
        </p:nvGrpSpPr>
        <p:grpSpPr>
          <a:xfrm>
            <a:off x="3277654" y="2038519"/>
            <a:ext cx="145004" cy="421658"/>
            <a:chOff x="4076175" y="2267050"/>
            <a:chExt cx="173450" cy="504375"/>
          </a:xfrm>
        </p:grpSpPr>
        <p:sp>
          <p:nvSpPr>
            <p:cNvPr id="829" name="Google Shape;829;p49"/>
            <p:cNvSpPr/>
            <p:nvPr/>
          </p:nvSpPr>
          <p:spPr>
            <a:xfrm>
              <a:off x="4122600" y="2267050"/>
              <a:ext cx="80600" cy="91625"/>
            </a:xfrm>
            <a:custGeom>
              <a:avLst/>
              <a:gdLst/>
              <a:ahLst/>
              <a:cxnLst/>
              <a:rect l="l" t="t" r="r" b="b"/>
              <a:pathLst>
                <a:path w="3224" h="3665" extrusionOk="0">
                  <a:moveTo>
                    <a:pt x="1441" y="1"/>
                  </a:moveTo>
                  <a:lnTo>
                    <a:pt x="1295" y="25"/>
                  </a:lnTo>
                  <a:lnTo>
                    <a:pt x="1124" y="74"/>
                  </a:lnTo>
                  <a:lnTo>
                    <a:pt x="977" y="123"/>
                  </a:lnTo>
                  <a:lnTo>
                    <a:pt x="855" y="172"/>
                  </a:lnTo>
                  <a:lnTo>
                    <a:pt x="708" y="245"/>
                  </a:lnTo>
                  <a:lnTo>
                    <a:pt x="586" y="343"/>
                  </a:lnTo>
                  <a:lnTo>
                    <a:pt x="464" y="441"/>
                  </a:lnTo>
                  <a:lnTo>
                    <a:pt x="366" y="563"/>
                  </a:lnTo>
                  <a:lnTo>
                    <a:pt x="269" y="685"/>
                  </a:lnTo>
                  <a:lnTo>
                    <a:pt x="195" y="831"/>
                  </a:lnTo>
                  <a:lnTo>
                    <a:pt x="122" y="978"/>
                  </a:lnTo>
                  <a:lnTo>
                    <a:pt x="73" y="1124"/>
                  </a:lnTo>
                  <a:lnTo>
                    <a:pt x="25" y="1295"/>
                  </a:lnTo>
                  <a:lnTo>
                    <a:pt x="0" y="1466"/>
                  </a:lnTo>
                  <a:lnTo>
                    <a:pt x="0" y="1662"/>
                  </a:lnTo>
                  <a:lnTo>
                    <a:pt x="0" y="1833"/>
                  </a:lnTo>
                  <a:lnTo>
                    <a:pt x="25" y="2028"/>
                  </a:lnTo>
                  <a:lnTo>
                    <a:pt x="73" y="2223"/>
                  </a:lnTo>
                  <a:lnTo>
                    <a:pt x="122" y="2394"/>
                  </a:lnTo>
                  <a:lnTo>
                    <a:pt x="195" y="2565"/>
                  </a:lnTo>
                  <a:lnTo>
                    <a:pt x="269" y="2736"/>
                  </a:lnTo>
                  <a:lnTo>
                    <a:pt x="366" y="2883"/>
                  </a:lnTo>
                  <a:lnTo>
                    <a:pt x="464" y="3029"/>
                  </a:lnTo>
                  <a:lnTo>
                    <a:pt x="586" y="3176"/>
                  </a:lnTo>
                  <a:lnTo>
                    <a:pt x="708" y="3298"/>
                  </a:lnTo>
                  <a:lnTo>
                    <a:pt x="855" y="3396"/>
                  </a:lnTo>
                  <a:lnTo>
                    <a:pt x="977" y="3493"/>
                  </a:lnTo>
                  <a:lnTo>
                    <a:pt x="1124" y="3567"/>
                  </a:lnTo>
                  <a:lnTo>
                    <a:pt x="1295" y="3616"/>
                  </a:lnTo>
                  <a:lnTo>
                    <a:pt x="1441" y="3640"/>
                  </a:lnTo>
                  <a:lnTo>
                    <a:pt x="1612" y="3664"/>
                  </a:lnTo>
                  <a:lnTo>
                    <a:pt x="1783" y="3640"/>
                  </a:lnTo>
                  <a:lnTo>
                    <a:pt x="1930" y="3616"/>
                  </a:lnTo>
                  <a:lnTo>
                    <a:pt x="2100" y="3567"/>
                  </a:lnTo>
                  <a:lnTo>
                    <a:pt x="2247" y="3493"/>
                  </a:lnTo>
                  <a:lnTo>
                    <a:pt x="2369" y="3396"/>
                  </a:lnTo>
                  <a:lnTo>
                    <a:pt x="2516" y="3298"/>
                  </a:lnTo>
                  <a:lnTo>
                    <a:pt x="2638" y="3176"/>
                  </a:lnTo>
                  <a:lnTo>
                    <a:pt x="2760" y="3029"/>
                  </a:lnTo>
                  <a:lnTo>
                    <a:pt x="2858" y="2883"/>
                  </a:lnTo>
                  <a:lnTo>
                    <a:pt x="2955" y="2736"/>
                  </a:lnTo>
                  <a:lnTo>
                    <a:pt x="3029" y="2565"/>
                  </a:lnTo>
                  <a:lnTo>
                    <a:pt x="3102" y="2394"/>
                  </a:lnTo>
                  <a:lnTo>
                    <a:pt x="3151" y="2223"/>
                  </a:lnTo>
                  <a:lnTo>
                    <a:pt x="3200" y="2028"/>
                  </a:lnTo>
                  <a:lnTo>
                    <a:pt x="3224" y="1833"/>
                  </a:lnTo>
                  <a:lnTo>
                    <a:pt x="3224" y="1662"/>
                  </a:lnTo>
                  <a:lnTo>
                    <a:pt x="3224" y="1466"/>
                  </a:lnTo>
                  <a:lnTo>
                    <a:pt x="3200" y="1295"/>
                  </a:lnTo>
                  <a:lnTo>
                    <a:pt x="3151" y="1124"/>
                  </a:lnTo>
                  <a:lnTo>
                    <a:pt x="3102" y="978"/>
                  </a:lnTo>
                  <a:lnTo>
                    <a:pt x="3029" y="831"/>
                  </a:lnTo>
                  <a:lnTo>
                    <a:pt x="2955" y="685"/>
                  </a:lnTo>
                  <a:lnTo>
                    <a:pt x="2858" y="563"/>
                  </a:lnTo>
                  <a:lnTo>
                    <a:pt x="2760" y="441"/>
                  </a:lnTo>
                  <a:lnTo>
                    <a:pt x="2638" y="343"/>
                  </a:lnTo>
                  <a:lnTo>
                    <a:pt x="2516" y="245"/>
                  </a:lnTo>
                  <a:lnTo>
                    <a:pt x="2369" y="172"/>
                  </a:lnTo>
                  <a:lnTo>
                    <a:pt x="2247" y="123"/>
                  </a:lnTo>
                  <a:lnTo>
                    <a:pt x="2100" y="74"/>
                  </a:lnTo>
                  <a:lnTo>
                    <a:pt x="1930" y="25"/>
                  </a:lnTo>
                  <a:lnTo>
                    <a:pt x="17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0" name="Google Shape;830;p49"/>
            <p:cNvSpPr/>
            <p:nvPr/>
          </p:nvSpPr>
          <p:spPr>
            <a:xfrm>
              <a:off x="4076175" y="2370250"/>
              <a:ext cx="173450" cy="401175"/>
            </a:xfrm>
            <a:custGeom>
              <a:avLst/>
              <a:gdLst/>
              <a:ahLst/>
              <a:cxnLst/>
              <a:rect l="l" t="t" r="r" b="b"/>
              <a:pathLst>
                <a:path w="6938" h="16047" extrusionOk="0">
                  <a:moveTo>
                    <a:pt x="2736" y="0"/>
                  </a:moveTo>
                  <a:lnTo>
                    <a:pt x="2541" y="49"/>
                  </a:lnTo>
                  <a:lnTo>
                    <a:pt x="2346" y="123"/>
                  </a:lnTo>
                  <a:lnTo>
                    <a:pt x="2175" y="196"/>
                  </a:lnTo>
                  <a:lnTo>
                    <a:pt x="2028" y="293"/>
                  </a:lnTo>
                  <a:lnTo>
                    <a:pt x="1711" y="489"/>
                  </a:lnTo>
                  <a:lnTo>
                    <a:pt x="1442" y="758"/>
                  </a:lnTo>
                  <a:lnTo>
                    <a:pt x="1173" y="1075"/>
                  </a:lnTo>
                  <a:lnTo>
                    <a:pt x="953" y="1417"/>
                  </a:lnTo>
                  <a:lnTo>
                    <a:pt x="758" y="1808"/>
                  </a:lnTo>
                  <a:lnTo>
                    <a:pt x="587" y="2223"/>
                  </a:lnTo>
                  <a:lnTo>
                    <a:pt x="441" y="2711"/>
                  </a:lnTo>
                  <a:lnTo>
                    <a:pt x="318" y="3200"/>
                  </a:lnTo>
                  <a:lnTo>
                    <a:pt x="221" y="3737"/>
                  </a:lnTo>
                  <a:lnTo>
                    <a:pt x="147" y="4323"/>
                  </a:lnTo>
                  <a:lnTo>
                    <a:pt x="74" y="4909"/>
                  </a:lnTo>
                  <a:lnTo>
                    <a:pt x="25" y="5544"/>
                  </a:lnTo>
                  <a:lnTo>
                    <a:pt x="1" y="6204"/>
                  </a:lnTo>
                  <a:lnTo>
                    <a:pt x="1" y="6888"/>
                  </a:lnTo>
                  <a:lnTo>
                    <a:pt x="25" y="7034"/>
                  </a:lnTo>
                  <a:lnTo>
                    <a:pt x="50" y="7181"/>
                  </a:lnTo>
                  <a:lnTo>
                    <a:pt x="99" y="7327"/>
                  </a:lnTo>
                  <a:lnTo>
                    <a:pt x="172" y="7425"/>
                  </a:lnTo>
                  <a:lnTo>
                    <a:pt x="245" y="7523"/>
                  </a:lnTo>
                  <a:lnTo>
                    <a:pt x="318" y="7596"/>
                  </a:lnTo>
                  <a:lnTo>
                    <a:pt x="416" y="7645"/>
                  </a:lnTo>
                  <a:lnTo>
                    <a:pt x="636" y="7645"/>
                  </a:lnTo>
                  <a:lnTo>
                    <a:pt x="734" y="7596"/>
                  </a:lnTo>
                  <a:lnTo>
                    <a:pt x="807" y="7523"/>
                  </a:lnTo>
                  <a:lnTo>
                    <a:pt x="880" y="7425"/>
                  </a:lnTo>
                  <a:lnTo>
                    <a:pt x="929" y="7327"/>
                  </a:lnTo>
                  <a:lnTo>
                    <a:pt x="953" y="7181"/>
                  </a:lnTo>
                  <a:lnTo>
                    <a:pt x="978" y="6888"/>
                  </a:lnTo>
                  <a:lnTo>
                    <a:pt x="1002" y="6521"/>
                  </a:lnTo>
                  <a:lnTo>
                    <a:pt x="1027" y="6106"/>
                  </a:lnTo>
                  <a:lnTo>
                    <a:pt x="1149" y="5105"/>
                  </a:lnTo>
                  <a:lnTo>
                    <a:pt x="1295" y="4103"/>
                  </a:lnTo>
                  <a:lnTo>
                    <a:pt x="1369" y="3664"/>
                  </a:lnTo>
                  <a:lnTo>
                    <a:pt x="1466" y="3298"/>
                  </a:lnTo>
                  <a:lnTo>
                    <a:pt x="1417" y="3102"/>
                  </a:lnTo>
                  <a:lnTo>
                    <a:pt x="1393" y="2907"/>
                  </a:lnTo>
                  <a:lnTo>
                    <a:pt x="1393" y="2711"/>
                  </a:lnTo>
                  <a:lnTo>
                    <a:pt x="1417" y="2540"/>
                  </a:lnTo>
                  <a:lnTo>
                    <a:pt x="1442" y="2394"/>
                  </a:lnTo>
                  <a:lnTo>
                    <a:pt x="1515" y="2247"/>
                  </a:lnTo>
                  <a:lnTo>
                    <a:pt x="1588" y="2125"/>
                  </a:lnTo>
                  <a:lnTo>
                    <a:pt x="1662" y="2052"/>
                  </a:lnTo>
                  <a:lnTo>
                    <a:pt x="1588" y="2150"/>
                  </a:lnTo>
                  <a:lnTo>
                    <a:pt x="1540" y="2296"/>
                  </a:lnTo>
                  <a:lnTo>
                    <a:pt x="1491" y="2492"/>
                  </a:lnTo>
                  <a:lnTo>
                    <a:pt x="1491" y="2687"/>
                  </a:lnTo>
                  <a:lnTo>
                    <a:pt x="1515" y="2882"/>
                  </a:lnTo>
                  <a:lnTo>
                    <a:pt x="1564" y="3078"/>
                  </a:lnTo>
                  <a:lnTo>
                    <a:pt x="1613" y="3175"/>
                  </a:lnTo>
                  <a:lnTo>
                    <a:pt x="1686" y="3273"/>
                  </a:lnTo>
                  <a:lnTo>
                    <a:pt x="1759" y="3346"/>
                  </a:lnTo>
                  <a:lnTo>
                    <a:pt x="1857" y="3420"/>
                  </a:lnTo>
                  <a:lnTo>
                    <a:pt x="1906" y="3786"/>
                  </a:lnTo>
                  <a:lnTo>
                    <a:pt x="1930" y="3981"/>
                  </a:lnTo>
                  <a:lnTo>
                    <a:pt x="1955" y="4201"/>
                  </a:lnTo>
                  <a:lnTo>
                    <a:pt x="1930" y="4445"/>
                  </a:lnTo>
                  <a:lnTo>
                    <a:pt x="1906" y="4738"/>
                  </a:lnTo>
                  <a:lnTo>
                    <a:pt x="1833" y="5032"/>
                  </a:lnTo>
                  <a:lnTo>
                    <a:pt x="1711" y="5398"/>
                  </a:lnTo>
                  <a:lnTo>
                    <a:pt x="1515" y="5911"/>
                  </a:lnTo>
                  <a:lnTo>
                    <a:pt x="1369" y="6399"/>
                  </a:lnTo>
                  <a:lnTo>
                    <a:pt x="1271" y="6839"/>
                  </a:lnTo>
                  <a:lnTo>
                    <a:pt x="1222" y="7230"/>
                  </a:lnTo>
                  <a:lnTo>
                    <a:pt x="1173" y="7620"/>
                  </a:lnTo>
                  <a:lnTo>
                    <a:pt x="1173" y="8011"/>
                  </a:lnTo>
                  <a:lnTo>
                    <a:pt x="1198" y="8817"/>
                  </a:lnTo>
                  <a:lnTo>
                    <a:pt x="1247" y="9989"/>
                  </a:lnTo>
                  <a:lnTo>
                    <a:pt x="1295" y="11162"/>
                  </a:lnTo>
                  <a:lnTo>
                    <a:pt x="1320" y="13238"/>
                  </a:lnTo>
                  <a:lnTo>
                    <a:pt x="1344" y="14728"/>
                  </a:lnTo>
                  <a:lnTo>
                    <a:pt x="1344" y="15314"/>
                  </a:lnTo>
                  <a:lnTo>
                    <a:pt x="1369" y="15533"/>
                  </a:lnTo>
                  <a:lnTo>
                    <a:pt x="1417" y="15704"/>
                  </a:lnTo>
                  <a:lnTo>
                    <a:pt x="1491" y="15827"/>
                  </a:lnTo>
                  <a:lnTo>
                    <a:pt x="1588" y="15924"/>
                  </a:lnTo>
                  <a:lnTo>
                    <a:pt x="1662" y="15998"/>
                  </a:lnTo>
                  <a:lnTo>
                    <a:pt x="1735" y="16022"/>
                  </a:lnTo>
                  <a:lnTo>
                    <a:pt x="1833" y="16046"/>
                  </a:lnTo>
                  <a:lnTo>
                    <a:pt x="1955" y="16046"/>
                  </a:lnTo>
                  <a:lnTo>
                    <a:pt x="2077" y="15998"/>
                  </a:lnTo>
                  <a:lnTo>
                    <a:pt x="2175" y="15949"/>
                  </a:lnTo>
                  <a:lnTo>
                    <a:pt x="2248" y="15875"/>
                  </a:lnTo>
                  <a:lnTo>
                    <a:pt x="2321" y="15802"/>
                  </a:lnTo>
                  <a:lnTo>
                    <a:pt x="2394" y="15680"/>
                  </a:lnTo>
                  <a:lnTo>
                    <a:pt x="2419" y="15533"/>
                  </a:lnTo>
                  <a:lnTo>
                    <a:pt x="2468" y="15387"/>
                  </a:lnTo>
                  <a:lnTo>
                    <a:pt x="3152" y="8548"/>
                  </a:lnTo>
                  <a:lnTo>
                    <a:pt x="3152" y="8451"/>
                  </a:lnTo>
                  <a:lnTo>
                    <a:pt x="3200" y="8280"/>
                  </a:lnTo>
                  <a:lnTo>
                    <a:pt x="3249" y="8182"/>
                  </a:lnTo>
                  <a:lnTo>
                    <a:pt x="3298" y="8084"/>
                  </a:lnTo>
                  <a:lnTo>
                    <a:pt x="3371" y="8011"/>
                  </a:lnTo>
                  <a:lnTo>
                    <a:pt x="3469" y="7987"/>
                  </a:lnTo>
                  <a:lnTo>
                    <a:pt x="3567" y="8011"/>
                  </a:lnTo>
                  <a:lnTo>
                    <a:pt x="3640" y="8084"/>
                  </a:lnTo>
                  <a:lnTo>
                    <a:pt x="3689" y="8182"/>
                  </a:lnTo>
                  <a:lnTo>
                    <a:pt x="3738" y="8280"/>
                  </a:lnTo>
                  <a:lnTo>
                    <a:pt x="3787" y="8451"/>
                  </a:lnTo>
                  <a:lnTo>
                    <a:pt x="3787" y="8548"/>
                  </a:lnTo>
                  <a:lnTo>
                    <a:pt x="4470" y="15387"/>
                  </a:lnTo>
                  <a:lnTo>
                    <a:pt x="4519" y="15533"/>
                  </a:lnTo>
                  <a:lnTo>
                    <a:pt x="4544" y="15680"/>
                  </a:lnTo>
                  <a:lnTo>
                    <a:pt x="4617" y="15802"/>
                  </a:lnTo>
                  <a:lnTo>
                    <a:pt x="4690" y="15875"/>
                  </a:lnTo>
                  <a:lnTo>
                    <a:pt x="4763" y="15949"/>
                  </a:lnTo>
                  <a:lnTo>
                    <a:pt x="4861" y="15998"/>
                  </a:lnTo>
                  <a:lnTo>
                    <a:pt x="4983" y="16046"/>
                  </a:lnTo>
                  <a:lnTo>
                    <a:pt x="5105" y="16046"/>
                  </a:lnTo>
                  <a:lnTo>
                    <a:pt x="5203" y="16022"/>
                  </a:lnTo>
                  <a:lnTo>
                    <a:pt x="5276" y="15998"/>
                  </a:lnTo>
                  <a:lnTo>
                    <a:pt x="5350" y="15924"/>
                  </a:lnTo>
                  <a:lnTo>
                    <a:pt x="5447" y="15827"/>
                  </a:lnTo>
                  <a:lnTo>
                    <a:pt x="5521" y="15704"/>
                  </a:lnTo>
                  <a:lnTo>
                    <a:pt x="5569" y="15533"/>
                  </a:lnTo>
                  <a:lnTo>
                    <a:pt x="5594" y="15314"/>
                  </a:lnTo>
                  <a:lnTo>
                    <a:pt x="5594" y="14728"/>
                  </a:lnTo>
                  <a:lnTo>
                    <a:pt x="5618" y="13238"/>
                  </a:lnTo>
                  <a:lnTo>
                    <a:pt x="5643" y="11162"/>
                  </a:lnTo>
                  <a:lnTo>
                    <a:pt x="5692" y="9989"/>
                  </a:lnTo>
                  <a:lnTo>
                    <a:pt x="5740" y="8817"/>
                  </a:lnTo>
                  <a:lnTo>
                    <a:pt x="5765" y="8011"/>
                  </a:lnTo>
                  <a:lnTo>
                    <a:pt x="5765" y="7620"/>
                  </a:lnTo>
                  <a:lnTo>
                    <a:pt x="5716" y="7230"/>
                  </a:lnTo>
                  <a:lnTo>
                    <a:pt x="5667" y="6839"/>
                  </a:lnTo>
                  <a:lnTo>
                    <a:pt x="5569" y="6399"/>
                  </a:lnTo>
                  <a:lnTo>
                    <a:pt x="5423" y="5911"/>
                  </a:lnTo>
                  <a:lnTo>
                    <a:pt x="5227" y="5398"/>
                  </a:lnTo>
                  <a:lnTo>
                    <a:pt x="5105" y="5032"/>
                  </a:lnTo>
                  <a:lnTo>
                    <a:pt x="5032" y="4738"/>
                  </a:lnTo>
                  <a:lnTo>
                    <a:pt x="5008" y="4445"/>
                  </a:lnTo>
                  <a:lnTo>
                    <a:pt x="4983" y="4201"/>
                  </a:lnTo>
                  <a:lnTo>
                    <a:pt x="5008" y="3981"/>
                  </a:lnTo>
                  <a:lnTo>
                    <a:pt x="5032" y="3786"/>
                  </a:lnTo>
                  <a:lnTo>
                    <a:pt x="5081" y="3420"/>
                  </a:lnTo>
                  <a:lnTo>
                    <a:pt x="5179" y="3346"/>
                  </a:lnTo>
                  <a:lnTo>
                    <a:pt x="5252" y="3273"/>
                  </a:lnTo>
                  <a:lnTo>
                    <a:pt x="5325" y="3175"/>
                  </a:lnTo>
                  <a:lnTo>
                    <a:pt x="5374" y="3078"/>
                  </a:lnTo>
                  <a:lnTo>
                    <a:pt x="5423" y="2882"/>
                  </a:lnTo>
                  <a:lnTo>
                    <a:pt x="5447" y="2687"/>
                  </a:lnTo>
                  <a:lnTo>
                    <a:pt x="5447" y="2492"/>
                  </a:lnTo>
                  <a:lnTo>
                    <a:pt x="5398" y="2296"/>
                  </a:lnTo>
                  <a:lnTo>
                    <a:pt x="5350" y="2150"/>
                  </a:lnTo>
                  <a:lnTo>
                    <a:pt x="5276" y="2052"/>
                  </a:lnTo>
                  <a:lnTo>
                    <a:pt x="5350" y="2125"/>
                  </a:lnTo>
                  <a:lnTo>
                    <a:pt x="5423" y="2247"/>
                  </a:lnTo>
                  <a:lnTo>
                    <a:pt x="5496" y="2394"/>
                  </a:lnTo>
                  <a:lnTo>
                    <a:pt x="5521" y="2540"/>
                  </a:lnTo>
                  <a:lnTo>
                    <a:pt x="5545" y="2711"/>
                  </a:lnTo>
                  <a:lnTo>
                    <a:pt x="5545" y="2907"/>
                  </a:lnTo>
                  <a:lnTo>
                    <a:pt x="5521" y="3102"/>
                  </a:lnTo>
                  <a:lnTo>
                    <a:pt x="5472" y="3298"/>
                  </a:lnTo>
                  <a:lnTo>
                    <a:pt x="5569" y="3664"/>
                  </a:lnTo>
                  <a:lnTo>
                    <a:pt x="5643" y="4103"/>
                  </a:lnTo>
                  <a:lnTo>
                    <a:pt x="5789" y="5105"/>
                  </a:lnTo>
                  <a:lnTo>
                    <a:pt x="5911" y="6106"/>
                  </a:lnTo>
                  <a:lnTo>
                    <a:pt x="5936" y="6521"/>
                  </a:lnTo>
                  <a:lnTo>
                    <a:pt x="5960" y="6888"/>
                  </a:lnTo>
                  <a:lnTo>
                    <a:pt x="5985" y="7181"/>
                  </a:lnTo>
                  <a:lnTo>
                    <a:pt x="6009" y="7327"/>
                  </a:lnTo>
                  <a:lnTo>
                    <a:pt x="6058" y="7425"/>
                  </a:lnTo>
                  <a:lnTo>
                    <a:pt x="6131" y="7523"/>
                  </a:lnTo>
                  <a:lnTo>
                    <a:pt x="6204" y="7596"/>
                  </a:lnTo>
                  <a:lnTo>
                    <a:pt x="6302" y="7645"/>
                  </a:lnTo>
                  <a:lnTo>
                    <a:pt x="6522" y="7645"/>
                  </a:lnTo>
                  <a:lnTo>
                    <a:pt x="6620" y="7596"/>
                  </a:lnTo>
                  <a:lnTo>
                    <a:pt x="6693" y="7523"/>
                  </a:lnTo>
                  <a:lnTo>
                    <a:pt x="6766" y="7425"/>
                  </a:lnTo>
                  <a:lnTo>
                    <a:pt x="6839" y="7327"/>
                  </a:lnTo>
                  <a:lnTo>
                    <a:pt x="6888" y="7181"/>
                  </a:lnTo>
                  <a:lnTo>
                    <a:pt x="6913" y="7034"/>
                  </a:lnTo>
                  <a:lnTo>
                    <a:pt x="6937" y="6888"/>
                  </a:lnTo>
                  <a:lnTo>
                    <a:pt x="6937" y="6204"/>
                  </a:lnTo>
                  <a:lnTo>
                    <a:pt x="6913" y="5544"/>
                  </a:lnTo>
                  <a:lnTo>
                    <a:pt x="6864" y="4909"/>
                  </a:lnTo>
                  <a:lnTo>
                    <a:pt x="6791" y="4323"/>
                  </a:lnTo>
                  <a:lnTo>
                    <a:pt x="6717" y="3737"/>
                  </a:lnTo>
                  <a:lnTo>
                    <a:pt x="6620" y="3200"/>
                  </a:lnTo>
                  <a:lnTo>
                    <a:pt x="6497" y="2711"/>
                  </a:lnTo>
                  <a:lnTo>
                    <a:pt x="6351" y="2223"/>
                  </a:lnTo>
                  <a:lnTo>
                    <a:pt x="6180" y="1808"/>
                  </a:lnTo>
                  <a:lnTo>
                    <a:pt x="5985" y="1417"/>
                  </a:lnTo>
                  <a:lnTo>
                    <a:pt x="5765" y="1075"/>
                  </a:lnTo>
                  <a:lnTo>
                    <a:pt x="5496" y="758"/>
                  </a:lnTo>
                  <a:lnTo>
                    <a:pt x="5227" y="489"/>
                  </a:lnTo>
                  <a:lnTo>
                    <a:pt x="4910" y="293"/>
                  </a:lnTo>
                  <a:lnTo>
                    <a:pt x="4763" y="196"/>
                  </a:lnTo>
                  <a:lnTo>
                    <a:pt x="4592" y="123"/>
                  </a:lnTo>
                  <a:lnTo>
                    <a:pt x="4397" y="49"/>
                  </a:lnTo>
                  <a:lnTo>
                    <a:pt x="4202" y="0"/>
                  </a:lnTo>
                  <a:lnTo>
                    <a:pt x="4031" y="98"/>
                  </a:lnTo>
                  <a:lnTo>
                    <a:pt x="3860" y="147"/>
                  </a:lnTo>
                  <a:lnTo>
                    <a:pt x="3664" y="196"/>
                  </a:lnTo>
                  <a:lnTo>
                    <a:pt x="3469" y="220"/>
                  </a:lnTo>
                  <a:lnTo>
                    <a:pt x="3274" y="196"/>
                  </a:lnTo>
                  <a:lnTo>
                    <a:pt x="3078" y="147"/>
                  </a:lnTo>
                  <a:lnTo>
                    <a:pt x="2907" y="98"/>
                  </a:lnTo>
                  <a:lnTo>
                    <a:pt x="273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31" name="Google Shape;831;p49"/>
          <p:cNvSpPr/>
          <p:nvPr/>
        </p:nvSpPr>
        <p:spPr>
          <a:xfrm>
            <a:off x="4317599" y="2083007"/>
            <a:ext cx="319561" cy="336908"/>
          </a:xfrm>
          <a:custGeom>
            <a:avLst/>
            <a:gdLst/>
            <a:ahLst/>
            <a:cxnLst/>
            <a:rect l="l" t="t" r="r" b="b"/>
            <a:pathLst>
              <a:path w="15290" h="16120" extrusionOk="0">
                <a:moveTo>
                  <a:pt x="7645" y="1"/>
                </a:moveTo>
                <a:lnTo>
                  <a:pt x="7303" y="25"/>
                </a:lnTo>
                <a:lnTo>
                  <a:pt x="7010" y="98"/>
                </a:lnTo>
                <a:lnTo>
                  <a:pt x="6766" y="172"/>
                </a:lnTo>
                <a:lnTo>
                  <a:pt x="6546" y="294"/>
                </a:lnTo>
                <a:lnTo>
                  <a:pt x="6351" y="391"/>
                </a:lnTo>
                <a:lnTo>
                  <a:pt x="6204" y="538"/>
                </a:lnTo>
                <a:lnTo>
                  <a:pt x="6058" y="660"/>
                </a:lnTo>
                <a:lnTo>
                  <a:pt x="5960" y="782"/>
                </a:lnTo>
                <a:lnTo>
                  <a:pt x="5569" y="856"/>
                </a:lnTo>
                <a:lnTo>
                  <a:pt x="5203" y="978"/>
                </a:lnTo>
                <a:lnTo>
                  <a:pt x="4885" y="1149"/>
                </a:lnTo>
                <a:lnTo>
                  <a:pt x="4617" y="1320"/>
                </a:lnTo>
                <a:lnTo>
                  <a:pt x="4372" y="1539"/>
                </a:lnTo>
                <a:lnTo>
                  <a:pt x="4177" y="1759"/>
                </a:lnTo>
                <a:lnTo>
                  <a:pt x="4030" y="2028"/>
                </a:lnTo>
                <a:lnTo>
                  <a:pt x="3908" y="2296"/>
                </a:lnTo>
                <a:lnTo>
                  <a:pt x="3811" y="2565"/>
                </a:lnTo>
                <a:lnTo>
                  <a:pt x="3737" y="2834"/>
                </a:lnTo>
                <a:lnTo>
                  <a:pt x="3689" y="3127"/>
                </a:lnTo>
                <a:lnTo>
                  <a:pt x="3640" y="3420"/>
                </a:lnTo>
                <a:lnTo>
                  <a:pt x="3640" y="3713"/>
                </a:lnTo>
                <a:lnTo>
                  <a:pt x="3640" y="3982"/>
                </a:lnTo>
                <a:lnTo>
                  <a:pt x="3689" y="4495"/>
                </a:lnTo>
                <a:lnTo>
                  <a:pt x="3689" y="4519"/>
                </a:lnTo>
                <a:lnTo>
                  <a:pt x="3566" y="4568"/>
                </a:lnTo>
                <a:lnTo>
                  <a:pt x="3469" y="4666"/>
                </a:lnTo>
                <a:lnTo>
                  <a:pt x="3395" y="4812"/>
                </a:lnTo>
                <a:lnTo>
                  <a:pt x="3322" y="4983"/>
                </a:lnTo>
                <a:lnTo>
                  <a:pt x="3273" y="5178"/>
                </a:lnTo>
                <a:lnTo>
                  <a:pt x="3249" y="5398"/>
                </a:lnTo>
                <a:lnTo>
                  <a:pt x="3224" y="5642"/>
                </a:lnTo>
                <a:lnTo>
                  <a:pt x="3249" y="5887"/>
                </a:lnTo>
                <a:lnTo>
                  <a:pt x="3298" y="6155"/>
                </a:lnTo>
                <a:lnTo>
                  <a:pt x="3347" y="6400"/>
                </a:lnTo>
                <a:lnTo>
                  <a:pt x="3444" y="6619"/>
                </a:lnTo>
                <a:lnTo>
                  <a:pt x="3542" y="6790"/>
                </a:lnTo>
                <a:lnTo>
                  <a:pt x="3640" y="6961"/>
                </a:lnTo>
                <a:lnTo>
                  <a:pt x="3762" y="7059"/>
                </a:lnTo>
                <a:lnTo>
                  <a:pt x="3884" y="7132"/>
                </a:lnTo>
                <a:lnTo>
                  <a:pt x="4030" y="7132"/>
                </a:lnTo>
                <a:lnTo>
                  <a:pt x="4104" y="7108"/>
                </a:lnTo>
                <a:lnTo>
                  <a:pt x="4275" y="7523"/>
                </a:lnTo>
                <a:lnTo>
                  <a:pt x="4494" y="7889"/>
                </a:lnTo>
                <a:lnTo>
                  <a:pt x="4714" y="8256"/>
                </a:lnTo>
                <a:lnTo>
                  <a:pt x="4983" y="8598"/>
                </a:lnTo>
                <a:lnTo>
                  <a:pt x="5252" y="8891"/>
                </a:lnTo>
                <a:lnTo>
                  <a:pt x="5545" y="9159"/>
                </a:lnTo>
                <a:lnTo>
                  <a:pt x="5862" y="9404"/>
                </a:lnTo>
                <a:lnTo>
                  <a:pt x="6180" y="9623"/>
                </a:lnTo>
                <a:lnTo>
                  <a:pt x="6180" y="10698"/>
                </a:lnTo>
                <a:lnTo>
                  <a:pt x="5667" y="10747"/>
                </a:lnTo>
                <a:lnTo>
                  <a:pt x="5081" y="10845"/>
                </a:lnTo>
                <a:lnTo>
                  <a:pt x="4519" y="10967"/>
                </a:lnTo>
                <a:lnTo>
                  <a:pt x="3957" y="11089"/>
                </a:lnTo>
                <a:lnTo>
                  <a:pt x="3420" y="11260"/>
                </a:lnTo>
                <a:lnTo>
                  <a:pt x="2931" y="11455"/>
                </a:lnTo>
                <a:lnTo>
                  <a:pt x="2467" y="11675"/>
                </a:lnTo>
                <a:lnTo>
                  <a:pt x="2028" y="11919"/>
                </a:lnTo>
                <a:lnTo>
                  <a:pt x="1637" y="12188"/>
                </a:lnTo>
                <a:lnTo>
                  <a:pt x="1271" y="12456"/>
                </a:lnTo>
                <a:lnTo>
                  <a:pt x="953" y="12774"/>
                </a:lnTo>
                <a:lnTo>
                  <a:pt x="684" y="13116"/>
                </a:lnTo>
                <a:lnTo>
                  <a:pt x="440" y="13458"/>
                </a:lnTo>
                <a:lnTo>
                  <a:pt x="269" y="13849"/>
                </a:lnTo>
                <a:lnTo>
                  <a:pt x="123" y="14239"/>
                </a:lnTo>
                <a:lnTo>
                  <a:pt x="49" y="14679"/>
                </a:lnTo>
                <a:lnTo>
                  <a:pt x="1" y="15119"/>
                </a:lnTo>
                <a:lnTo>
                  <a:pt x="49" y="15167"/>
                </a:lnTo>
                <a:lnTo>
                  <a:pt x="245" y="15265"/>
                </a:lnTo>
                <a:lnTo>
                  <a:pt x="416" y="15338"/>
                </a:lnTo>
                <a:lnTo>
                  <a:pt x="636" y="15436"/>
                </a:lnTo>
                <a:lnTo>
                  <a:pt x="904" y="15534"/>
                </a:lnTo>
                <a:lnTo>
                  <a:pt x="1271" y="15607"/>
                </a:lnTo>
                <a:lnTo>
                  <a:pt x="1710" y="15705"/>
                </a:lnTo>
                <a:lnTo>
                  <a:pt x="2223" y="15802"/>
                </a:lnTo>
                <a:lnTo>
                  <a:pt x="2834" y="15876"/>
                </a:lnTo>
                <a:lnTo>
                  <a:pt x="3566" y="15973"/>
                </a:lnTo>
                <a:lnTo>
                  <a:pt x="4397" y="16022"/>
                </a:lnTo>
                <a:lnTo>
                  <a:pt x="5325" y="16071"/>
                </a:lnTo>
                <a:lnTo>
                  <a:pt x="6399" y="16096"/>
                </a:lnTo>
                <a:lnTo>
                  <a:pt x="7621" y="16120"/>
                </a:lnTo>
                <a:lnTo>
                  <a:pt x="8817" y="16096"/>
                </a:lnTo>
                <a:lnTo>
                  <a:pt x="9892" y="16071"/>
                </a:lnTo>
                <a:lnTo>
                  <a:pt x="10844" y="16022"/>
                </a:lnTo>
                <a:lnTo>
                  <a:pt x="11675" y="15973"/>
                </a:lnTo>
                <a:lnTo>
                  <a:pt x="12408" y="15876"/>
                </a:lnTo>
                <a:lnTo>
                  <a:pt x="13018" y="15802"/>
                </a:lnTo>
                <a:lnTo>
                  <a:pt x="13555" y="15705"/>
                </a:lnTo>
                <a:lnTo>
                  <a:pt x="13995" y="15607"/>
                </a:lnTo>
                <a:lnTo>
                  <a:pt x="14361" y="15534"/>
                </a:lnTo>
                <a:lnTo>
                  <a:pt x="14654" y="15436"/>
                </a:lnTo>
                <a:lnTo>
                  <a:pt x="14874" y="15338"/>
                </a:lnTo>
                <a:lnTo>
                  <a:pt x="15045" y="15265"/>
                </a:lnTo>
                <a:lnTo>
                  <a:pt x="15216" y="15167"/>
                </a:lnTo>
                <a:lnTo>
                  <a:pt x="15289" y="15119"/>
                </a:lnTo>
                <a:lnTo>
                  <a:pt x="15241" y="14655"/>
                </a:lnTo>
                <a:lnTo>
                  <a:pt x="15167" y="14215"/>
                </a:lnTo>
                <a:lnTo>
                  <a:pt x="15045" y="13800"/>
                </a:lnTo>
                <a:lnTo>
                  <a:pt x="14874" y="13409"/>
                </a:lnTo>
                <a:lnTo>
                  <a:pt x="14630" y="13043"/>
                </a:lnTo>
                <a:lnTo>
                  <a:pt x="14361" y="12701"/>
                </a:lnTo>
                <a:lnTo>
                  <a:pt x="14044" y="12408"/>
                </a:lnTo>
                <a:lnTo>
                  <a:pt x="13678" y="12115"/>
                </a:lnTo>
                <a:lnTo>
                  <a:pt x="13287" y="11846"/>
                </a:lnTo>
                <a:lnTo>
                  <a:pt x="12847" y="11626"/>
                </a:lnTo>
                <a:lnTo>
                  <a:pt x="12359" y="11406"/>
                </a:lnTo>
                <a:lnTo>
                  <a:pt x="11846" y="11235"/>
                </a:lnTo>
                <a:lnTo>
                  <a:pt x="11284" y="11064"/>
                </a:lnTo>
                <a:lnTo>
                  <a:pt x="10698" y="10942"/>
                </a:lnTo>
                <a:lnTo>
                  <a:pt x="10063" y="10820"/>
                </a:lnTo>
                <a:lnTo>
                  <a:pt x="9428" y="10747"/>
                </a:lnTo>
                <a:lnTo>
                  <a:pt x="9110" y="10722"/>
                </a:lnTo>
                <a:lnTo>
                  <a:pt x="9110" y="9623"/>
                </a:lnTo>
                <a:lnTo>
                  <a:pt x="9428" y="9404"/>
                </a:lnTo>
                <a:lnTo>
                  <a:pt x="9745" y="9159"/>
                </a:lnTo>
                <a:lnTo>
                  <a:pt x="10039" y="8891"/>
                </a:lnTo>
                <a:lnTo>
                  <a:pt x="10332" y="8598"/>
                </a:lnTo>
                <a:lnTo>
                  <a:pt x="10576" y="8256"/>
                </a:lnTo>
                <a:lnTo>
                  <a:pt x="10796" y="7889"/>
                </a:lnTo>
                <a:lnTo>
                  <a:pt x="11015" y="7523"/>
                </a:lnTo>
                <a:lnTo>
                  <a:pt x="11186" y="7108"/>
                </a:lnTo>
                <a:lnTo>
                  <a:pt x="11260" y="7132"/>
                </a:lnTo>
                <a:lnTo>
                  <a:pt x="11406" y="7132"/>
                </a:lnTo>
                <a:lnTo>
                  <a:pt x="11528" y="7059"/>
                </a:lnTo>
                <a:lnTo>
                  <a:pt x="11650" y="6961"/>
                </a:lnTo>
                <a:lnTo>
                  <a:pt x="11748" y="6790"/>
                </a:lnTo>
                <a:lnTo>
                  <a:pt x="11846" y="6619"/>
                </a:lnTo>
                <a:lnTo>
                  <a:pt x="11944" y="6400"/>
                </a:lnTo>
                <a:lnTo>
                  <a:pt x="11992" y="6155"/>
                </a:lnTo>
                <a:lnTo>
                  <a:pt x="12041" y="5887"/>
                </a:lnTo>
                <a:lnTo>
                  <a:pt x="12066" y="5642"/>
                </a:lnTo>
                <a:lnTo>
                  <a:pt x="12041" y="5398"/>
                </a:lnTo>
                <a:lnTo>
                  <a:pt x="12017" y="5203"/>
                </a:lnTo>
                <a:lnTo>
                  <a:pt x="11968" y="5007"/>
                </a:lnTo>
                <a:lnTo>
                  <a:pt x="11919" y="4836"/>
                </a:lnTo>
                <a:lnTo>
                  <a:pt x="11846" y="4690"/>
                </a:lnTo>
                <a:lnTo>
                  <a:pt x="11748" y="4592"/>
                </a:lnTo>
                <a:lnTo>
                  <a:pt x="11626" y="4519"/>
                </a:lnTo>
                <a:lnTo>
                  <a:pt x="11699" y="4153"/>
                </a:lnTo>
                <a:lnTo>
                  <a:pt x="11724" y="3811"/>
                </a:lnTo>
                <a:lnTo>
                  <a:pt x="11724" y="3493"/>
                </a:lnTo>
                <a:lnTo>
                  <a:pt x="11724" y="3200"/>
                </a:lnTo>
                <a:lnTo>
                  <a:pt x="11699" y="2907"/>
                </a:lnTo>
                <a:lnTo>
                  <a:pt x="11650" y="2638"/>
                </a:lnTo>
                <a:lnTo>
                  <a:pt x="11577" y="2394"/>
                </a:lnTo>
                <a:lnTo>
                  <a:pt x="11504" y="2150"/>
                </a:lnTo>
                <a:lnTo>
                  <a:pt x="11406" y="1930"/>
                </a:lnTo>
                <a:lnTo>
                  <a:pt x="11309" y="1710"/>
                </a:lnTo>
                <a:lnTo>
                  <a:pt x="11186" y="1515"/>
                </a:lnTo>
                <a:lnTo>
                  <a:pt x="11040" y="1344"/>
                </a:lnTo>
                <a:lnTo>
                  <a:pt x="10893" y="1173"/>
                </a:lnTo>
                <a:lnTo>
                  <a:pt x="10747" y="1026"/>
                </a:lnTo>
                <a:lnTo>
                  <a:pt x="10429" y="758"/>
                </a:lnTo>
                <a:lnTo>
                  <a:pt x="10063" y="562"/>
                </a:lnTo>
                <a:lnTo>
                  <a:pt x="9697" y="367"/>
                </a:lnTo>
                <a:lnTo>
                  <a:pt x="9330" y="245"/>
                </a:lnTo>
                <a:lnTo>
                  <a:pt x="8964" y="147"/>
                </a:lnTo>
                <a:lnTo>
                  <a:pt x="8598" y="74"/>
                </a:lnTo>
                <a:lnTo>
                  <a:pt x="8256" y="25"/>
                </a:lnTo>
                <a:lnTo>
                  <a:pt x="793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32" name="Google Shape;832;p49"/>
          <p:cNvGrpSpPr/>
          <p:nvPr/>
        </p:nvGrpSpPr>
        <p:grpSpPr>
          <a:xfrm>
            <a:off x="4865134" y="2089056"/>
            <a:ext cx="351204" cy="324661"/>
            <a:chOff x="5975075" y="2327500"/>
            <a:chExt cx="420100" cy="388350"/>
          </a:xfrm>
        </p:grpSpPr>
        <p:sp>
          <p:nvSpPr>
            <p:cNvPr id="833" name="Google Shape;833;p49"/>
            <p:cNvSpPr/>
            <p:nvPr/>
          </p:nvSpPr>
          <p:spPr>
            <a:xfrm>
              <a:off x="5975075" y="2474650"/>
              <a:ext cx="98325" cy="220450"/>
            </a:xfrm>
            <a:custGeom>
              <a:avLst/>
              <a:gdLst/>
              <a:ahLst/>
              <a:cxnLst/>
              <a:rect l="l" t="t" r="r" b="b"/>
              <a:pathLst>
                <a:path w="3933" h="8818" extrusionOk="0">
                  <a:moveTo>
                    <a:pt x="2418" y="1002"/>
                  </a:moveTo>
                  <a:lnTo>
                    <a:pt x="2565" y="1027"/>
                  </a:lnTo>
                  <a:lnTo>
                    <a:pt x="2687" y="1075"/>
                  </a:lnTo>
                  <a:lnTo>
                    <a:pt x="2809" y="1124"/>
                  </a:lnTo>
                  <a:lnTo>
                    <a:pt x="2907" y="1222"/>
                  </a:lnTo>
                  <a:lnTo>
                    <a:pt x="3005" y="1320"/>
                  </a:lnTo>
                  <a:lnTo>
                    <a:pt x="3078" y="1442"/>
                  </a:lnTo>
                  <a:lnTo>
                    <a:pt x="3102" y="1564"/>
                  </a:lnTo>
                  <a:lnTo>
                    <a:pt x="3127" y="1710"/>
                  </a:lnTo>
                  <a:lnTo>
                    <a:pt x="3102" y="1857"/>
                  </a:lnTo>
                  <a:lnTo>
                    <a:pt x="3078" y="1979"/>
                  </a:lnTo>
                  <a:lnTo>
                    <a:pt x="3005" y="2101"/>
                  </a:lnTo>
                  <a:lnTo>
                    <a:pt x="2907" y="2223"/>
                  </a:lnTo>
                  <a:lnTo>
                    <a:pt x="2809" y="2297"/>
                  </a:lnTo>
                  <a:lnTo>
                    <a:pt x="2687" y="2370"/>
                  </a:lnTo>
                  <a:lnTo>
                    <a:pt x="2565" y="2394"/>
                  </a:lnTo>
                  <a:lnTo>
                    <a:pt x="2418" y="2419"/>
                  </a:lnTo>
                  <a:lnTo>
                    <a:pt x="2272" y="2394"/>
                  </a:lnTo>
                  <a:lnTo>
                    <a:pt x="2150" y="2370"/>
                  </a:lnTo>
                  <a:lnTo>
                    <a:pt x="2028" y="2297"/>
                  </a:lnTo>
                  <a:lnTo>
                    <a:pt x="1930" y="2223"/>
                  </a:lnTo>
                  <a:lnTo>
                    <a:pt x="1832" y="2101"/>
                  </a:lnTo>
                  <a:lnTo>
                    <a:pt x="1759" y="1979"/>
                  </a:lnTo>
                  <a:lnTo>
                    <a:pt x="1735" y="1857"/>
                  </a:lnTo>
                  <a:lnTo>
                    <a:pt x="1710" y="1710"/>
                  </a:lnTo>
                  <a:lnTo>
                    <a:pt x="1735" y="1564"/>
                  </a:lnTo>
                  <a:lnTo>
                    <a:pt x="1759" y="1442"/>
                  </a:lnTo>
                  <a:lnTo>
                    <a:pt x="1832" y="1320"/>
                  </a:lnTo>
                  <a:lnTo>
                    <a:pt x="1930" y="1222"/>
                  </a:lnTo>
                  <a:lnTo>
                    <a:pt x="2028" y="1124"/>
                  </a:lnTo>
                  <a:lnTo>
                    <a:pt x="2150" y="1075"/>
                  </a:lnTo>
                  <a:lnTo>
                    <a:pt x="2272" y="1027"/>
                  </a:lnTo>
                  <a:lnTo>
                    <a:pt x="2418" y="1002"/>
                  </a:lnTo>
                  <a:close/>
                  <a:moveTo>
                    <a:pt x="1" y="1"/>
                  </a:moveTo>
                  <a:lnTo>
                    <a:pt x="1" y="8817"/>
                  </a:lnTo>
                  <a:lnTo>
                    <a:pt x="3933" y="8817"/>
                  </a:lnTo>
                  <a:lnTo>
                    <a:pt x="39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4" name="Google Shape;834;p49"/>
            <p:cNvSpPr/>
            <p:nvPr/>
          </p:nvSpPr>
          <p:spPr>
            <a:xfrm>
              <a:off x="6088025" y="2327500"/>
              <a:ext cx="307150" cy="388350"/>
            </a:xfrm>
            <a:custGeom>
              <a:avLst/>
              <a:gdLst/>
              <a:ahLst/>
              <a:cxnLst/>
              <a:rect l="l" t="t" r="r" b="b"/>
              <a:pathLst>
                <a:path w="12286" h="15534" extrusionOk="0">
                  <a:moveTo>
                    <a:pt x="6326" y="1"/>
                  </a:moveTo>
                  <a:lnTo>
                    <a:pt x="5960" y="25"/>
                  </a:lnTo>
                  <a:lnTo>
                    <a:pt x="5716" y="74"/>
                  </a:lnTo>
                  <a:lnTo>
                    <a:pt x="5520" y="147"/>
                  </a:lnTo>
                  <a:lnTo>
                    <a:pt x="5374" y="221"/>
                  </a:lnTo>
                  <a:lnTo>
                    <a:pt x="4983" y="1466"/>
                  </a:lnTo>
                  <a:lnTo>
                    <a:pt x="4788" y="2028"/>
                  </a:lnTo>
                  <a:lnTo>
                    <a:pt x="4592" y="2541"/>
                  </a:lnTo>
                  <a:lnTo>
                    <a:pt x="4397" y="3005"/>
                  </a:lnTo>
                  <a:lnTo>
                    <a:pt x="4202" y="3396"/>
                  </a:lnTo>
                  <a:lnTo>
                    <a:pt x="4031" y="3689"/>
                  </a:lnTo>
                  <a:lnTo>
                    <a:pt x="3884" y="3933"/>
                  </a:lnTo>
                  <a:lnTo>
                    <a:pt x="3664" y="4153"/>
                  </a:lnTo>
                  <a:lnTo>
                    <a:pt x="3322" y="4495"/>
                  </a:lnTo>
                  <a:lnTo>
                    <a:pt x="2516" y="5252"/>
                  </a:lnTo>
                  <a:lnTo>
                    <a:pt x="1442" y="6229"/>
                  </a:lnTo>
                  <a:lnTo>
                    <a:pt x="1" y="6229"/>
                  </a:lnTo>
                  <a:lnTo>
                    <a:pt x="1" y="13433"/>
                  </a:lnTo>
                  <a:lnTo>
                    <a:pt x="1515" y="13433"/>
                  </a:lnTo>
                  <a:lnTo>
                    <a:pt x="2004" y="13678"/>
                  </a:lnTo>
                  <a:lnTo>
                    <a:pt x="2687" y="13971"/>
                  </a:lnTo>
                  <a:lnTo>
                    <a:pt x="3567" y="14313"/>
                  </a:lnTo>
                  <a:lnTo>
                    <a:pt x="4544" y="14679"/>
                  </a:lnTo>
                  <a:lnTo>
                    <a:pt x="5594" y="14997"/>
                  </a:lnTo>
                  <a:lnTo>
                    <a:pt x="6131" y="15143"/>
                  </a:lnTo>
                  <a:lnTo>
                    <a:pt x="6668" y="15265"/>
                  </a:lnTo>
                  <a:lnTo>
                    <a:pt x="7181" y="15387"/>
                  </a:lnTo>
                  <a:lnTo>
                    <a:pt x="7694" y="15461"/>
                  </a:lnTo>
                  <a:lnTo>
                    <a:pt x="8158" y="15509"/>
                  </a:lnTo>
                  <a:lnTo>
                    <a:pt x="8622" y="15534"/>
                  </a:lnTo>
                  <a:lnTo>
                    <a:pt x="9404" y="15534"/>
                  </a:lnTo>
                  <a:lnTo>
                    <a:pt x="9819" y="15509"/>
                  </a:lnTo>
                  <a:lnTo>
                    <a:pt x="10210" y="15461"/>
                  </a:lnTo>
                  <a:lnTo>
                    <a:pt x="10552" y="15363"/>
                  </a:lnTo>
                  <a:lnTo>
                    <a:pt x="10723" y="15314"/>
                  </a:lnTo>
                  <a:lnTo>
                    <a:pt x="10845" y="15265"/>
                  </a:lnTo>
                  <a:lnTo>
                    <a:pt x="10967" y="15192"/>
                  </a:lnTo>
                  <a:lnTo>
                    <a:pt x="11064" y="15094"/>
                  </a:lnTo>
                  <a:lnTo>
                    <a:pt x="11113" y="14997"/>
                  </a:lnTo>
                  <a:lnTo>
                    <a:pt x="11162" y="14874"/>
                  </a:lnTo>
                  <a:lnTo>
                    <a:pt x="11235" y="14166"/>
                  </a:lnTo>
                  <a:lnTo>
                    <a:pt x="11211" y="13995"/>
                  </a:lnTo>
                  <a:lnTo>
                    <a:pt x="11162" y="13849"/>
                  </a:lnTo>
                  <a:lnTo>
                    <a:pt x="11064" y="13702"/>
                  </a:lnTo>
                  <a:lnTo>
                    <a:pt x="10918" y="13580"/>
                  </a:lnTo>
                  <a:lnTo>
                    <a:pt x="11040" y="13556"/>
                  </a:lnTo>
                  <a:lnTo>
                    <a:pt x="11162" y="13507"/>
                  </a:lnTo>
                  <a:lnTo>
                    <a:pt x="11284" y="13458"/>
                  </a:lnTo>
                  <a:lnTo>
                    <a:pt x="11382" y="13360"/>
                  </a:lnTo>
                  <a:lnTo>
                    <a:pt x="11455" y="13263"/>
                  </a:lnTo>
                  <a:lnTo>
                    <a:pt x="11528" y="13140"/>
                  </a:lnTo>
                  <a:lnTo>
                    <a:pt x="11577" y="12994"/>
                  </a:lnTo>
                  <a:lnTo>
                    <a:pt x="11602" y="12872"/>
                  </a:lnTo>
                  <a:lnTo>
                    <a:pt x="11675" y="11993"/>
                  </a:lnTo>
                  <a:lnTo>
                    <a:pt x="11675" y="11870"/>
                  </a:lnTo>
                  <a:lnTo>
                    <a:pt x="11675" y="11773"/>
                  </a:lnTo>
                  <a:lnTo>
                    <a:pt x="11651" y="11651"/>
                  </a:lnTo>
                  <a:lnTo>
                    <a:pt x="11602" y="11553"/>
                  </a:lnTo>
                  <a:lnTo>
                    <a:pt x="11480" y="11382"/>
                  </a:lnTo>
                  <a:lnTo>
                    <a:pt x="11406" y="11309"/>
                  </a:lnTo>
                  <a:lnTo>
                    <a:pt x="11333" y="11235"/>
                  </a:lnTo>
                  <a:lnTo>
                    <a:pt x="11455" y="11211"/>
                  </a:lnTo>
                  <a:lnTo>
                    <a:pt x="11553" y="11162"/>
                  </a:lnTo>
                  <a:lnTo>
                    <a:pt x="11651" y="11089"/>
                  </a:lnTo>
                  <a:lnTo>
                    <a:pt x="11748" y="10991"/>
                  </a:lnTo>
                  <a:lnTo>
                    <a:pt x="11822" y="10893"/>
                  </a:lnTo>
                  <a:lnTo>
                    <a:pt x="11870" y="10796"/>
                  </a:lnTo>
                  <a:lnTo>
                    <a:pt x="11919" y="10674"/>
                  </a:lnTo>
                  <a:lnTo>
                    <a:pt x="11944" y="10527"/>
                  </a:lnTo>
                  <a:lnTo>
                    <a:pt x="12017" y="9672"/>
                  </a:lnTo>
                  <a:lnTo>
                    <a:pt x="12017" y="9550"/>
                  </a:lnTo>
                  <a:lnTo>
                    <a:pt x="12017" y="9428"/>
                  </a:lnTo>
                  <a:lnTo>
                    <a:pt x="11993" y="9306"/>
                  </a:lnTo>
                  <a:lnTo>
                    <a:pt x="11944" y="9208"/>
                  </a:lnTo>
                  <a:lnTo>
                    <a:pt x="11895" y="9111"/>
                  </a:lnTo>
                  <a:lnTo>
                    <a:pt x="11822" y="9037"/>
                  </a:lnTo>
                  <a:lnTo>
                    <a:pt x="11748" y="8964"/>
                  </a:lnTo>
                  <a:lnTo>
                    <a:pt x="11651" y="8891"/>
                  </a:lnTo>
                  <a:lnTo>
                    <a:pt x="11748" y="8866"/>
                  </a:lnTo>
                  <a:lnTo>
                    <a:pt x="11846" y="8793"/>
                  </a:lnTo>
                  <a:lnTo>
                    <a:pt x="11944" y="8720"/>
                  </a:lnTo>
                  <a:lnTo>
                    <a:pt x="12017" y="8647"/>
                  </a:lnTo>
                  <a:lnTo>
                    <a:pt x="12090" y="8549"/>
                  </a:lnTo>
                  <a:lnTo>
                    <a:pt x="12139" y="8451"/>
                  </a:lnTo>
                  <a:lnTo>
                    <a:pt x="12163" y="8329"/>
                  </a:lnTo>
                  <a:lnTo>
                    <a:pt x="12188" y="8207"/>
                  </a:lnTo>
                  <a:lnTo>
                    <a:pt x="12286" y="7328"/>
                  </a:lnTo>
                  <a:lnTo>
                    <a:pt x="12261" y="7206"/>
                  </a:lnTo>
                  <a:lnTo>
                    <a:pt x="12237" y="7083"/>
                  </a:lnTo>
                  <a:lnTo>
                    <a:pt x="12188" y="6986"/>
                  </a:lnTo>
                  <a:lnTo>
                    <a:pt x="12139" y="6888"/>
                  </a:lnTo>
                  <a:lnTo>
                    <a:pt x="12066" y="6790"/>
                  </a:lnTo>
                  <a:lnTo>
                    <a:pt x="11968" y="6717"/>
                  </a:lnTo>
                  <a:lnTo>
                    <a:pt x="11748" y="6571"/>
                  </a:lnTo>
                  <a:lnTo>
                    <a:pt x="11504" y="6448"/>
                  </a:lnTo>
                  <a:lnTo>
                    <a:pt x="11211" y="6351"/>
                  </a:lnTo>
                  <a:lnTo>
                    <a:pt x="10893" y="6278"/>
                  </a:lnTo>
                  <a:lnTo>
                    <a:pt x="10576" y="6229"/>
                  </a:lnTo>
                  <a:lnTo>
                    <a:pt x="9892" y="6131"/>
                  </a:lnTo>
                  <a:lnTo>
                    <a:pt x="8842" y="6033"/>
                  </a:lnTo>
                  <a:lnTo>
                    <a:pt x="7596" y="5960"/>
                  </a:lnTo>
                  <a:lnTo>
                    <a:pt x="6326" y="5887"/>
                  </a:lnTo>
                  <a:lnTo>
                    <a:pt x="6497" y="5594"/>
                  </a:lnTo>
                  <a:lnTo>
                    <a:pt x="6644" y="5252"/>
                  </a:lnTo>
                  <a:lnTo>
                    <a:pt x="6790" y="4885"/>
                  </a:lnTo>
                  <a:lnTo>
                    <a:pt x="6888" y="4495"/>
                  </a:lnTo>
                  <a:lnTo>
                    <a:pt x="6986" y="4104"/>
                  </a:lnTo>
                  <a:lnTo>
                    <a:pt x="7083" y="3689"/>
                  </a:lnTo>
                  <a:lnTo>
                    <a:pt x="7181" y="2883"/>
                  </a:lnTo>
                  <a:lnTo>
                    <a:pt x="7254" y="2150"/>
                  </a:lnTo>
                  <a:lnTo>
                    <a:pt x="7303" y="1539"/>
                  </a:lnTo>
                  <a:lnTo>
                    <a:pt x="7303" y="978"/>
                  </a:lnTo>
                  <a:lnTo>
                    <a:pt x="7303" y="807"/>
                  </a:lnTo>
                  <a:lnTo>
                    <a:pt x="7230" y="611"/>
                  </a:lnTo>
                  <a:lnTo>
                    <a:pt x="7157" y="465"/>
                  </a:lnTo>
                  <a:lnTo>
                    <a:pt x="7035" y="318"/>
                  </a:lnTo>
                  <a:lnTo>
                    <a:pt x="6888" y="172"/>
                  </a:lnTo>
                  <a:lnTo>
                    <a:pt x="6717" y="98"/>
                  </a:lnTo>
                  <a:lnTo>
                    <a:pt x="6522" y="25"/>
                  </a:lnTo>
                  <a:lnTo>
                    <a:pt x="63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5" name="Google Shape;835;p49"/>
          <p:cNvGrpSpPr/>
          <p:nvPr/>
        </p:nvGrpSpPr>
        <p:grpSpPr>
          <a:xfrm>
            <a:off x="5496544" y="2079358"/>
            <a:ext cx="215437" cy="351204"/>
            <a:chOff x="6730350" y="2315900"/>
            <a:chExt cx="257700" cy="420100"/>
          </a:xfrm>
        </p:grpSpPr>
        <p:sp>
          <p:nvSpPr>
            <p:cNvPr id="836" name="Google Shape;836;p49"/>
            <p:cNvSpPr/>
            <p:nvPr/>
          </p:nvSpPr>
          <p:spPr>
            <a:xfrm>
              <a:off x="6807900" y="26712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7" name="Google Shape;837;p49"/>
            <p:cNvSpPr/>
            <p:nvPr/>
          </p:nvSpPr>
          <p:spPr>
            <a:xfrm>
              <a:off x="6807900" y="2636450"/>
              <a:ext cx="102600" cy="22625"/>
            </a:xfrm>
            <a:custGeom>
              <a:avLst/>
              <a:gdLst/>
              <a:ahLst/>
              <a:cxnLst/>
              <a:rect l="l" t="t" r="r" b="b"/>
              <a:pathLst>
                <a:path w="4104" h="905" extrusionOk="0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49"/>
            <p:cNvSpPr/>
            <p:nvPr/>
          </p:nvSpPr>
          <p:spPr>
            <a:xfrm>
              <a:off x="6807900" y="2706075"/>
              <a:ext cx="102600" cy="29925"/>
            </a:xfrm>
            <a:custGeom>
              <a:avLst/>
              <a:gdLst/>
              <a:ahLst/>
              <a:cxnLst/>
              <a:rect l="l" t="t" r="r" b="b"/>
              <a:pathLst>
                <a:path w="4104" h="1197" extrusionOk="0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9" name="Google Shape;839;p49"/>
            <p:cNvSpPr/>
            <p:nvPr/>
          </p:nvSpPr>
          <p:spPr>
            <a:xfrm>
              <a:off x="6811575" y="2463675"/>
              <a:ext cx="95275" cy="160600"/>
            </a:xfrm>
            <a:custGeom>
              <a:avLst/>
              <a:gdLst/>
              <a:ahLst/>
              <a:cxnLst/>
              <a:rect l="l" t="t" r="r" b="b"/>
              <a:pathLst>
                <a:path w="3811" h="6424" extrusionOk="0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0" name="Google Shape;840;p49"/>
            <p:cNvSpPr/>
            <p:nvPr/>
          </p:nvSpPr>
          <p:spPr>
            <a:xfrm>
              <a:off x="6730350" y="2315900"/>
              <a:ext cx="257700" cy="308375"/>
            </a:xfrm>
            <a:custGeom>
              <a:avLst/>
              <a:gdLst/>
              <a:ahLst/>
              <a:cxnLst/>
              <a:rect l="l" t="t" r="r" b="b"/>
              <a:pathLst>
                <a:path w="10308" h="12335" extrusionOk="0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1" name="Google Shape;841;p49"/>
          <p:cNvGrpSpPr/>
          <p:nvPr/>
        </p:nvGrpSpPr>
        <p:grpSpPr>
          <a:xfrm>
            <a:off x="477889" y="2615840"/>
            <a:ext cx="109265" cy="398166"/>
            <a:chOff x="727175" y="2957625"/>
            <a:chExt cx="130700" cy="476275"/>
          </a:xfrm>
        </p:grpSpPr>
        <p:sp>
          <p:nvSpPr>
            <p:cNvPr id="842" name="Google Shape;842;p49"/>
            <p:cNvSpPr/>
            <p:nvPr/>
          </p:nvSpPr>
          <p:spPr>
            <a:xfrm>
              <a:off x="727175" y="2957625"/>
              <a:ext cx="130700" cy="476275"/>
            </a:xfrm>
            <a:custGeom>
              <a:avLst/>
              <a:gdLst/>
              <a:ahLst/>
              <a:cxnLst/>
              <a:rect l="l" t="t" r="r" b="b"/>
              <a:pathLst>
                <a:path w="5228" h="19051" extrusionOk="0">
                  <a:moveTo>
                    <a:pt x="2614" y="489"/>
                  </a:moveTo>
                  <a:lnTo>
                    <a:pt x="2858" y="538"/>
                  </a:lnTo>
                  <a:lnTo>
                    <a:pt x="3102" y="611"/>
                  </a:lnTo>
                  <a:lnTo>
                    <a:pt x="3322" y="709"/>
                  </a:lnTo>
                  <a:lnTo>
                    <a:pt x="3493" y="880"/>
                  </a:lnTo>
                  <a:lnTo>
                    <a:pt x="3664" y="1051"/>
                  </a:lnTo>
                  <a:lnTo>
                    <a:pt x="3762" y="1270"/>
                  </a:lnTo>
                  <a:lnTo>
                    <a:pt x="3835" y="1490"/>
                  </a:lnTo>
                  <a:lnTo>
                    <a:pt x="3859" y="1759"/>
                  </a:lnTo>
                  <a:lnTo>
                    <a:pt x="3859" y="14483"/>
                  </a:lnTo>
                  <a:lnTo>
                    <a:pt x="3884" y="14581"/>
                  </a:lnTo>
                  <a:lnTo>
                    <a:pt x="3908" y="14679"/>
                  </a:lnTo>
                  <a:lnTo>
                    <a:pt x="3957" y="14776"/>
                  </a:lnTo>
                  <a:lnTo>
                    <a:pt x="4030" y="14850"/>
                  </a:lnTo>
                  <a:lnTo>
                    <a:pt x="4177" y="14996"/>
                  </a:lnTo>
                  <a:lnTo>
                    <a:pt x="4324" y="15167"/>
                  </a:lnTo>
                  <a:lnTo>
                    <a:pt x="4446" y="15363"/>
                  </a:lnTo>
                  <a:lnTo>
                    <a:pt x="4543" y="15558"/>
                  </a:lnTo>
                  <a:lnTo>
                    <a:pt x="4641" y="15778"/>
                  </a:lnTo>
                  <a:lnTo>
                    <a:pt x="4690" y="15973"/>
                  </a:lnTo>
                  <a:lnTo>
                    <a:pt x="4714" y="16193"/>
                  </a:lnTo>
                  <a:lnTo>
                    <a:pt x="4739" y="16437"/>
                  </a:lnTo>
                  <a:lnTo>
                    <a:pt x="4714" y="16633"/>
                  </a:lnTo>
                  <a:lnTo>
                    <a:pt x="4690" y="16852"/>
                  </a:lnTo>
                  <a:lnTo>
                    <a:pt x="4641" y="17048"/>
                  </a:lnTo>
                  <a:lnTo>
                    <a:pt x="4568" y="17243"/>
                  </a:lnTo>
                  <a:lnTo>
                    <a:pt x="4470" y="17438"/>
                  </a:lnTo>
                  <a:lnTo>
                    <a:pt x="4372" y="17609"/>
                  </a:lnTo>
                  <a:lnTo>
                    <a:pt x="4250" y="17780"/>
                  </a:lnTo>
                  <a:lnTo>
                    <a:pt x="4104" y="17927"/>
                  </a:lnTo>
                  <a:lnTo>
                    <a:pt x="3957" y="18073"/>
                  </a:lnTo>
                  <a:lnTo>
                    <a:pt x="3811" y="18196"/>
                  </a:lnTo>
                  <a:lnTo>
                    <a:pt x="3615" y="18293"/>
                  </a:lnTo>
                  <a:lnTo>
                    <a:pt x="3444" y="18391"/>
                  </a:lnTo>
                  <a:lnTo>
                    <a:pt x="3249" y="18464"/>
                  </a:lnTo>
                  <a:lnTo>
                    <a:pt x="3029" y="18513"/>
                  </a:lnTo>
                  <a:lnTo>
                    <a:pt x="2834" y="18538"/>
                  </a:lnTo>
                  <a:lnTo>
                    <a:pt x="2614" y="18562"/>
                  </a:lnTo>
                  <a:lnTo>
                    <a:pt x="2394" y="18538"/>
                  </a:lnTo>
                  <a:lnTo>
                    <a:pt x="2174" y="18513"/>
                  </a:lnTo>
                  <a:lnTo>
                    <a:pt x="1979" y="18464"/>
                  </a:lnTo>
                  <a:lnTo>
                    <a:pt x="1784" y="18391"/>
                  </a:lnTo>
                  <a:lnTo>
                    <a:pt x="1613" y="18293"/>
                  </a:lnTo>
                  <a:lnTo>
                    <a:pt x="1417" y="18196"/>
                  </a:lnTo>
                  <a:lnTo>
                    <a:pt x="1271" y="18073"/>
                  </a:lnTo>
                  <a:lnTo>
                    <a:pt x="1124" y="17927"/>
                  </a:lnTo>
                  <a:lnTo>
                    <a:pt x="978" y="17780"/>
                  </a:lnTo>
                  <a:lnTo>
                    <a:pt x="855" y="17609"/>
                  </a:lnTo>
                  <a:lnTo>
                    <a:pt x="758" y="17438"/>
                  </a:lnTo>
                  <a:lnTo>
                    <a:pt x="660" y="17243"/>
                  </a:lnTo>
                  <a:lnTo>
                    <a:pt x="587" y="17048"/>
                  </a:lnTo>
                  <a:lnTo>
                    <a:pt x="538" y="16852"/>
                  </a:lnTo>
                  <a:lnTo>
                    <a:pt x="514" y="16633"/>
                  </a:lnTo>
                  <a:lnTo>
                    <a:pt x="489" y="16437"/>
                  </a:lnTo>
                  <a:lnTo>
                    <a:pt x="514" y="16193"/>
                  </a:lnTo>
                  <a:lnTo>
                    <a:pt x="538" y="15973"/>
                  </a:lnTo>
                  <a:lnTo>
                    <a:pt x="587" y="15778"/>
                  </a:lnTo>
                  <a:lnTo>
                    <a:pt x="684" y="15558"/>
                  </a:lnTo>
                  <a:lnTo>
                    <a:pt x="782" y="15363"/>
                  </a:lnTo>
                  <a:lnTo>
                    <a:pt x="904" y="15167"/>
                  </a:lnTo>
                  <a:lnTo>
                    <a:pt x="1051" y="14996"/>
                  </a:lnTo>
                  <a:lnTo>
                    <a:pt x="1197" y="14850"/>
                  </a:lnTo>
                  <a:lnTo>
                    <a:pt x="1271" y="14776"/>
                  </a:lnTo>
                  <a:lnTo>
                    <a:pt x="1319" y="14679"/>
                  </a:lnTo>
                  <a:lnTo>
                    <a:pt x="1344" y="14581"/>
                  </a:lnTo>
                  <a:lnTo>
                    <a:pt x="1368" y="14483"/>
                  </a:lnTo>
                  <a:lnTo>
                    <a:pt x="1368" y="1759"/>
                  </a:lnTo>
                  <a:lnTo>
                    <a:pt x="1393" y="1490"/>
                  </a:lnTo>
                  <a:lnTo>
                    <a:pt x="1466" y="1270"/>
                  </a:lnTo>
                  <a:lnTo>
                    <a:pt x="1564" y="1051"/>
                  </a:lnTo>
                  <a:lnTo>
                    <a:pt x="1735" y="880"/>
                  </a:lnTo>
                  <a:lnTo>
                    <a:pt x="1906" y="709"/>
                  </a:lnTo>
                  <a:lnTo>
                    <a:pt x="2125" y="611"/>
                  </a:lnTo>
                  <a:lnTo>
                    <a:pt x="2370" y="538"/>
                  </a:lnTo>
                  <a:lnTo>
                    <a:pt x="2614" y="489"/>
                  </a:lnTo>
                  <a:close/>
                  <a:moveTo>
                    <a:pt x="2614" y="0"/>
                  </a:moveTo>
                  <a:lnTo>
                    <a:pt x="2443" y="25"/>
                  </a:lnTo>
                  <a:lnTo>
                    <a:pt x="2272" y="49"/>
                  </a:lnTo>
                  <a:lnTo>
                    <a:pt x="2101" y="98"/>
                  </a:lnTo>
                  <a:lnTo>
                    <a:pt x="1930" y="147"/>
                  </a:lnTo>
                  <a:lnTo>
                    <a:pt x="1784" y="220"/>
                  </a:lnTo>
                  <a:lnTo>
                    <a:pt x="1637" y="318"/>
                  </a:lnTo>
                  <a:lnTo>
                    <a:pt x="1515" y="416"/>
                  </a:lnTo>
                  <a:lnTo>
                    <a:pt x="1393" y="513"/>
                  </a:lnTo>
                  <a:lnTo>
                    <a:pt x="1271" y="635"/>
                  </a:lnTo>
                  <a:lnTo>
                    <a:pt x="1173" y="782"/>
                  </a:lnTo>
                  <a:lnTo>
                    <a:pt x="1075" y="928"/>
                  </a:lnTo>
                  <a:lnTo>
                    <a:pt x="1002" y="1075"/>
                  </a:lnTo>
                  <a:lnTo>
                    <a:pt x="953" y="1246"/>
                  </a:lnTo>
                  <a:lnTo>
                    <a:pt x="904" y="1393"/>
                  </a:lnTo>
                  <a:lnTo>
                    <a:pt x="880" y="1588"/>
                  </a:lnTo>
                  <a:lnTo>
                    <a:pt x="880" y="1759"/>
                  </a:lnTo>
                  <a:lnTo>
                    <a:pt x="880" y="14483"/>
                  </a:lnTo>
                  <a:lnTo>
                    <a:pt x="684" y="14679"/>
                  </a:lnTo>
                  <a:lnTo>
                    <a:pt x="514" y="14874"/>
                  </a:lnTo>
                  <a:lnTo>
                    <a:pt x="367" y="15094"/>
                  </a:lnTo>
                  <a:lnTo>
                    <a:pt x="245" y="15338"/>
                  </a:lnTo>
                  <a:lnTo>
                    <a:pt x="147" y="15607"/>
                  </a:lnTo>
                  <a:lnTo>
                    <a:pt x="74" y="15875"/>
                  </a:lnTo>
                  <a:lnTo>
                    <a:pt x="25" y="16144"/>
                  </a:lnTo>
                  <a:lnTo>
                    <a:pt x="1" y="16437"/>
                  </a:lnTo>
                  <a:lnTo>
                    <a:pt x="25" y="16681"/>
                  </a:lnTo>
                  <a:lnTo>
                    <a:pt x="49" y="16950"/>
                  </a:lnTo>
                  <a:lnTo>
                    <a:pt x="123" y="17194"/>
                  </a:lnTo>
                  <a:lnTo>
                    <a:pt x="196" y="17438"/>
                  </a:lnTo>
                  <a:lnTo>
                    <a:pt x="318" y="17683"/>
                  </a:lnTo>
                  <a:lnTo>
                    <a:pt x="440" y="17878"/>
                  </a:lnTo>
                  <a:lnTo>
                    <a:pt x="611" y="18098"/>
                  </a:lnTo>
                  <a:lnTo>
                    <a:pt x="758" y="18269"/>
                  </a:lnTo>
                  <a:lnTo>
                    <a:pt x="953" y="18440"/>
                  </a:lnTo>
                  <a:lnTo>
                    <a:pt x="1149" y="18586"/>
                  </a:lnTo>
                  <a:lnTo>
                    <a:pt x="1368" y="18733"/>
                  </a:lnTo>
                  <a:lnTo>
                    <a:pt x="1588" y="18831"/>
                  </a:lnTo>
                  <a:lnTo>
                    <a:pt x="1832" y="18928"/>
                  </a:lnTo>
                  <a:lnTo>
                    <a:pt x="2077" y="18977"/>
                  </a:lnTo>
                  <a:lnTo>
                    <a:pt x="2345" y="19026"/>
                  </a:lnTo>
                  <a:lnTo>
                    <a:pt x="2614" y="19050"/>
                  </a:lnTo>
                  <a:lnTo>
                    <a:pt x="2883" y="19026"/>
                  </a:lnTo>
                  <a:lnTo>
                    <a:pt x="3151" y="18977"/>
                  </a:lnTo>
                  <a:lnTo>
                    <a:pt x="3395" y="18928"/>
                  </a:lnTo>
                  <a:lnTo>
                    <a:pt x="3640" y="18831"/>
                  </a:lnTo>
                  <a:lnTo>
                    <a:pt x="3859" y="18733"/>
                  </a:lnTo>
                  <a:lnTo>
                    <a:pt x="4079" y="18586"/>
                  </a:lnTo>
                  <a:lnTo>
                    <a:pt x="4275" y="18440"/>
                  </a:lnTo>
                  <a:lnTo>
                    <a:pt x="4470" y="18269"/>
                  </a:lnTo>
                  <a:lnTo>
                    <a:pt x="4617" y="18098"/>
                  </a:lnTo>
                  <a:lnTo>
                    <a:pt x="4788" y="17878"/>
                  </a:lnTo>
                  <a:lnTo>
                    <a:pt x="4910" y="17683"/>
                  </a:lnTo>
                  <a:lnTo>
                    <a:pt x="5032" y="17438"/>
                  </a:lnTo>
                  <a:lnTo>
                    <a:pt x="5105" y="17194"/>
                  </a:lnTo>
                  <a:lnTo>
                    <a:pt x="5178" y="16950"/>
                  </a:lnTo>
                  <a:lnTo>
                    <a:pt x="5203" y="16681"/>
                  </a:lnTo>
                  <a:lnTo>
                    <a:pt x="5227" y="16437"/>
                  </a:lnTo>
                  <a:lnTo>
                    <a:pt x="5203" y="16144"/>
                  </a:lnTo>
                  <a:lnTo>
                    <a:pt x="5154" y="15875"/>
                  </a:lnTo>
                  <a:lnTo>
                    <a:pt x="5081" y="15607"/>
                  </a:lnTo>
                  <a:lnTo>
                    <a:pt x="4983" y="15338"/>
                  </a:lnTo>
                  <a:lnTo>
                    <a:pt x="4861" y="15094"/>
                  </a:lnTo>
                  <a:lnTo>
                    <a:pt x="4714" y="14874"/>
                  </a:lnTo>
                  <a:lnTo>
                    <a:pt x="4543" y="14679"/>
                  </a:lnTo>
                  <a:lnTo>
                    <a:pt x="4348" y="14483"/>
                  </a:lnTo>
                  <a:lnTo>
                    <a:pt x="4348" y="1759"/>
                  </a:lnTo>
                  <a:lnTo>
                    <a:pt x="4348" y="1588"/>
                  </a:lnTo>
                  <a:lnTo>
                    <a:pt x="4324" y="1393"/>
                  </a:lnTo>
                  <a:lnTo>
                    <a:pt x="4275" y="1246"/>
                  </a:lnTo>
                  <a:lnTo>
                    <a:pt x="4226" y="1075"/>
                  </a:lnTo>
                  <a:lnTo>
                    <a:pt x="4153" y="928"/>
                  </a:lnTo>
                  <a:lnTo>
                    <a:pt x="4055" y="782"/>
                  </a:lnTo>
                  <a:lnTo>
                    <a:pt x="3957" y="635"/>
                  </a:lnTo>
                  <a:lnTo>
                    <a:pt x="3835" y="513"/>
                  </a:lnTo>
                  <a:lnTo>
                    <a:pt x="3713" y="416"/>
                  </a:lnTo>
                  <a:lnTo>
                    <a:pt x="3591" y="318"/>
                  </a:lnTo>
                  <a:lnTo>
                    <a:pt x="3444" y="220"/>
                  </a:lnTo>
                  <a:lnTo>
                    <a:pt x="3298" y="147"/>
                  </a:lnTo>
                  <a:lnTo>
                    <a:pt x="3127" y="98"/>
                  </a:lnTo>
                  <a:lnTo>
                    <a:pt x="2956" y="49"/>
                  </a:lnTo>
                  <a:lnTo>
                    <a:pt x="2785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49"/>
            <p:cNvSpPr/>
            <p:nvPr/>
          </p:nvSpPr>
          <p:spPr>
            <a:xfrm>
              <a:off x="751600" y="3090125"/>
              <a:ext cx="81850" cy="319350"/>
            </a:xfrm>
            <a:custGeom>
              <a:avLst/>
              <a:gdLst/>
              <a:ahLst/>
              <a:cxnLst/>
              <a:rect l="l" t="t" r="r" b="b"/>
              <a:pathLst>
                <a:path w="3274" h="12774" extrusionOk="0">
                  <a:moveTo>
                    <a:pt x="880" y="0"/>
                  </a:moveTo>
                  <a:lnTo>
                    <a:pt x="880" y="9183"/>
                  </a:lnTo>
                  <a:lnTo>
                    <a:pt x="855" y="9379"/>
                  </a:lnTo>
                  <a:lnTo>
                    <a:pt x="782" y="9574"/>
                  </a:lnTo>
                  <a:lnTo>
                    <a:pt x="684" y="9745"/>
                  </a:lnTo>
                  <a:lnTo>
                    <a:pt x="538" y="9916"/>
                  </a:lnTo>
                  <a:lnTo>
                    <a:pt x="416" y="10038"/>
                  </a:lnTo>
                  <a:lnTo>
                    <a:pt x="318" y="10160"/>
                  </a:lnTo>
                  <a:lnTo>
                    <a:pt x="220" y="10307"/>
                  </a:lnTo>
                  <a:lnTo>
                    <a:pt x="147" y="10453"/>
                  </a:lnTo>
                  <a:lnTo>
                    <a:pt x="74" y="10624"/>
                  </a:lnTo>
                  <a:lnTo>
                    <a:pt x="49" y="10795"/>
                  </a:lnTo>
                  <a:lnTo>
                    <a:pt x="1" y="10966"/>
                  </a:lnTo>
                  <a:lnTo>
                    <a:pt x="1" y="11137"/>
                  </a:lnTo>
                  <a:lnTo>
                    <a:pt x="1" y="11284"/>
                  </a:lnTo>
                  <a:lnTo>
                    <a:pt x="25" y="11455"/>
                  </a:lnTo>
                  <a:lnTo>
                    <a:pt x="74" y="11601"/>
                  </a:lnTo>
                  <a:lnTo>
                    <a:pt x="123" y="11772"/>
                  </a:lnTo>
                  <a:lnTo>
                    <a:pt x="196" y="11894"/>
                  </a:lnTo>
                  <a:lnTo>
                    <a:pt x="294" y="12041"/>
                  </a:lnTo>
                  <a:lnTo>
                    <a:pt x="367" y="12163"/>
                  </a:lnTo>
                  <a:lnTo>
                    <a:pt x="489" y="12285"/>
                  </a:lnTo>
                  <a:lnTo>
                    <a:pt x="587" y="12383"/>
                  </a:lnTo>
                  <a:lnTo>
                    <a:pt x="733" y="12480"/>
                  </a:lnTo>
                  <a:lnTo>
                    <a:pt x="855" y="12554"/>
                  </a:lnTo>
                  <a:lnTo>
                    <a:pt x="1002" y="12627"/>
                  </a:lnTo>
                  <a:lnTo>
                    <a:pt x="1148" y="12700"/>
                  </a:lnTo>
                  <a:lnTo>
                    <a:pt x="1319" y="12725"/>
                  </a:lnTo>
                  <a:lnTo>
                    <a:pt x="1466" y="12749"/>
                  </a:lnTo>
                  <a:lnTo>
                    <a:pt x="1637" y="12773"/>
                  </a:lnTo>
                  <a:lnTo>
                    <a:pt x="1808" y="12749"/>
                  </a:lnTo>
                  <a:lnTo>
                    <a:pt x="1954" y="12725"/>
                  </a:lnTo>
                  <a:lnTo>
                    <a:pt x="2125" y="12700"/>
                  </a:lnTo>
                  <a:lnTo>
                    <a:pt x="2272" y="12627"/>
                  </a:lnTo>
                  <a:lnTo>
                    <a:pt x="2418" y="12554"/>
                  </a:lnTo>
                  <a:lnTo>
                    <a:pt x="2541" y="12480"/>
                  </a:lnTo>
                  <a:lnTo>
                    <a:pt x="2687" y="12383"/>
                  </a:lnTo>
                  <a:lnTo>
                    <a:pt x="2785" y="12285"/>
                  </a:lnTo>
                  <a:lnTo>
                    <a:pt x="2907" y="12163"/>
                  </a:lnTo>
                  <a:lnTo>
                    <a:pt x="2980" y="12041"/>
                  </a:lnTo>
                  <a:lnTo>
                    <a:pt x="3078" y="11894"/>
                  </a:lnTo>
                  <a:lnTo>
                    <a:pt x="3151" y="11772"/>
                  </a:lnTo>
                  <a:lnTo>
                    <a:pt x="3200" y="11601"/>
                  </a:lnTo>
                  <a:lnTo>
                    <a:pt x="3249" y="11455"/>
                  </a:lnTo>
                  <a:lnTo>
                    <a:pt x="3273" y="11284"/>
                  </a:lnTo>
                  <a:lnTo>
                    <a:pt x="3273" y="11137"/>
                  </a:lnTo>
                  <a:lnTo>
                    <a:pt x="3273" y="10966"/>
                  </a:lnTo>
                  <a:lnTo>
                    <a:pt x="3224" y="10795"/>
                  </a:lnTo>
                  <a:lnTo>
                    <a:pt x="3200" y="10624"/>
                  </a:lnTo>
                  <a:lnTo>
                    <a:pt x="3127" y="10453"/>
                  </a:lnTo>
                  <a:lnTo>
                    <a:pt x="3053" y="10307"/>
                  </a:lnTo>
                  <a:lnTo>
                    <a:pt x="2956" y="10160"/>
                  </a:lnTo>
                  <a:lnTo>
                    <a:pt x="2858" y="10038"/>
                  </a:lnTo>
                  <a:lnTo>
                    <a:pt x="2736" y="9916"/>
                  </a:lnTo>
                  <a:lnTo>
                    <a:pt x="2589" y="9745"/>
                  </a:lnTo>
                  <a:lnTo>
                    <a:pt x="2492" y="9574"/>
                  </a:lnTo>
                  <a:lnTo>
                    <a:pt x="2418" y="9379"/>
                  </a:lnTo>
                  <a:lnTo>
                    <a:pt x="2394" y="9183"/>
                  </a:lnTo>
                  <a:lnTo>
                    <a:pt x="2394" y="8255"/>
                  </a:lnTo>
                  <a:lnTo>
                    <a:pt x="2052" y="8255"/>
                  </a:lnTo>
                  <a:lnTo>
                    <a:pt x="1954" y="8231"/>
                  </a:lnTo>
                  <a:lnTo>
                    <a:pt x="1881" y="8182"/>
                  </a:lnTo>
                  <a:lnTo>
                    <a:pt x="1832" y="8109"/>
                  </a:lnTo>
                  <a:lnTo>
                    <a:pt x="1808" y="8011"/>
                  </a:lnTo>
                  <a:lnTo>
                    <a:pt x="1832" y="7913"/>
                  </a:lnTo>
                  <a:lnTo>
                    <a:pt x="1881" y="7840"/>
                  </a:lnTo>
                  <a:lnTo>
                    <a:pt x="1954" y="7791"/>
                  </a:lnTo>
                  <a:lnTo>
                    <a:pt x="2052" y="7767"/>
                  </a:lnTo>
                  <a:lnTo>
                    <a:pt x="2394" y="7767"/>
                  </a:lnTo>
                  <a:lnTo>
                    <a:pt x="2394" y="6912"/>
                  </a:lnTo>
                  <a:lnTo>
                    <a:pt x="2052" y="6912"/>
                  </a:lnTo>
                  <a:lnTo>
                    <a:pt x="1954" y="6888"/>
                  </a:lnTo>
                  <a:lnTo>
                    <a:pt x="1881" y="6839"/>
                  </a:lnTo>
                  <a:lnTo>
                    <a:pt x="1832" y="6765"/>
                  </a:lnTo>
                  <a:lnTo>
                    <a:pt x="1808" y="6668"/>
                  </a:lnTo>
                  <a:lnTo>
                    <a:pt x="1832" y="6570"/>
                  </a:lnTo>
                  <a:lnTo>
                    <a:pt x="1881" y="6497"/>
                  </a:lnTo>
                  <a:lnTo>
                    <a:pt x="1954" y="6448"/>
                  </a:lnTo>
                  <a:lnTo>
                    <a:pt x="2052" y="6423"/>
                  </a:lnTo>
                  <a:lnTo>
                    <a:pt x="2394" y="6423"/>
                  </a:lnTo>
                  <a:lnTo>
                    <a:pt x="2394" y="5569"/>
                  </a:lnTo>
                  <a:lnTo>
                    <a:pt x="2052" y="5569"/>
                  </a:lnTo>
                  <a:lnTo>
                    <a:pt x="1954" y="5544"/>
                  </a:lnTo>
                  <a:lnTo>
                    <a:pt x="1881" y="5495"/>
                  </a:lnTo>
                  <a:lnTo>
                    <a:pt x="1832" y="5422"/>
                  </a:lnTo>
                  <a:lnTo>
                    <a:pt x="1808" y="5324"/>
                  </a:lnTo>
                  <a:lnTo>
                    <a:pt x="1832" y="5227"/>
                  </a:lnTo>
                  <a:lnTo>
                    <a:pt x="1881" y="5153"/>
                  </a:lnTo>
                  <a:lnTo>
                    <a:pt x="1954" y="5105"/>
                  </a:lnTo>
                  <a:lnTo>
                    <a:pt x="2052" y="5080"/>
                  </a:lnTo>
                  <a:lnTo>
                    <a:pt x="2394" y="5080"/>
                  </a:lnTo>
                  <a:lnTo>
                    <a:pt x="2394" y="4225"/>
                  </a:lnTo>
                  <a:lnTo>
                    <a:pt x="2052" y="4225"/>
                  </a:lnTo>
                  <a:lnTo>
                    <a:pt x="1954" y="4201"/>
                  </a:lnTo>
                  <a:lnTo>
                    <a:pt x="1881" y="4152"/>
                  </a:lnTo>
                  <a:lnTo>
                    <a:pt x="1832" y="4079"/>
                  </a:lnTo>
                  <a:lnTo>
                    <a:pt x="1808" y="3981"/>
                  </a:lnTo>
                  <a:lnTo>
                    <a:pt x="1832" y="3883"/>
                  </a:lnTo>
                  <a:lnTo>
                    <a:pt x="1881" y="3810"/>
                  </a:lnTo>
                  <a:lnTo>
                    <a:pt x="1954" y="3761"/>
                  </a:lnTo>
                  <a:lnTo>
                    <a:pt x="2052" y="3737"/>
                  </a:lnTo>
                  <a:lnTo>
                    <a:pt x="2394" y="3737"/>
                  </a:lnTo>
                  <a:lnTo>
                    <a:pt x="2394" y="2882"/>
                  </a:lnTo>
                  <a:lnTo>
                    <a:pt x="2052" y="2882"/>
                  </a:lnTo>
                  <a:lnTo>
                    <a:pt x="1954" y="2858"/>
                  </a:lnTo>
                  <a:lnTo>
                    <a:pt x="1881" y="2809"/>
                  </a:lnTo>
                  <a:lnTo>
                    <a:pt x="1832" y="2736"/>
                  </a:lnTo>
                  <a:lnTo>
                    <a:pt x="1808" y="2638"/>
                  </a:lnTo>
                  <a:lnTo>
                    <a:pt x="1832" y="2540"/>
                  </a:lnTo>
                  <a:lnTo>
                    <a:pt x="1881" y="2467"/>
                  </a:lnTo>
                  <a:lnTo>
                    <a:pt x="1954" y="2418"/>
                  </a:lnTo>
                  <a:lnTo>
                    <a:pt x="2052" y="2394"/>
                  </a:lnTo>
                  <a:lnTo>
                    <a:pt x="2394" y="2394"/>
                  </a:lnTo>
                  <a:lnTo>
                    <a:pt x="2394" y="1539"/>
                  </a:lnTo>
                  <a:lnTo>
                    <a:pt x="2052" y="1539"/>
                  </a:lnTo>
                  <a:lnTo>
                    <a:pt x="1954" y="1514"/>
                  </a:lnTo>
                  <a:lnTo>
                    <a:pt x="1881" y="1466"/>
                  </a:lnTo>
                  <a:lnTo>
                    <a:pt x="1832" y="1392"/>
                  </a:lnTo>
                  <a:lnTo>
                    <a:pt x="1808" y="1295"/>
                  </a:lnTo>
                  <a:lnTo>
                    <a:pt x="1832" y="1197"/>
                  </a:lnTo>
                  <a:lnTo>
                    <a:pt x="1881" y="1124"/>
                  </a:lnTo>
                  <a:lnTo>
                    <a:pt x="1954" y="1075"/>
                  </a:lnTo>
                  <a:lnTo>
                    <a:pt x="2052" y="1050"/>
                  </a:lnTo>
                  <a:lnTo>
                    <a:pt x="2394" y="1050"/>
                  </a:lnTo>
                  <a:lnTo>
                    <a:pt x="239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44" name="Google Shape;844;p49"/>
          <p:cNvSpPr/>
          <p:nvPr/>
        </p:nvSpPr>
        <p:spPr>
          <a:xfrm>
            <a:off x="1492208" y="2600114"/>
            <a:ext cx="334860" cy="429809"/>
          </a:xfrm>
          <a:custGeom>
            <a:avLst/>
            <a:gdLst/>
            <a:ahLst/>
            <a:cxnLst/>
            <a:rect l="l" t="t" r="r" b="b"/>
            <a:pathLst>
              <a:path w="16022" h="20565" extrusionOk="0">
                <a:moveTo>
                  <a:pt x="14434" y="1588"/>
                </a:moveTo>
                <a:lnTo>
                  <a:pt x="14434" y="17683"/>
                </a:lnTo>
                <a:lnTo>
                  <a:pt x="1588" y="17683"/>
                </a:lnTo>
                <a:lnTo>
                  <a:pt x="1588" y="1588"/>
                </a:lnTo>
                <a:close/>
                <a:moveTo>
                  <a:pt x="8011" y="18293"/>
                </a:moveTo>
                <a:lnTo>
                  <a:pt x="8182" y="18318"/>
                </a:lnTo>
                <a:lnTo>
                  <a:pt x="8328" y="18366"/>
                </a:lnTo>
                <a:lnTo>
                  <a:pt x="8475" y="18440"/>
                </a:lnTo>
                <a:lnTo>
                  <a:pt x="8597" y="18537"/>
                </a:lnTo>
                <a:lnTo>
                  <a:pt x="8695" y="18660"/>
                </a:lnTo>
                <a:lnTo>
                  <a:pt x="8768" y="18806"/>
                </a:lnTo>
                <a:lnTo>
                  <a:pt x="8817" y="18953"/>
                </a:lnTo>
                <a:lnTo>
                  <a:pt x="8841" y="19124"/>
                </a:lnTo>
                <a:lnTo>
                  <a:pt x="8817" y="19295"/>
                </a:lnTo>
                <a:lnTo>
                  <a:pt x="8768" y="19441"/>
                </a:lnTo>
                <a:lnTo>
                  <a:pt x="8695" y="19588"/>
                </a:lnTo>
                <a:lnTo>
                  <a:pt x="8597" y="19710"/>
                </a:lnTo>
                <a:lnTo>
                  <a:pt x="8475" y="19807"/>
                </a:lnTo>
                <a:lnTo>
                  <a:pt x="8328" y="19881"/>
                </a:lnTo>
                <a:lnTo>
                  <a:pt x="8182" y="19930"/>
                </a:lnTo>
                <a:lnTo>
                  <a:pt x="8011" y="19954"/>
                </a:lnTo>
                <a:lnTo>
                  <a:pt x="7840" y="19930"/>
                </a:lnTo>
                <a:lnTo>
                  <a:pt x="7693" y="19881"/>
                </a:lnTo>
                <a:lnTo>
                  <a:pt x="7547" y="19807"/>
                </a:lnTo>
                <a:lnTo>
                  <a:pt x="7425" y="19710"/>
                </a:lnTo>
                <a:lnTo>
                  <a:pt x="7327" y="19588"/>
                </a:lnTo>
                <a:lnTo>
                  <a:pt x="7254" y="19441"/>
                </a:lnTo>
                <a:lnTo>
                  <a:pt x="7205" y="19295"/>
                </a:lnTo>
                <a:lnTo>
                  <a:pt x="7181" y="19124"/>
                </a:lnTo>
                <a:lnTo>
                  <a:pt x="7205" y="18953"/>
                </a:lnTo>
                <a:lnTo>
                  <a:pt x="7254" y="18806"/>
                </a:lnTo>
                <a:lnTo>
                  <a:pt x="7327" y="18660"/>
                </a:lnTo>
                <a:lnTo>
                  <a:pt x="7425" y="18537"/>
                </a:lnTo>
                <a:lnTo>
                  <a:pt x="7547" y="18440"/>
                </a:lnTo>
                <a:lnTo>
                  <a:pt x="7693" y="18366"/>
                </a:lnTo>
                <a:lnTo>
                  <a:pt x="7840" y="18318"/>
                </a:lnTo>
                <a:lnTo>
                  <a:pt x="8011" y="18293"/>
                </a:lnTo>
                <a:close/>
                <a:moveTo>
                  <a:pt x="1270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7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7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70" y="20565"/>
                </a:lnTo>
                <a:lnTo>
                  <a:pt x="14752" y="20565"/>
                </a:lnTo>
                <a:lnTo>
                  <a:pt x="14996" y="20540"/>
                </a:lnTo>
                <a:lnTo>
                  <a:pt x="15240" y="20467"/>
                </a:lnTo>
                <a:lnTo>
                  <a:pt x="15460" y="20345"/>
                </a:lnTo>
                <a:lnTo>
                  <a:pt x="15655" y="20198"/>
                </a:lnTo>
                <a:lnTo>
                  <a:pt x="15802" y="20003"/>
                </a:lnTo>
                <a:lnTo>
                  <a:pt x="15924" y="19783"/>
                </a:lnTo>
                <a:lnTo>
                  <a:pt x="15997" y="19539"/>
                </a:lnTo>
                <a:lnTo>
                  <a:pt x="16022" y="19270"/>
                </a:lnTo>
                <a:lnTo>
                  <a:pt x="16022" y="1295"/>
                </a:lnTo>
                <a:lnTo>
                  <a:pt x="15997" y="1026"/>
                </a:lnTo>
                <a:lnTo>
                  <a:pt x="15924" y="782"/>
                </a:lnTo>
                <a:lnTo>
                  <a:pt x="15802" y="562"/>
                </a:lnTo>
                <a:lnTo>
                  <a:pt x="15655" y="367"/>
                </a:lnTo>
                <a:lnTo>
                  <a:pt x="15460" y="220"/>
                </a:lnTo>
                <a:lnTo>
                  <a:pt x="15240" y="98"/>
                </a:lnTo>
                <a:lnTo>
                  <a:pt x="14996" y="25"/>
                </a:lnTo>
                <a:lnTo>
                  <a:pt x="1475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5" name="Google Shape;845;p49"/>
          <p:cNvSpPr/>
          <p:nvPr/>
        </p:nvSpPr>
        <p:spPr>
          <a:xfrm>
            <a:off x="972049" y="2600114"/>
            <a:ext cx="248083" cy="429809"/>
          </a:xfrm>
          <a:custGeom>
            <a:avLst/>
            <a:gdLst/>
            <a:ahLst/>
            <a:cxnLst/>
            <a:rect l="l" t="t" r="r" b="b"/>
            <a:pathLst>
              <a:path w="11870" h="20565" extrusionOk="0">
                <a:moveTo>
                  <a:pt x="6301" y="977"/>
                </a:moveTo>
                <a:lnTo>
                  <a:pt x="6423" y="1002"/>
                </a:lnTo>
                <a:lnTo>
                  <a:pt x="6497" y="1075"/>
                </a:lnTo>
                <a:lnTo>
                  <a:pt x="6570" y="1148"/>
                </a:lnTo>
                <a:lnTo>
                  <a:pt x="6594" y="1270"/>
                </a:lnTo>
                <a:lnTo>
                  <a:pt x="6570" y="1368"/>
                </a:lnTo>
                <a:lnTo>
                  <a:pt x="6497" y="1466"/>
                </a:lnTo>
                <a:lnTo>
                  <a:pt x="6423" y="1515"/>
                </a:lnTo>
                <a:lnTo>
                  <a:pt x="6301" y="1539"/>
                </a:lnTo>
                <a:lnTo>
                  <a:pt x="5569" y="1539"/>
                </a:lnTo>
                <a:lnTo>
                  <a:pt x="5446" y="1515"/>
                </a:lnTo>
                <a:lnTo>
                  <a:pt x="5373" y="1466"/>
                </a:lnTo>
                <a:lnTo>
                  <a:pt x="5300" y="1368"/>
                </a:lnTo>
                <a:lnTo>
                  <a:pt x="5276" y="1270"/>
                </a:lnTo>
                <a:lnTo>
                  <a:pt x="5300" y="1148"/>
                </a:lnTo>
                <a:lnTo>
                  <a:pt x="5373" y="1075"/>
                </a:lnTo>
                <a:lnTo>
                  <a:pt x="5446" y="1002"/>
                </a:lnTo>
                <a:lnTo>
                  <a:pt x="5569" y="977"/>
                </a:lnTo>
                <a:close/>
                <a:moveTo>
                  <a:pt x="10575" y="2565"/>
                </a:moveTo>
                <a:lnTo>
                  <a:pt x="10575" y="16706"/>
                </a:lnTo>
                <a:lnTo>
                  <a:pt x="1295" y="16706"/>
                </a:lnTo>
                <a:lnTo>
                  <a:pt x="1295" y="2565"/>
                </a:lnTo>
                <a:close/>
                <a:moveTo>
                  <a:pt x="5935" y="17780"/>
                </a:moveTo>
                <a:lnTo>
                  <a:pt x="6106" y="17805"/>
                </a:lnTo>
                <a:lnTo>
                  <a:pt x="6277" y="17854"/>
                </a:lnTo>
                <a:lnTo>
                  <a:pt x="6423" y="17927"/>
                </a:lnTo>
                <a:lnTo>
                  <a:pt x="6545" y="18025"/>
                </a:lnTo>
                <a:lnTo>
                  <a:pt x="6643" y="18147"/>
                </a:lnTo>
                <a:lnTo>
                  <a:pt x="6716" y="18293"/>
                </a:lnTo>
                <a:lnTo>
                  <a:pt x="6765" y="18464"/>
                </a:lnTo>
                <a:lnTo>
                  <a:pt x="6790" y="18635"/>
                </a:lnTo>
                <a:lnTo>
                  <a:pt x="6765" y="18806"/>
                </a:lnTo>
                <a:lnTo>
                  <a:pt x="6716" y="18977"/>
                </a:lnTo>
                <a:lnTo>
                  <a:pt x="6643" y="19124"/>
                </a:lnTo>
                <a:lnTo>
                  <a:pt x="6545" y="19246"/>
                </a:lnTo>
                <a:lnTo>
                  <a:pt x="6423" y="19343"/>
                </a:lnTo>
                <a:lnTo>
                  <a:pt x="6277" y="19417"/>
                </a:lnTo>
                <a:lnTo>
                  <a:pt x="6106" y="19465"/>
                </a:lnTo>
                <a:lnTo>
                  <a:pt x="5935" y="19490"/>
                </a:lnTo>
                <a:lnTo>
                  <a:pt x="5764" y="19465"/>
                </a:lnTo>
                <a:lnTo>
                  <a:pt x="5593" y="19417"/>
                </a:lnTo>
                <a:lnTo>
                  <a:pt x="5446" y="19343"/>
                </a:lnTo>
                <a:lnTo>
                  <a:pt x="5324" y="19246"/>
                </a:lnTo>
                <a:lnTo>
                  <a:pt x="5227" y="19124"/>
                </a:lnTo>
                <a:lnTo>
                  <a:pt x="5153" y="18977"/>
                </a:lnTo>
                <a:lnTo>
                  <a:pt x="5105" y="18806"/>
                </a:lnTo>
                <a:lnTo>
                  <a:pt x="5080" y="18635"/>
                </a:lnTo>
                <a:lnTo>
                  <a:pt x="5105" y="18464"/>
                </a:lnTo>
                <a:lnTo>
                  <a:pt x="5153" y="18293"/>
                </a:lnTo>
                <a:lnTo>
                  <a:pt x="5227" y="18147"/>
                </a:lnTo>
                <a:lnTo>
                  <a:pt x="5324" y="18025"/>
                </a:lnTo>
                <a:lnTo>
                  <a:pt x="5446" y="17927"/>
                </a:lnTo>
                <a:lnTo>
                  <a:pt x="5593" y="17854"/>
                </a:lnTo>
                <a:lnTo>
                  <a:pt x="5764" y="17805"/>
                </a:lnTo>
                <a:lnTo>
                  <a:pt x="5935" y="17780"/>
                </a:lnTo>
                <a:close/>
                <a:moveTo>
                  <a:pt x="1295" y="0"/>
                </a:moveTo>
                <a:lnTo>
                  <a:pt x="1026" y="25"/>
                </a:lnTo>
                <a:lnTo>
                  <a:pt x="782" y="98"/>
                </a:lnTo>
                <a:lnTo>
                  <a:pt x="562" y="220"/>
                </a:lnTo>
                <a:lnTo>
                  <a:pt x="366" y="367"/>
                </a:lnTo>
                <a:lnTo>
                  <a:pt x="220" y="562"/>
                </a:lnTo>
                <a:lnTo>
                  <a:pt x="98" y="782"/>
                </a:lnTo>
                <a:lnTo>
                  <a:pt x="25" y="1026"/>
                </a:lnTo>
                <a:lnTo>
                  <a:pt x="0" y="1295"/>
                </a:lnTo>
                <a:lnTo>
                  <a:pt x="0" y="19270"/>
                </a:lnTo>
                <a:lnTo>
                  <a:pt x="25" y="19539"/>
                </a:lnTo>
                <a:lnTo>
                  <a:pt x="98" y="19783"/>
                </a:lnTo>
                <a:lnTo>
                  <a:pt x="220" y="20003"/>
                </a:lnTo>
                <a:lnTo>
                  <a:pt x="366" y="20198"/>
                </a:lnTo>
                <a:lnTo>
                  <a:pt x="562" y="20345"/>
                </a:lnTo>
                <a:lnTo>
                  <a:pt x="782" y="20467"/>
                </a:lnTo>
                <a:lnTo>
                  <a:pt x="1026" y="20540"/>
                </a:lnTo>
                <a:lnTo>
                  <a:pt x="1295" y="20565"/>
                </a:lnTo>
                <a:lnTo>
                  <a:pt x="10575" y="20565"/>
                </a:lnTo>
                <a:lnTo>
                  <a:pt x="10844" y="20540"/>
                </a:lnTo>
                <a:lnTo>
                  <a:pt x="11088" y="20467"/>
                </a:lnTo>
                <a:lnTo>
                  <a:pt x="11308" y="20345"/>
                </a:lnTo>
                <a:lnTo>
                  <a:pt x="11503" y="20198"/>
                </a:lnTo>
                <a:lnTo>
                  <a:pt x="11650" y="20003"/>
                </a:lnTo>
                <a:lnTo>
                  <a:pt x="11772" y="19783"/>
                </a:lnTo>
                <a:lnTo>
                  <a:pt x="11845" y="19539"/>
                </a:lnTo>
                <a:lnTo>
                  <a:pt x="11870" y="19270"/>
                </a:lnTo>
                <a:lnTo>
                  <a:pt x="11870" y="1295"/>
                </a:lnTo>
                <a:lnTo>
                  <a:pt x="11845" y="1026"/>
                </a:lnTo>
                <a:lnTo>
                  <a:pt x="11772" y="782"/>
                </a:lnTo>
                <a:lnTo>
                  <a:pt x="11650" y="562"/>
                </a:lnTo>
                <a:lnTo>
                  <a:pt x="11503" y="367"/>
                </a:lnTo>
                <a:lnTo>
                  <a:pt x="11308" y="220"/>
                </a:lnTo>
                <a:lnTo>
                  <a:pt x="11088" y="98"/>
                </a:lnTo>
                <a:lnTo>
                  <a:pt x="10844" y="25"/>
                </a:lnTo>
                <a:lnTo>
                  <a:pt x="1057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6" name="Google Shape;846;p49"/>
          <p:cNvGrpSpPr/>
          <p:nvPr/>
        </p:nvGrpSpPr>
        <p:grpSpPr>
          <a:xfrm>
            <a:off x="2029631" y="2628589"/>
            <a:ext cx="386943" cy="372647"/>
            <a:chOff x="2583325" y="2972875"/>
            <a:chExt cx="462850" cy="445750"/>
          </a:xfrm>
        </p:grpSpPr>
        <p:sp>
          <p:nvSpPr>
            <p:cNvPr id="847" name="Google Shape;847;p49"/>
            <p:cNvSpPr/>
            <p:nvPr/>
          </p:nvSpPr>
          <p:spPr>
            <a:xfrm>
              <a:off x="2701775" y="3323350"/>
              <a:ext cx="225950" cy="95275"/>
            </a:xfrm>
            <a:custGeom>
              <a:avLst/>
              <a:gdLst/>
              <a:ahLst/>
              <a:cxnLst/>
              <a:rect l="l" t="t" r="r" b="b"/>
              <a:pathLst>
                <a:path w="9038" h="3811" extrusionOk="0">
                  <a:moveTo>
                    <a:pt x="2956" y="1"/>
                  </a:moveTo>
                  <a:lnTo>
                    <a:pt x="2956" y="2956"/>
                  </a:lnTo>
                  <a:lnTo>
                    <a:pt x="685" y="2956"/>
                  </a:lnTo>
                  <a:lnTo>
                    <a:pt x="514" y="3005"/>
                  </a:lnTo>
                  <a:lnTo>
                    <a:pt x="367" y="3103"/>
                  </a:lnTo>
                  <a:lnTo>
                    <a:pt x="245" y="3200"/>
                  </a:lnTo>
                  <a:lnTo>
                    <a:pt x="147" y="3322"/>
                  </a:lnTo>
                  <a:lnTo>
                    <a:pt x="50" y="3469"/>
                  </a:lnTo>
                  <a:lnTo>
                    <a:pt x="1" y="3640"/>
                  </a:lnTo>
                  <a:lnTo>
                    <a:pt x="1" y="3811"/>
                  </a:lnTo>
                  <a:lnTo>
                    <a:pt x="9037" y="3811"/>
                  </a:lnTo>
                  <a:lnTo>
                    <a:pt x="9037" y="3640"/>
                  </a:lnTo>
                  <a:lnTo>
                    <a:pt x="8988" y="3469"/>
                  </a:lnTo>
                  <a:lnTo>
                    <a:pt x="8891" y="3322"/>
                  </a:lnTo>
                  <a:lnTo>
                    <a:pt x="8793" y="3200"/>
                  </a:lnTo>
                  <a:lnTo>
                    <a:pt x="8671" y="3103"/>
                  </a:lnTo>
                  <a:lnTo>
                    <a:pt x="8524" y="3005"/>
                  </a:lnTo>
                  <a:lnTo>
                    <a:pt x="8353" y="2956"/>
                  </a:lnTo>
                  <a:lnTo>
                    <a:pt x="6082" y="2956"/>
                  </a:lnTo>
                  <a:lnTo>
                    <a:pt x="60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9"/>
            <p:cNvSpPr/>
            <p:nvPr/>
          </p:nvSpPr>
          <p:spPr>
            <a:xfrm>
              <a:off x="2583325" y="2972875"/>
              <a:ext cx="462850" cy="337075"/>
            </a:xfrm>
            <a:custGeom>
              <a:avLst/>
              <a:gdLst/>
              <a:ahLst/>
              <a:cxnLst/>
              <a:rect l="l" t="t" r="r" b="b"/>
              <a:pathLst>
                <a:path w="18514" h="13483" extrusionOk="0">
                  <a:moveTo>
                    <a:pt x="17048" y="1466"/>
                  </a:moveTo>
                  <a:lnTo>
                    <a:pt x="17048" y="12017"/>
                  </a:lnTo>
                  <a:lnTo>
                    <a:pt x="1466" y="12017"/>
                  </a:lnTo>
                  <a:lnTo>
                    <a:pt x="1466" y="1466"/>
                  </a:lnTo>
                  <a:close/>
                  <a:moveTo>
                    <a:pt x="391" y="1"/>
                  </a:moveTo>
                  <a:lnTo>
                    <a:pt x="318" y="50"/>
                  </a:lnTo>
                  <a:lnTo>
                    <a:pt x="220" y="74"/>
                  </a:lnTo>
                  <a:lnTo>
                    <a:pt x="147" y="148"/>
                  </a:lnTo>
                  <a:lnTo>
                    <a:pt x="98" y="221"/>
                  </a:lnTo>
                  <a:lnTo>
                    <a:pt x="49" y="294"/>
                  </a:lnTo>
                  <a:lnTo>
                    <a:pt x="25" y="392"/>
                  </a:lnTo>
                  <a:lnTo>
                    <a:pt x="1" y="489"/>
                  </a:lnTo>
                  <a:lnTo>
                    <a:pt x="1" y="12994"/>
                  </a:lnTo>
                  <a:lnTo>
                    <a:pt x="25" y="13092"/>
                  </a:lnTo>
                  <a:lnTo>
                    <a:pt x="49" y="13189"/>
                  </a:lnTo>
                  <a:lnTo>
                    <a:pt x="98" y="13263"/>
                  </a:lnTo>
                  <a:lnTo>
                    <a:pt x="147" y="13336"/>
                  </a:lnTo>
                  <a:lnTo>
                    <a:pt x="220" y="13409"/>
                  </a:lnTo>
                  <a:lnTo>
                    <a:pt x="318" y="13434"/>
                  </a:lnTo>
                  <a:lnTo>
                    <a:pt x="391" y="13483"/>
                  </a:lnTo>
                  <a:lnTo>
                    <a:pt x="18123" y="13483"/>
                  </a:lnTo>
                  <a:lnTo>
                    <a:pt x="18196" y="13434"/>
                  </a:lnTo>
                  <a:lnTo>
                    <a:pt x="18293" y="13409"/>
                  </a:lnTo>
                  <a:lnTo>
                    <a:pt x="18367" y="13336"/>
                  </a:lnTo>
                  <a:lnTo>
                    <a:pt x="18416" y="13263"/>
                  </a:lnTo>
                  <a:lnTo>
                    <a:pt x="18464" y="13189"/>
                  </a:lnTo>
                  <a:lnTo>
                    <a:pt x="18489" y="13092"/>
                  </a:lnTo>
                  <a:lnTo>
                    <a:pt x="18513" y="12994"/>
                  </a:lnTo>
                  <a:lnTo>
                    <a:pt x="18513" y="489"/>
                  </a:lnTo>
                  <a:lnTo>
                    <a:pt x="18489" y="392"/>
                  </a:lnTo>
                  <a:lnTo>
                    <a:pt x="18464" y="294"/>
                  </a:lnTo>
                  <a:lnTo>
                    <a:pt x="18416" y="221"/>
                  </a:lnTo>
                  <a:lnTo>
                    <a:pt x="18367" y="148"/>
                  </a:lnTo>
                  <a:lnTo>
                    <a:pt x="18293" y="74"/>
                  </a:lnTo>
                  <a:lnTo>
                    <a:pt x="18196" y="50"/>
                  </a:lnTo>
                  <a:lnTo>
                    <a:pt x="1812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49"/>
          <p:cNvGrpSpPr/>
          <p:nvPr/>
        </p:nvGrpSpPr>
        <p:grpSpPr>
          <a:xfrm>
            <a:off x="2579886" y="2684246"/>
            <a:ext cx="413486" cy="261355"/>
            <a:chOff x="3241525" y="3039450"/>
            <a:chExt cx="494600" cy="312625"/>
          </a:xfrm>
        </p:grpSpPr>
        <p:sp>
          <p:nvSpPr>
            <p:cNvPr id="850" name="Google Shape;850;p49"/>
            <p:cNvSpPr/>
            <p:nvPr/>
          </p:nvSpPr>
          <p:spPr>
            <a:xfrm>
              <a:off x="3241525" y="3039450"/>
              <a:ext cx="494600" cy="312625"/>
            </a:xfrm>
            <a:custGeom>
              <a:avLst/>
              <a:gdLst/>
              <a:ahLst/>
              <a:cxnLst/>
              <a:rect l="l" t="t" r="r" b="b"/>
              <a:pathLst>
                <a:path w="19784" h="12505" extrusionOk="0">
                  <a:moveTo>
                    <a:pt x="9892" y="977"/>
                  </a:moveTo>
                  <a:lnTo>
                    <a:pt x="10356" y="1001"/>
                  </a:lnTo>
                  <a:lnTo>
                    <a:pt x="10796" y="1050"/>
                  </a:lnTo>
                  <a:lnTo>
                    <a:pt x="11235" y="1124"/>
                  </a:lnTo>
                  <a:lnTo>
                    <a:pt x="11675" y="1221"/>
                  </a:lnTo>
                  <a:lnTo>
                    <a:pt x="12090" y="1343"/>
                  </a:lnTo>
                  <a:lnTo>
                    <a:pt x="12505" y="1490"/>
                  </a:lnTo>
                  <a:lnTo>
                    <a:pt x="12920" y="1661"/>
                  </a:lnTo>
                  <a:lnTo>
                    <a:pt x="13311" y="1832"/>
                  </a:lnTo>
                  <a:lnTo>
                    <a:pt x="13702" y="2027"/>
                  </a:lnTo>
                  <a:lnTo>
                    <a:pt x="14068" y="2223"/>
                  </a:lnTo>
                  <a:lnTo>
                    <a:pt x="14752" y="2662"/>
                  </a:lnTo>
                  <a:lnTo>
                    <a:pt x="15412" y="3126"/>
                  </a:lnTo>
                  <a:lnTo>
                    <a:pt x="15973" y="3590"/>
                  </a:lnTo>
                  <a:lnTo>
                    <a:pt x="16462" y="4005"/>
                  </a:lnTo>
                  <a:lnTo>
                    <a:pt x="16901" y="4421"/>
                  </a:lnTo>
                  <a:lnTo>
                    <a:pt x="17292" y="4811"/>
                  </a:lnTo>
                  <a:lnTo>
                    <a:pt x="17634" y="5178"/>
                  </a:lnTo>
                  <a:lnTo>
                    <a:pt x="18196" y="5813"/>
                  </a:lnTo>
                  <a:lnTo>
                    <a:pt x="18562" y="6252"/>
                  </a:lnTo>
                  <a:lnTo>
                    <a:pt x="18196" y="6692"/>
                  </a:lnTo>
                  <a:lnTo>
                    <a:pt x="17634" y="7327"/>
                  </a:lnTo>
                  <a:lnTo>
                    <a:pt x="17292" y="7693"/>
                  </a:lnTo>
                  <a:lnTo>
                    <a:pt x="16901" y="8084"/>
                  </a:lnTo>
                  <a:lnTo>
                    <a:pt x="16462" y="8499"/>
                  </a:lnTo>
                  <a:lnTo>
                    <a:pt x="15973" y="8915"/>
                  </a:lnTo>
                  <a:lnTo>
                    <a:pt x="15412" y="9379"/>
                  </a:lnTo>
                  <a:lnTo>
                    <a:pt x="14752" y="9843"/>
                  </a:lnTo>
                  <a:lnTo>
                    <a:pt x="14068" y="10282"/>
                  </a:lnTo>
                  <a:lnTo>
                    <a:pt x="13702" y="10478"/>
                  </a:lnTo>
                  <a:lnTo>
                    <a:pt x="13311" y="10673"/>
                  </a:lnTo>
                  <a:lnTo>
                    <a:pt x="12920" y="10844"/>
                  </a:lnTo>
                  <a:lnTo>
                    <a:pt x="12505" y="11015"/>
                  </a:lnTo>
                  <a:lnTo>
                    <a:pt x="12090" y="11161"/>
                  </a:lnTo>
                  <a:lnTo>
                    <a:pt x="11675" y="11284"/>
                  </a:lnTo>
                  <a:lnTo>
                    <a:pt x="11235" y="11381"/>
                  </a:lnTo>
                  <a:lnTo>
                    <a:pt x="10796" y="11455"/>
                  </a:lnTo>
                  <a:lnTo>
                    <a:pt x="10356" y="11503"/>
                  </a:lnTo>
                  <a:lnTo>
                    <a:pt x="9892" y="11528"/>
                  </a:lnTo>
                  <a:lnTo>
                    <a:pt x="9477" y="11528"/>
                  </a:lnTo>
                  <a:lnTo>
                    <a:pt x="9086" y="11479"/>
                  </a:lnTo>
                  <a:lnTo>
                    <a:pt x="8695" y="11430"/>
                  </a:lnTo>
                  <a:lnTo>
                    <a:pt x="8304" y="11332"/>
                  </a:lnTo>
                  <a:lnTo>
                    <a:pt x="7914" y="11235"/>
                  </a:lnTo>
                  <a:lnTo>
                    <a:pt x="7523" y="11113"/>
                  </a:lnTo>
                  <a:lnTo>
                    <a:pt x="7157" y="10990"/>
                  </a:lnTo>
                  <a:lnTo>
                    <a:pt x="6790" y="10844"/>
                  </a:lnTo>
                  <a:lnTo>
                    <a:pt x="6448" y="10673"/>
                  </a:lnTo>
                  <a:lnTo>
                    <a:pt x="6082" y="10502"/>
                  </a:lnTo>
                  <a:lnTo>
                    <a:pt x="5423" y="10111"/>
                  </a:lnTo>
                  <a:lnTo>
                    <a:pt x="4788" y="9696"/>
                  </a:lnTo>
                  <a:lnTo>
                    <a:pt x="4201" y="9232"/>
                  </a:lnTo>
                  <a:lnTo>
                    <a:pt x="3640" y="8792"/>
                  </a:lnTo>
                  <a:lnTo>
                    <a:pt x="3127" y="8328"/>
                  </a:lnTo>
                  <a:lnTo>
                    <a:pt x="2663" y="7889"/>
                  </a:lnTo>
                  <a:lnTo>
                    <a:pt x="2272" y="7474"/>
                  </a:lnTo>
                  <a:lnTo>
                    <a:pt x="1613" y="6741"/>
                  </a:lnTo>
                  <a:lnTo>
                    <a:pt x="1222" y="6252"/>
                  </a:lnTo>
                  <a:lnTo>
                    <a:pt x="1613" y="5764"/>
                  </a:lnTo>
                  <a:lnTo>
                    <a:pt x="2272" y="5031"/>
                  </a:lnTo>
                  <a:lnTo>
                    <a:pt x="2663" y="4616"/>
                  </a:lnTo>
                  <a:lnTo>
                    <a:pt x="3127" y="4176"/>
                  </a:lnTo>
                  <a:lnTo>
                    <a:pt x="3640" y="3712"/>
                  </a:lnTo>
                  <a:lnTo>
                    <a:pt x="4201" y="3273"/>
                  </a:lnTo>
                  <a:lnTo>
                    <a:pt x="4788" y="2833"/>
                  </a:lnTo>
                  <a:lnTo>
                    <a:pt x="5423" y="2394"/>
                  </a:lnTo>
                  <a:lnTo>
                    <a:pt x="6082" y="2003"/>
                  </a:lnTo>
                  <a:lnTo>
                    <a:pt x="6448" y="1832"/>
                  </a:lnTo>
                  <a:lnTo>
                    <a:pt x="6790" y="1661"/>
                  </a:lnTo>
                  <a:lnTo>
                    <a:pt x="7157" y="1514"/>
                  </a:lnTo>
                  <a:lnTo>
                    <a:pt x="7523" y="1392"/>
                  </a:lnTo>
                  <a:lnTo>
                    <a:pt x="7914" y="1270"/>
                  </a:lnTo>
                  <a:lnTo>
                    <a:pt x="8304" y="1172"/>
                  </a:lnTo>
                  <a:lnTo>
                    <a:pt x="8695" y="1075"/>
                  </a:lnTo>
                  <a:lnTo>
                    <a:pt x="9086" y="1026"/>
                  </a:lnTo>
                  <a:lnTo>
                    <a:pt x="9477" y="977"/>
                  </a:lnTo>
                  <a:close/>
                  <a:moveTo>
                    <a:pt x="9892" y="0"/>
                  </a:moveTo>
                  <a:lnTo>
                    <a:pt x="9404" y="25"/>
                  </a:lnTo>
                  <a:lnTo>
                    <a:pt x="8915" y="73"/>
                  </a:lnTo>
                  <a:lnTo>
                    <a:pt x="8451" y="147"/>
                  </a:lnTo>
                  <a:lnTo>
                    <a:pt x="7963" y="244"/>
                  </a:lnTo>
                  <a:lnTo>
                    <a:pt x="7523" y="366"/>
                  </a:lnTo>
                  <a:lnTo>
                    <a:pt x="7059" y="513"/>
                  </a:lnTo>
                  <a:lnTo>
                    <a:pt x="6619" y="684"/>
                  </a:lnTo>
                  <a:lnTo>
                    <a:pt x="6204" y="879"/>
                  </a:lnTo>
                  <a:lnTo>
                    <a:pt x="5765" y="1075"/>
                  </a:lnTo>
                  <a:lnTo>
                    <a:pt x="5374" y="1295"/>
                  </a:lnTo>
                  <a:lnTo>
                    <a:pt x="4959" y="1539"/>
                  </a:lnTo>
                  <a:lnTo>
                    <a:pt x="4592" y="1783"/>
                  </a:lnTo>
                  <a:lnTo>
                    <a:pt x="3860" y="2296"/>
                  </a:lnTo>
                  <a:lnTo>
                    <a:pt x="3176" y="2833"/>
                  </a:lnTo>
                  <a:lnTo>
                    <a:pt x="2565" y="3370"/>
                  </a:lnTo>
                  <a:lnTo>
                    <a:pt x="2028" y="3883"/>
                  </a:lnTo>
                  <a:lnTo>
                    <a:pt x="1539" y="4372"/>
                  </a:lnTo>
                  <a:lnTo>
                    <a:pt x="1149" y="4836"/>
                  </a:lnTo>
                  <a:lnTo>
                    <a:pt x="562" y="5520"/>
                  </a:lnTo>
                  <a:lnTo>
                    <a:pt x="318" y="5837"/>
                  </a:lnTo>
                  <a:lnTo>
                    <a:pt x="1" y="6252"/>
                  </a:lnTo>
                  <a:lnTo>
                    <a:pt x="318" y="6668"/>
                  </a:lnTo>
                  <a:lnTo>
                    <a:pt x="562" y="6985"/>
                  </a:lnTo>
                  <a:lnTo>
                    <a:pt x="1149" y="7669"/>
                  </a:lnTo>
                  <a:lnTo>
                    <a:pt x="1539" y="8133"/>
                  </a:lnTo>
                  <a:lnTo>
                    <a:pt x="2028" y="8621"/>
                  </a:lnTo>
                  <a:lnTo>
                    <a:pt x="2565" y="9134"/>
                  </a:lnTo>
                  <a:lnTo>
                    <a:pt x="3176" y="9672"/>
                  </a:lnTo>
                  <a:lnTo>
                    <a:pt x="3860" y="10209"/>
                  </a:lnTo>
                  <a:lnTo>
                    <a:pt x="4592" y="10722"/>
                  </a:lnTo>
                  <a:lnTo>
                    <a:pt x="4959" y="10966"/>
                  </a:lnTo>
                  <a:lnTo>
                    <a:pt x="5374" y="11210"/>
                  </a:lnTo>
                  <a:lnTo>
                    <a:pt x="5765" y="11430"/>
                  </a:lnTo>
                  <a:lnTo>
                    <a:pt x="6204" y="11625"/>
                  </a:lnTo>
                  <a:lnTo>
                    <a:pt x="6619" y="11821"/>
                  </a:lnTo>
                  <a:lnTo>
                    <a:pt x="7059" y="11992"/>
                  </a:lnTo>
                  <a:lnTo>
                    <a:pt x="7523" y="12138"/>
                  </a:lnTo>
                  <a:lnTo>
                    <a:pt x="7963" y="12260"/>
                  </a:lnTo>
                  <a:lnTo>
                    <a:pt x="8451" y="12358"/>
                  </a:lnTo>
                  <a:lnTo>
                    <a:pt x="8915" y="12431"/>
                  </a:lnTo>
                  <a:lnTo>
                    <a:pt x="9404" y="12480"/>
                  </a:lnTo>
                  <a:lnTo>
                    <a:pt x="9892" y="12505"/>
                  </a:lnTo>
                  <a:lnTo>
                    <a:pt x="10380" y="12480"/>
                  </a:lnTo>
                  <a:lnTo>
                    <a:pt x="10869" y="12431"/>
                  </a:lnTo>
                  <a:lnTo>
                    <a:pt x="11333" y="12358"/>
                  </a:lnTo>
                  <a:lnTo>
                    <a:pt x="11821" y="12260"/>
                  </a:lnTo>
                  <a:lnTo>
                    <a:pt x="12261" y="12138"/>
                  </a:lnTo>
                  <a:lnTo>
                    <a:pt x="12725" y="11992"/>
                  </a:lnTo>
                  <a:lnTo>
                    <a:pt x="13165" y="11821"/>
                  </a:lnTo>
                  <a:lnTo>
                    <a:pt x="13580" y="11625"/>
                  </a:lnTo>
                  <a:lnTo>
                    <a:pt x="14019" y="11430"/>
                  </a:lnTo>
                  <a:lnTo>
                    <a:pt x="14410" y="11210"/>
                  </a:lnTo>
                  <a:lnTo>
                    <a:pt x="14825" y="10966"/>
                  </a:lnTo>
                  <a:lnTo>
                    <a:pt x="15192" y="10722"/>
                  </a:lnTo>
                  <a:lnTo>
                    <a:pt x="15924" y="10209"/>
                  </a:lnTo>
                  <a:lnTo>
                    <a:pt x="16608" y="9672"/>
                  </a:lnTo>
                  <a:lnTo>
                    <a:pt x="17219" y="9134"/>
                  </a:lnTo>
                  <a:lnTo>
                    <a:pt x="17756" y="8621"/>
                  </a:lnTo>
                  <a:lnTo>
                    <a:pt x="18245" y="8133"/>
                  </a:lnTo>
                  <a:lnTo>
                    <a:pt x="18635" y="7669"/>
                  </a:lnTo>
                  <a:lnTo>
                    <a:pt x="19222" y="6985"/>
                  </a:lnTo>
                  <a:lnTo>
                    <a:pt x="19466" y="6668"/>
                  </a:lnTo>
                  <a:lnTo>
                    <a:pt x="19783" y="6252"/>
                  </a:lnTo>
                  <a:lnTo>
                    <a:pt x="19466" y="5837"/>
                  </a:lnTo>
                  <a:lnTo>
                    <a:pt x="19222" y="5520"/>
                  </a:lnTo>
                  <a:lnTo>
                    <a:pt x="18635" y="4836"/>
                  </a:lnTo>
                  <a:lnTo>
                    <a:pt x="18245" y="4372"/>
                  </a:lnTo>
                  <a:lnTo>
                    <a:pt x="17756" y="3883"/>
                  </a:lnTo>
                  <a:lnTo>
                    <a:pt x="17219" y="3370"/>
                  </a:lnTo>
                  <a:lnTo>
                    <a:pt x="16608" y="2833"/>
                  </a:lnTo>
                  <a:lnTo>
                    <a:pt x="15924" y="2296"/>
                  </a:lnTo>
                  <a:lnTo>
                    <a:pt x="15192" y="1783"/>
                  </a:lnTo>
                  <a:lnTo>
                    <a:pt x="14825" y="1539"/>
                  </a:lnTo>
                  <a:lnTo>
                    <a:pt x="14410" y="1295"/>
                  </a:lnTo>
                  <a:lnTo>
                    <a:pt x="14019" y="1075"/>
                  </a:lnTo>
                  <a:lnTo>
                    <a:pt x="13580" y="879"/>
                  </a:lnTo>
                  <a:lnTo>
                    <a:pt x="13165" y="684"/>
                  </a:lnTo>
                  <a:lnTo>
                    <a:pt x="12725" y="513"/>
                  </a:lnTo>
                  <a:lnTo>
                    <a:pt x="12261" y="366"/>
                  </a:lnTo>
                  <a:lnTo>
                    <a:pt x="11821" y="244"/>
                  </a:lnTo>
                  <a:lnTo>
                    <a:pt x="11333" y="147"/>
                  </a:lnTo>
                  <a:lnTo>
                    <a:pt x="10869" y="73"/>
                  </a:lnTo>
                  <a:lnTo>
                    <a:pt x="10380" y="25"/>
                  </a:lnTo>
                  <a:lnTo>
                    <a:pt x="98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9"/>
            <p:cNvSpPr/>
            <p:nvPr/>
          </p:nvSpPr>
          <p:spPr>
            <a:xfrm>
              <a:off x="3384400" y="3091350"/>
              <a:ext cx="208850" cy="208825"/>
            </a:xfrm>
            <a:custGeom>
              <a:avLst/>
              <a:gdLst/>
              <a:ahLst/>
              <a:cxnLst/>
              <a:rect l="l" t="t" r="r" b="b"/>
              <a:pathLst>
                <a:path w="8354" h="8353" extrusionOk="0">
                  <a:moveTo>
                    <a:pt x="4177" y="0"/>
                  </a:moveTo>
                  <a:lnTo>
                    <a:pt x="3762" y="24"/>
                  </a:lnTo>
                  <a:lnTo>
                    <a:pt x="3347" y="73"/>
                  </a:lnTo>
                  <a:lnTo>
                    <a:pt x="2931" y="195"/>
                  </a:lnTo>
                  <a:lnTo>
                    <a:pt x="2541" y="318"/>
                  </a:lnTo>
                  <a:lnTo>
                    <a:pt x="2174" y="513"/>
                  </a:lnTo>
                  <a:lnTo>
                    <a:pt x="1832" y="708"/>
                  </a:lnTo>
                  <a:lnTo>
                    <a:pt x="1515" y="953"/>
                  </a:lnTo>
                  <a:lnTo>
                    <a:pt x="1222" y="1221"/>
                  </a:lnTo>
                  <a:lnTo>
                    <a:pt x="953" y="1514"/>
                  </a:lnTo>
                  <a:lnTo>
                    <a:pt x="709" y="1832"/>
                  </a:lnTo>
                  <a:lnTo>
                    <a:pt x="514" y="2174"/>
                  </a:lnTo>
                  <a:lnTo>
                    <a:pt x="318" y="2540"/>
                  </a:lnTo>
                  <a:lnTo>
                    <a:pt x="196" y="2931"/>
                  </a:lnTo>
                  <a:lnTo>
                    <a:pt x="74" y="3346"/>
                  </a:lnTo>
                  <a:lnTo>
                    <a:pt x="25" y="3761"/>
                  </a:lnTo>
                  <a:lnTo>
                    <a:pt x="1" y="4176"/>
                  </a:lnTo>
                  <a:lnTo>
                    <a:pt x="25" y="4592"/>
                  </a:lnTo>
                  <a:lnTo>
                    <a:pt x="74" y="5007"/>
                  </a:lnTo>
                  <a:lnTo>
                    <a:pt x="196" y="5422"/>
                  </a:lnTo>
                  <a:lnTo>
                    <a:pt x="318" y="5813"/>
                  </a:lnTo>
                  <a:lnTo>
                    <a:pt x="514" y="6179"/>
                  </a:lnTo>
                  <a:lnTo>
                    <a:pt x="709" y="6521"/>
                  </a:lnTo>
                  <a:lnTo>
                    <a:pt x="953" y="6839"/>
                  </a:lnTo>
                  <a:lnTo>
                    <a:pt x="1222" y="7132"/>
                  </a:lnTo>
                  <a:lnTo>
                    <a:pt x="1515" y="7400"/>
                  </a:lnTo>
                  <a:lnTo>
                    <a:pt x="1832" y="7644"/>
                  </a:lnTo>
                  <a:lnTo>
                    <a:pt x="2174" y="7840"/>
                  </a:lnTo>
                  <a:lnTo>
                    <a:pt x="2541" y="8035"/>
                  </a:lnTo>
                  <a:lnTo>
                    <a:pt x="2931" y="8157"/>
                  </a:lnTo>
                  <a:lnTo>
                    <a:pt x="3347" y="8279"/>
                  </a:lnTo>
                  <a:lnTo>
                    <a:pt x="3762" y="8328"/>
                  </a:lnTo>
                  <a:lnTo>
                    <a:pt x="4177" y="8353"/>
                  </a:lnTo>
                  <a:lnTo>
                    <a:pt x="4592" y="8328"/>
                  </a:lnTo>
                  <a:lnTo>
                    <a:pt x="5007" y="8279"/>
                  </a:lnTo>
                  <a:lnTo>
                    <a:pt x="5423" y="8157"/>
                  </a:lnTo>
                  <a:lnTo>
                    <a:pt x="5813" y="8035"/>
                  </a:lnTo>
                  <a:lnTo>
                    <a:pt x="6180" y="7840"/>
                  </a:lnTo>
                  <a:lnTo>
                    <a:pt x="6522" y="7644"/>
                  </a:lnTo>
                  <a:lnTo>
                    <a:pt x="6839" y="7400"/>
                  </a:lnTo>
                  <a:lnTo>
                    <a:pt x="7132" y="7132"/>
                  </a:lnTo>
                  <a:lnTo>
                    <a:pt x="7401" y="6839"/>
                  </a:lnTo>
                  <a:lnTo>
                    <a:pt x="7645" y="6521"/>
                  </a:lnTo>
                  <a:lnTo>
                    <a:pt x="7840" y="6179"/>
                  </a:lnTo>
                  <a:lnTo>
                    <a:pt x="8036" y="5813"/>
                  </a:lnTo>
                  <a:lnTo>
                    <a:pt x="8158" y="5422"/>
                  </a:lnTo>
                  <a:lnTo>
                    <a:pt x="8280" y="5007"/>
                  </a:lnTo>
                  <a:lnTo>
                    <a:pt x="8329" y="4592"/>
                  </a:lnTo>
                  <a:lnTo>
                    <a:pt x="8353" y="4176"/>
                  </a:lnTo>
                  <a:lnTo>
                    <a:pt x="8329" y="3737"/>
                  </a:lnTo>
                  <a:lnTo>
                    <a:pt x="8256" y="3297"/>
                  </a:lnTo>
                  <a:lnTo>
                    <a:pt x="8134" y="3517"/>
                  </a:lnTo>
                  <a:lnTo>
                    <a:pt x="8011" y="3688"/>
                  </a:lnTo>
                  <a:lnTo>
                    <a:pt x="7840" y="3859"/>
                  </a:lnTo>
                  <a:lnTo>
                    <a:pt x="7645" y="4005"/>
                  </a:lnTo>
                  <a:lnTo>
                    <a:pt x="7425" y="4128"/>
                  </a:lnTo>
                  <a:lnTo>
                    <a:pt x="7205" y="4201"/>
                  </a:lnTo>
                  <a:lnTo>
                    <a:pt x="6961" y="4250"/>
                  </a:lnTo>
                  <a:lnTo>
                    <a:pt x="6717" y="4274"/>
                  </a:lnTo>
                  <a:lnTo>
                    <a:pt x="6546" y="4274"/>
                  </a:lnTo>
                  <a:lnTo>
                    <a:pt x="6375" y="4250"/>
                  </a:lnTo>
                  <a:lnTo>
                    <a:pt x="6204" y="4201"/>
                  </a:lnTo>
                  <a:lnTo>
                    <a:pt x="6058" y="4152"/>
                  </a:lnTo>
                  <a:lnTo>
                    <a:pt x="5887" y="4079"/>
                  </a:lnTo>
                  <a:lnTo>
                    <a:pt x="5764" y="3981"/>
                  </a:lnTo>
                  <a:lnTo>
                    <a:pt x="5618" y="3883"/>
                  </a:lnTo>
                  <a:lnTo>
                    <a:pt x="5496" y="3786"/>
                  </a:lnTo>
                  <a:lnTo>
                    <a:pt x="5398" y="3664"/>
                  </a:lnTo>
                  <a:lnTo>
                    <a:pt x="5300" y="3517"/>
                  </a:lnTo>
                  <a:lnTo>
                    <a:pt x="5203" y="3395"/>
                  </a:lnTo>
                  <a:lnTo>
                    <a:pt x="5129" y="3224"/>
                  </a:lnTo>
                  <a:lnTo>
                    <a:pt x="5081" y="3077"/>
                  </a:lnTo>
                  <a:lnTo>
                    <a:pt x="5032" y="2906"/>
                  </a:lnTo>
                  <a:lnTo>
                    <a:pt x="5007" y="2735"/>
                  </a:lnTo>
                  <a:lnTo>
                    <a:pt x="5007" y="2564"/>
                  </a:lnTo>
                  <a:lnTo>
                    <a:pt x="5007" y="2394"/>
                  </a:lnTo>
                  <a:lnTo>
                    <a:pt x="5032" y="2223"/>
                  </a:lnTo>
                  <a:lnTo>
                    <a:pt x="5081" y="2052"/>
                  </a:lnTo>
                  <a:lnTo>
                    <a:pt x="5129" y="1905"/>
                  </a:lnTo>
                  <a:lnTo>
                    <a:pt x="5203" y="1759"/>
                  </a:lnTo>
                  <a:lnTo>
                    <a:pt x="5300" y="1612"/>
                  </a:lnTo>
                  <a:lnTo>
                    <a:pt x="5398" y="1490"/>
                  </a:lnTo>
                  <a:lnTo>
                    <a:pt x="5496" y="1368"/>
                  </a:lnTo>
                  <a:lnTo>
                    <a:pt x="5618" y="1246"/>
                  </a:lnTo>
                  <a:lnTo>
                    <a:pt x="5764" y="1148"/>
                  </a:lnTo>
                  <a:lnTo>
                    <a:pt x="5887" y="1075"/>
                  </a:lnTo>
                  <a:lnTo>
                    <a:pt x="6033" y="1001"/>
                  </a:lnTo>
                  <a:lnTo>
                    <a:pt x="6204" y="928"/>
                  </a:lnTo>
                  <a:lnTo>
                    <a:pt x="6375" y="879"/>
                  </a:lnTo>
                  <a:lnTo>
                    <a:pt x="6522" y="855"/>
                  </a:lnTo>
                  <a:lnTo>
                    <a:pt x="6717" y="855"/>
                  </a:lnTo>
                  <a:lnTo>
                    <a:pt x="6448" y="659"/>
                  </a:lnTo>
                  <a:lnTo>
                    <a:pt x="6155" y="489"/>
                  </a:lnTo>
                  <a:lnTo>
                    <a:pt x="5838" y="342"/>
                  </a:lnTo>
                  <a:lnTo>
                    <a:pt x="5545" y="220"/>
                  </a:lnTo>
                  <a:lnTo>
                    <a:pt x="5203" y="122"/>
                  </a:lnTo>
                  <a:lnTo>
                    <a:pt x="4885" y="49"/>
                  </a:lnTo>
                  <a:lnTo>
                    <a:pt x="4519" y="24"/>
                  </a:lnTo>
                  <a:lnTo>
                    <a:pt x="41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52" name="Google Shape;852;p49"/>
          <p:cNvSpPr/>
          <p:nvPr/>
        </p:nvSpPr>
        <p:spPr>
          <a:xfrm>
            <a:off x="3736180" y="2637380"/>
            <a:ext cx="355300" cy="355279"/>
          </a:xfrm>
          <a:custGeom>
            <a:avLst/>
            <a:gdLst/>
            <a:ahLst/>
            <a:cxnLst/>
            <a:rect l="l" t="t" r="r" b="b"/>
            <a:pathLst>
              <a:path w="17000" h="16999" extrusionOk="0">
                <a:moveTo>
                  <a:pt x="8769" y="5740"/>
                </a:moveTo>
                <a:lnTo>
                  <a:pt x="9037" y="5788"/>
                </a:lnTo>
                <a:lnTo>
                  <a:pt x="9282" y="5862"/>
                </a:lnTo>
                <a:lnTo>
                  <a:pt x="9550" y="5935"/>
                </a:lnTo>
                <a:lnTo>
                  <a:pt x="9794" y="6057"/>
                </a:lnTo>
                <a:lnTo>
                  <a:pt x="10014" y="6204"/>
                </a:lnTo>
                <a:lnTo>
                  <a:pt x="10234" y="6350"/>
                </a:lnTo>
                <a:lnTo>
                  <a:pt x="10454" y="6546"/>
                </a:lnTo>
                <a:lnTo>
                  <a:pt x="10649" y="6765"/>
                </a:lnTo>
                <a:lnTo>
                  <a:pt x="10796" y="6985"/>
                </a:lnTo>
                <a:lnTo>
                  <a:pt x="10942" y="7205"/>
                </a:lnTo>
                <a:lnTo>
                  <a:pt x="11064" y="7449"/>
                </a:lnTo>
                <a:lnTo>
                  <a:pt x="11138" y="7718"/>
                </a:lnTo>
                <a:lnTo>
                  <a:pt x="11211" y="7962"/>
                </a:lnTo>
                <a:lnTo>
                  <a:pt x="11260" y="8231"/>
                </a:lnTo>
                <a:lnTo>
                  <a:pt x="11260" y="8499"/>
                </a:lnTo>
                <a:lnTo>
                  <a:pt x="11260" y="8768"/>
                </a:lnTo>
                <a:lnTo>
                  <a:pt x="11211" y="9037"/>
                </a:lnTo>
                <a:lnTo>
                  <a:pt x="11138" y="9281"/>
                </a:lnTo>
                <a:lnTo>
                  <a:pt x="11064" y="9550"/>
                </a:lnTo>
                <a:lnTo>
                  <a:pt x="10942" y="9794"/>
                </a:lnTo>
                <a:lnTo>
                  <a:pt x="10796" y="10014"/>
                </a:lnTo>
                <a:lnTo>
                  <a:pt x="10649" y="10233"/>
                </a:lnTo>
                <a:lnTo>
                  <a:pt x="10454" y="10453"/>
                </a:lnTo>
                <a:lnTo>
                  <a:pt x="10234" y="10649"/>
                </a:lnTo>
                <a:lnTo>
                  <a:pt x="10014" y="10795"/>
                </a:lnTo>
                <a:lnTo>
                  <a:pt x="9794" y="10942"/>
                </a:lnTo>
                <a:lnTo>
                  <a:pt x="9550" y="11064"/>
                </a:lnTo>
                <a:lnTo>
                  <a:pt x="9282" y="11137"/>
                </a:lnTo>
                <a:lnTo>
                  <a:pt x="9037" y="11210"/>
                </a:lnTo>
                <a:lnTo>
                  <a:pt x="8769" y="11259"/>
                </a:lnTo>
                <a:lnTo>
                  <a:pt x="8231" y="11259"/>
                </a:lnTo>
                <a:lnTo>
                  <a:pt x="7963" y="11210"/>
                </a:lnTo>
                <a:lnTo>
                  <a:pt x="7719" y="11137"/>
                </a:lnTo>
                <a:lnTo>
                  <a:pt x="7450" y="11064"/>
                </a:lnTo>
                <a:lnTo>
                  <a:pt x="7206" y="10942"/>
                </a:lnTo>
                <a:lnTo>
                  <a:pt x="6986" y="10795"/>
                </a:lnTo>
                <a:lnTo>
                  <a:pt x="6766" y="10649"/>
                </a:lnTo>
                <a:lnTo>
                  <a:pt x="6546" y="10453"/>
                </a:lnTo>
                <a:lnTo>
                  <a:pt x="6351" y="10233"/>
                </a:lnTo>
                <a:lnTo>
                  <a:pt x="6204" y="10014"/>
                </a:lnTo>
                <a:lnTo>
                  <a:pt x="6058" y="9794"/>
                </a:lnTo>
                <a:lnTo>
                  <a:pt x="5936" y="9550"/>
                </a:lnTo>
                <a:lnTo>
                  <a:pt x="5862" y="9281"/>
                </a:lnTo>
                <a:lnTo>
                  <a:pt x="5789" y="9037"/>
                </a:lnTo>
                <a:lnTo>
                  <a:pt x="5740" y="8768"/>
                </a:lnTo>
                <a:lnTo>
                  <a:pt x="5740" y="8499"/>
                </a:lnTo>
                <a:lnTo>
                  <a:pt x="5740" y="8231"/>
                </a:lnTo>
                <a:lnTo>
                  <a:pt x="5789" y="7962"/>
                </a:lnTo>
                <a:lnTo>
                  <a:pt x="5862" y="7718"/>
                </a:lnTo>
                <a:lnTo>
                  <a:pt x="5936" y="7449"/>
                </a:lnTo>
                <a:lnTo>
                  <a:pt x="6058" y="7205"/>
                </a:lnTo>
                <a:lnTo>
                  <a:pt x="6204" y="6985"/>
                </a:lnTo>
                <a:lnTo>
                  <a:pt x="6351" y="6765"/>
                </a:lnTo>
                <a:lnTo>
                  <a:pt x="6546" y="6546"/>
                </a:lnTo>
                <a:lnTo>
                  <a:pt x="6766" y="6350"/>
                </a:lnTo>
                <a:lnTo>
                  <a:pt x="6986" y="6204"/>
                </a:lnTo>
                <a:lnTo>
                  <a:pt x="7206" y="6057"/>
                </a:lnTo>
                <a:lnTo>
                  <a:pt x="7450" y="5935"/>
                </a:lnTo>
                <a:lnTo>
                  <a:pt x="7719" y="5862"/>
                </a:lnTo>
                <a:lnTo>
                  <a:pt x="7963" y="5788"/>
                </a:lnTo>
                <a:lnTo>
                  <a:pt x="8231" y="5740"/>
                </a:lnTo>
                <a:close/>
                <a:moveTo>
                  <a:pt x="7914" y="0"/>
                </a:moveTo>
                <a:lnTo>
                  <a:pt x="7743" y="25"/>
                </a:lnTo>
                <a:lnTo>
                  <a:pt x="7596" y="73"/>
                </a:lnTo>
                <a:lnTo>
                  <a:pt x="7474" y="147"/>
                </a:lnTo>
                <a:lnTo>
                  <a:pt x="7328" y="244"/>
                </a:lnTo>
                <a:lnTo>
                  <a:pt x="7230" y="342"/>
                </a:lnTo>
                <a:lnTo>
                  <a:pt x="7132" y="489"/>
                </a:lnTo>
                <a:lnTo>
                  <a:pt x="7084" y="635"/>
                </a:lnTo>
                <a:lnTo>
                  <a:pt x="7035" y="782"/>
                </a:lnTo>
                <a:lnTo>
                  <a:pt x="6839" y="2540"/>
                </a:lnTo>
                <a:lnTo>
                  <a:pt x="6497" y="2638"/>
                </a:lnTo>
                <a:lnTo>
                  <a:pt x="6131" y="2784"/>
                </a:lnTo>
                <a:lnTo>
                  <a:pt x="5789" y="2931"/>
                </a:lnTo>
                <a:lnTo>
                  <a:pt x="5447" y="3102"/>
                </a:lnTo>
                <a:lnTo>
                  <a:pt x="4079" y="2027"/>
                </a:lnTo>
                <a:lnTo>
                  <a:pt x="3933" y="1930"/>
                </a:lnTo>
                <a:lnTo>
                  <a:pt x="3786" y="1881"/>
                </a:lnTo>
                <a:lnTo>
                  <a:pt x="3640" y="1832"/>
                </a:lnTo>
                <a:lnTo>
                  <a:pt x="3493" y="1832"/>
                </a:lnTo>
                <a:lnTo>
                  <a:pt x="3322" y="1856"/>
                </a:lnTo>
                <a:lnTo>
                  <a:pt x="3176" y="1905"/>
                </a:lnTo>
                <a:lnTo>
                  <a:pt x="3029" y="1978"/>
                </a:lnTo>
                <a:lnTo>
                  <a:pt x="2907" y="2076"/>
                </a:lnTo>
                <a:lnTo>
                  <a:pt x="2077" y="2907"/>
                </a:lnTo>
                <a:lnTo>
                  <a:pt x="1979" y="3029"/>
                </a:lnTo>
                <a:lnTo>
                  <a:pt x="1906" y="3175"/>
                </a:lnTo>
                <a:lnTo>
                  <a:pt x="1857" y="3322"/>
                </a:lnTo>
                <a:lnTo>
                  <a:pt x="1833" y="3493"/>
                </a:lnTo>
                <a:lnTo>
                  <a:pt x="1833" y="3639"/>
                </a:lnTo>
                <a:lnTo>
                  <a:pt x="1881" y="3786"/>
                </a:lnTo>
                <a:lnTo>
                  <a:pt x="1930" y="3932"/>
                </a:lnTo>
                <a:lnTo>
                  <a:pt x="2028" y="4079"/>
                </a:lnTo>
                <a:lnTo>
                  <a:pt x="3103" y="5447"/>
                </a:lnTo>
                <a:lnTo>
                  <a:pt x="2932" y="5788"/>
                </a:lnTo>
                <a:lnTo>
                  <a:pt x="2785" y="6130"/>
                </a:lnTo>
                <a:lnTo>
                  <a:pt x="2639" y="6497"/>
                </a:lnTo>
                <a:lnTo>
                  <a:pt x="2541" y="6839"/>
                </a:lnTo>
                <a:lnTo>
                  <a:pt x="782" y="7034"/>
                </a:lnTo>
                <a:lnTo>
                  <a:pt x="636" y="7083"/>
                </a:lnTo>
                <a:lnTo>
                  <a:pt x="489" y="7132"/>
                </a:lnTo>
                <a:lnTo>
                  <a:pt x="343" y="7229"/>
                </a:lnTo>
                <a:lnTo>
                  <a:pt x="245" y="7327"/>
                </a:lnTo>
                <a:lnTo>
                  <a:pt x="147" y="7474"/>
                </a:lnTo>
                <a:lnTo>
                  <a:pt x="74" y="7596"/>
                </a:lnTo>
                <a:lnTo>
                  <a:pt x="25" y="7742"/>
                </a:lnTo>
                <a:lnTo>
                  <a:pt x="1" y="7913"/>
                </a:lnTo>
                <a:lnTo>
                  <a:pt x="1" y="9086"/>
                </a:lnTo>
                <a:lnTo>
                  <a:pt x="25" y="9257"/>
                </a:lnTo>
                <a:lnTo>
                  <a:pt x="74" y="9403"/>
                </a:lnTo>
                <a:lnTo>
                  <a:pt x="147" y="9525"/>
                </a:lnTo>
                <a:lnTo>
                  <a:pt x="245" y="9672"/>
                </a:lnTo>
                <a:lnTo>
                  <a:pt x="343" y="9769"/>
                </a:lnTo>
                <a:lnTo>
                  <a:pt x="489" y="9867"/>
                </a:lnTo>
                <a:lnTo>
                  <a:pt x="636" y="9916"/>
                </a:lnTo>
                <a:lnTo>
                  <a:pt x="782" y="9965"/>
                </a:lnTo>
                <a:lnTo>
                  <a:pt x="2541" y="10160"/>
                </a:lnTo>
                <a:lnTo>
                  <a:pt x="2639" y="10502"/>
                </a:lnTo>
                <a:lnTo>
                  <a:pt x="2785" y="10868"/>
                </a:lnTo>
                <a:lnTo>
                  <a:pt x="2932" y="11210"/>
                </a:lnTo>
                <a:lnTo>
                  <a:pt x="3103" y="11552"/>
                </a:lnTo>
                <a:lnTo>
                  <a:pt x="2028" y="12920"/>
                </a:lnTo>
                <a:lnTo>
                  <a:pt x="1930" y="13067"/>
                </a:lnTo>
                <a:lnTo>
                  <a:pt x="1881" y="13213"/>
                </a:lnTo>
                <a:lnTo>
                  <a:pt x="1833" y="13360"/>
                </a:lnTo>
                <a:lnTo>
                  <a:pt x="1833" y="13506"/>
                </a:lnTo>
                <a:lnTo>
                  <a:pt x="1857" y="13677"/>
                </a:lnTo>
                <a:lnTo>
                  <a:pt x="1906" y="13824"/>
                </a:lnTo>
                <a:lnTo>
                  <a:pt x="1979" y="13970"/>
                </a:lnTo>
                <a:lnTo>
                  <a:pt x="2077" y="14092"/>
                </a:lnTo>
                <a:lnTo>
                  <a:pt x="2907" y="14923"/>
                </a:lnTo>
                <a:lnTo>
                  <a:pt x="3029" y="15020"/>
                </a:lnTo>
                <a:lnTo>
                  <a:pt x="3176" y="15094"/>
                </a:lnTo>
                <a:lnTo>
                  <a:pt x="3322" y="15142"/>
                </a:lnTo>
                <a:lnTo>
                  <a:pt x="3493" y="15167"/>
                </a:lnTo>
                <a:lnTo>
                  <a:pt x="3640" y="15167"/>
                </a:lnTo>
                <a:lnTo>
                  <a:pt x="3786" y="15118"/>
                </a:lnTo>
                <a:lnTo>
                  <a:pt x="3933" y="15069"/>
                </a:lnTo>
                <a:lnTo>
                  <a:pt x="4079" y="14996"/>
                </a:lnTo>
                <a:lnTo>
                  <a:pt x="5447" y="13897"/>
                </a:lnTo>
                <a:lnTo>
                  <a:pt x="5789" y="14068"/>
                </a:lnTo>
                <a:lnTo>
                  <a:pt x="6131" y="14214"/>
                </a:lnTo>
                <a:lnTo>
                  <a:pt x="6497" y="14361"/>
                </a:lnTo>
                <a:lnTo>
                  <a:pt x="6839" y="14459"/>
                </a:lnTo>
                <a:lnTo>
                  <a:pt x="7035" y="16217"/>
                </a:lnTo>
                <a:lnTo>
                  <a:pt x="7084" y="16364"/>
                </a:lnTo>
                <a:lnTo>
                  <a:pt x="7132" y="16510"/>
                </a:lnTo>
                <a:lnTo>
                  <a:pt x="7230" y="16657"/>
                </a:lnTo>
                <a:lnTo>
                  <a:pt x="7328" y="16754"/>
                </a:lnTo>
                <a:lnTo>
                  <a:pt x="7474" y="16852"/>
                </a:lnTo>
                <a:lnTo>
                  <a:pt x="7596" y="16925"/>
                </a:lnTo>
                <a:lnTo>
                  <a:pt x="7743" y="16974"/>
                </a:lnTo>
                <a:lnTo>
                  <a:pt x="7914" y="16999"/>
                </a:lnTo>
                <a:lnTo>
                  <a:pt x="9086" y="16999"/>
                </a:lnTo>
                <a:lnTo>
                  <a:pt x="9257" y="16974"/>
                </a:lnTo>
                <a:lnTo>
                  <a:pt x="9404" y="16925"/>
                </a:lnTo>
                <a:lnTo>
                  <a:pt x="9526" y="16852"/>
                </a:lnTo>
                <a:lnTo>
                  <a:pt x="9672" y="16754"/>
                </a:lnTo>
                <a:lnTo>
                  <a:pt x="9770" y="16657"/>
                </a:lnTo>
                <a:lnTo>
                  <a:pt x="9868" y="16510"/>
                </a:lnTo>
                <a:lnTo>
                  <a:pt x="9917" y="16364"/>
                </a:lnTo>
                <a:lnTo>
                  <a:pt x="9965" y="16217"/>
                </a:lnTo>
                <a:lnTo>
                  <a:pt x="10161" y="14459"/>
                </a:lnTo>
                <a:lnTo>
                  <a:pt x="10503" y="14361"/>
                </a:lnTo>
                <a:lnTo>
                  <a:pt x="10869" y="14214"/>
                </a:lnTo>
                <a:lnTo>
                  <a:pt x="11211" y="14068"/>
                </a:lnTo>
                <a:lnTo>
                  <a:pt x="11553" y="13897"/>
                </a:lnTo>
                <a:lnTo>
                  <a:pt x="12921" y="14996"/>
                </a:lnTo>
                <a:lnTo>
                  <a:pt x="13067" y="15069"/>
                </a:lnTo>
                <a:lnTo>
                  <a:pt x="13214" y="15118"/>
                </a:lnTo>
                <a:lnTo>
                  <a:pt x="13360" y="15167"/>
                </a:lnTo>
                <a:lnTo>
                  <a:pt x="13507" y="15167"/>
                </a:lnTo>
                <a:lnTo>
                  <a:pt x="13678" y="15142"/>
                </a:lnTo>
                <a:lnTo>
                  <a:pt x="13824" y="15094"/>
                </a:lnTo>
                <a:lnTo>
                  <a:pt x="13971" y="15020"/>
                </a:lnTo>
                <a:lnTo>
                  <a:pt x="14093" y="14923"/>
                </a:lnTo>
                <a:lnTo>
                  <a:pt x="14923" y="14092"/>
                </a:lnTo>
                <a:lnTo>
                  <a:pt x="15021" y="13970"/>
                </a:lnTo>
                <a:lnTo>
                  <a:pt x="15094" y="13824"/>
                </a:lnTo>
                <a:lnTo>
                  <a:pt x="15143" y="13677"/>
                </a:lnTo>
                <a:lnTo>
                  <a:pt x="15168" y="13506"/>
                </a:lnTo>
                <a:lnTo>
                  <a:pt x="15168" y="13360"/>
                </a:lnTo>
                <a:lnTo>
                  <a:pt x="15119" y="13213"/>
                </a:lnTo>
                <a:lnTo>
                  <a:pt x="15070" y="13067"/>
                </a:lnTo>
                <a:lnTo>
                  <a:pt x="14997" y="12920"/>
                </a:lnTo>
                <a:lnTo>
                  <a:pt x="13898" y="11552"/>
                </a:lnTo>
                <a:lnTo>
                  <a:pt x="14068" y="11210"/>
                </a:lnTo>
                <a:lnTo>
                  <a:pt x="14215" y="10868"/>
                </a:lnTo>
                <a:lnTo>
                  <a:pt x="14362" y="10502"/>
                </a:lnTo>
                <a:lnTo>
                  <a:pt x="14459" y="10160"/>
                </a:lnTo>
                <a:lnTo>
                  <a:pt x="16218" y="9965"/>
                </a:lnTo>
                <a:lnTo>
                  <a:pt x="16364" y="9916"/>
                </a:lnTo>
                <a:lnTo>
                  <a:pt x="16511" y="9867"/>
                </a:lnTo>
                <a:lnTo>
                  <a:pt x="16657" y="9769"/>
                </a:lnTo>
                <a:lnTo>
                  <a:pt x="16755" y="9672"/>
                </a:lnTo>
                <a:lnTo>
                  <a:pt x="16853" y="9525"/>
                </a:lnTo>
                <a:lnTo>
                  <a:pt x="16926" y="9403"/>
                </a:lnTo>
                <a:lnTo>
                  <a:pt x="16975" y="9257"/>
                </a:lnTo>
                <a:lnTo>
                  <a:pt x="16999" y="9086"/>
                </a:lnTo>
                <a:lnTo>
                  <a:pt x="16999" y="7913"/>
                </a:lnTo>
                <a:lnTo>
                  <a:pt x="16975" y="7742"/>
                </a:lnTo>
                <a:lnTo>
                  <a:pt x="16926" y="7596"/>
                </a:lnTo>
                <a:lnTo>
                  <a:pt x="16853" y="7474"/>
                </a:lnTo>
                <a:lnTo>
                  <a:pt x="16755" y="7327"/>
                </a:lnTo>
                <a:lnTo>
                  <a:pt x="16657" y="7229"/>
                </a:lnTo>
                <a:lnTo>
                  <a:pt x="16511" y="7132"/>
                </a:lnTo>
                <a:lnTo>
                  <a:pt x="16364" y="7083"/>
                </a:lnTo>
                <a:lnTo>
                  <a:pt x="16218" y="7034"/>
                </a:lnTo>
                <a:lnTo>
                  <a:pt x="14459" y="6839"/>
                </a:lnTo>
                <a:lnTo>
                  <a:pt x="14362" y="6497"/>
                </a:lnTo>
                <a:lnTo>
                  <a:pt x="14215" y="6130"/>
                </a:lnTo>
                <a:lnTo>
                  <a:pt x="14068" y="5788"/>
                </a:lnTo>
                <a:lnTo>
                  <a:pt x="13898" y="5447"/>
                </a:lnTo>
                <a:lnTo>
                  <a:pt x="14997" y="4079"/>
                </a:lnTo>
                <a:lnTo>
                  <a:pt x="15070" y="3932"/>
                </a:lnTo>
                <a:lnTo>
                  <a:pt x="15119" y="3786"/>
                </a:lnTo>
                <a:lnTo>
                  <a:pt x="15168" y="3639"/>
                </a:lnTo>
                <a:lnTo>
                  <a:pt x="15168" y="3493"/>
                </a:lnTo>
                <a:lnTo>
                  <a:pt x="15143" y="3322"/>
                </a:lnTo>
                <a:lnTo>
                  <a:pt x="15094" y="3175"/>
                </a:lnTo>
                <a:lnTo>
                  <a:pt x="15021" y="3029"/>
                </a:lnTo>
                <a:lnTo>
                  <a:pt x="14923" y="2907"/>
                </a:lnTo>
                <a:lnTo>
                  <a:pt x="14093" y="2076"/>
                </a:lnTo>
                <a:lnTo>
                  <a:pt x="13971" y="1978"/>
                </a:lnTo>
                <a:lnTo>
                  <a:pt x="13824" y="1905"/>
                </a:lnTo>
                <a:lnTo>
                  <a:pt x="13678" y="1856"/>
                </a:lnTo>
                <a:lnTo>
                  <a:pt x="13507" y="1832"/>
                </a:lnTo>
                <a:lnTo>
                  <a:pt x="13360" y="1832"/>
                </a:lnTo>
                <a:lnTo>
                  <a:pt x="13214" y="1881"/>
                </a:lnTo>
                <a:lnTo>
                  <a:pt x="13067" y="1930"/>
                </a:lnTo>
                <a:lnTo>
                  <a:pt x="12921" y="2027"/>
                </a:lnTo>
                <a:lnTo>
                  <a:pt x="11553" y="3102"/>
                </a:lnTo>
                <a:lnTo>
                  <a:pt x="11211" y="2931"/>
                </a:lnTo>
                <a:lnTo>
                  <a:pt x="10869" y="2784"/>
                </a:lnTo>
                <a:lnTo>
                  <a:pt x="10503" y="2638"/>
                </a:lnTo>
                <a:lnTo>
                  <a:pt x="10161" y="2540"/>
                </a:lnTo>
                <a:lnTo>
                  <a:pt x="9965" y="782"/>
                </a:lnTo>
                <a:lnTo>
                  <a:pt x="9917" y="635"/>
                </a:lnTo>
                <a:lnTo>
                  <a:pt x="9868" y="489"/>
                </a:lnTo>
                <a:lnTo>
                  <a:pt x="9770" y="342"/>
                </a:lnTo>
                <a:lnTo>
                  <a:pt x="9672" y="244"/>
                </a:lnTo>
                <a:lnTo>
                  <a:pt x="9526" y="147"/>
                </a:lnTo>
                <a:lnTo>
                  <a:pt x="9404" y="73"/>
                </a:lnTo>
                <a:lnTo>
                  <a:pt x="9257" y="25"/>
                </a:lnTo>
                <a:lnTo>
                  <a:pt x="908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53" name="Google Shape;853;p49"/>
          <p:cNvGrpSpPr/>
          <p:nvPr/>
        </p:nvGrpSpPr>
        <p:grpSpPr>
          <a:xfrm>
            <a:off x="4263318" y="2656679"/>
            <a:ext cx="427781" cy="316489"/>
            <a:chOff x="5255200" y="3006475"/>
            <a:chExt cx="511700" cy="378575"/>
          </a:xfrm>
        </p:grpSpPr>
        <p:sp>
          <p:nvSpPr>
            <p:cNvPr id="854" name="Google Shape;854;p49"/>
            <p:cNvSpPr/>
            <p:nvPr/>
          </p:nvSpPr>
          <p:spPr>
            <a:xfrm>
              <a:off x="5255200" y="3006475"/>
              <a:ext cx="349900" cy="349875"/>
            </a:xfrm>
            <a:custGeom>
              <a:avLst/>
              <a:gdLst/>
              <a:ahLst/>
              <a:cxnLst/>
              <a:rect l="l" t="t" r="r" b="b"/>
              <a:pathLst>
                <a:path w="13996" h="13995" extrusionOk="0">
                  <a:moveTo>
                    <a:pt x="6986" y="4714"/>
                  </a:moveTo>
                  <a:lnTo>
                    <a:pt x="7206" y="4738"/>
                  </a:lnTo>
                  <a:lnTo>
                    <a:pt x="7425" y="4763"/>
                  </a:lnTo>
                  <a:lnTo>
                    <a:pt x="7645" y="4812"/>
                  </a:lnTo>
                  <a:lnTo>
                    <a:pt x="7841" y="4885"/>
                  </a:lnTo>
                  <a:lnTo>
                    <a:pt x="8060" y="4983"/>
                  </a:lnTo>
                  <a:lnTo>
                    <a:pt x="8256" y="5105"/>
                  </a:lnTo>
                  <a:lnTo>
                    <a:pt x="8427" y="5227"/>
                  </a:lnTo>
                  <a:lnTo>
                    <a:pt x="8598" y="5398"/>
                  </a:lnTo>
                  <a:lnTo>
                    <a:pt x="8769" y="5569"/>
                  </a:lnTo>
                  <a:lnTo>
                    <a:pt x="8891" y="5740"/>
                  </a:lnTo>
                  <a:lnTo>
                    <a:pt x="9013" y="5935"/>
                  </a:lnTo>
                  <a:lnTo>
                    <a:pt x="9111" y="6155"/>
                  </a:lnTo>
                  <a:lnTo>
                    <a:pt x="9184" y="6350"/>
                  </a:lnTo>
                  <a:lnTo>
                    <a:pt x="9233" y="6570"/>
                  </a:lnTo>
                  <a:lnTo>
                    <a:pt x="9257" y="6790"/>
                  </a:lnTo>
                  <a:lnTo>
                    <a:pt x="9257" y="7010"/>
                  </a:lnTo>
                  <a:lnTo>
                    <a:pt x="9257" y="7229"/>
                  </a:lnTo>
                  <a:lnTo>
                    <a:pt x="9233" y="7425"/>
                  </a:lnTo>
                  <a:lnTo>
                    <a:pt x="9184" y="7645"/>
                  </a:lnTo>
                  <a:lnTo>
                    <a:pt x="9111" y="7864"/>
                  </a:lnTo>
                  <a:lnTo>
                    <a:pt x="9013" y="8060"/>
                  </a:lnTo>
                  <a:lnTo>
                    <a:pt x="8891" y="8255"/>
                  </a:lnTo>
                  <a:lnTo>
                    <a:pt x="8769" y="8451"/>
                  </a:lnTo>
                  <a:lnTo>
                    <a:pt x="8598" y="8622"/>
                  </a:lnTo>
                  <a:lnTo>
                    <a:pt x="8427" y="8768"/>
                  </a:lnTo>
                  <a:lnTo>
                    <a:pt x="8256" y="8915"/>
                  </a:lnTo>
                  <a:lnTo>
                    <a:pt x="8060" y="9012"/>
                  </a:lnTo>
                  <a:lnTo>
                    <a:pt x="7841" y="9110"/>
                  </a:lnTo>
                  <a:lnTo>
                    <a:pt x="7645" y="9183"/>
                  </a:lnTo>
                  <a:lnTo>
                    <a:pt x="7425" y="9232"/>
                  </a:lnTo>
                  <a:lnTo>
                    <a:pt x="7206" y="9257"/>
                  </a:lnTo>
                  <a:lnTo>
                    <a:pt x="6986" y="9281"/>
                  </a:lnTo>
                  <a:lnTo>
                    <a:pt x="6766" y="9257"/>
                  </a:lnTo>
                  <a:lnTo>
                    <a:pt x="6546" y="9232"/>
                  </a:lnTo>
                  <a:lnTo>
                    <a:pt x="6351" y="9183"/>
                  </a:lnTo>
                  <a:lnTo>
                    <a:pt x="6131" y="9110"/>
                  </a:lnTo>
                  <a:lnTo>
                    <a:pt x="5936" y="9012"/>
                  </a:lnTo>
                  <a:lnTo>
                    <a:pt x="5740" y="8915"/>
                  </a:lnTo>
                  <a:lnTo>
                    <a:pt x="5545" y="8768"/>
                  </a:lnTo>
                  <a:lnTo>
                    <a:pt x="5374" y="8622"/>
                  </a:lnTo>
                  <a:lnTo>
                    <a:pt x="5227" y="8451"/>
                  </a:lnTo>
                  <a:lnTo>
                    <a:pt x="5081" y="8255"/>
                  </a:lnTo>
                  <a:lnTo>
                    <a:pt x="4983" y="8060"/>
                  </a:lnTo>
                  <a:lnTo>
                    <a:pt x="4885" y="7864"/>
                  </a:lnTo>
                  <a:lnTo>
                    <a:pt x="4812" y="7645"/>
                  </a:lnTo>
                  <a:lnTo>
                    <a:pt x="4763" y="7425"/>
                  </a:lnTo>
                  <a:lnTo>
                    <a:pt x="4714" y="7229"/>
                  </a:lnTo>
                  <a:lnTo>
                    <a:pt x="4714" y="7010"/>
                  </a:lnTo>
                  <a:lnTo>
                    <a:pt x="4714" y="6790"/>
                  </a:lnTo>
                  <a:lnTo>
                    <a:pt x="4763" y="6570"/>
                  </a:lnTo>
                  <a:lnTo>
                    <a:pt x="4812" y="6350"/>
                  </a:lnTo>
                  <a:lnTo>
                    <a:pt x="4885" y="6155"/>
                  </a:lnTo>
                  <a:lnTo>
                    <a:pt x="4983" y="5935"/>
                  </a:lnTo>
                  <a:lnTo>
                    <a:pt x="5081" y="5740"/>
                  </a:lnTo>
                  <a:lnTo>
                    <a:pt x="5227" y="5569"/>
                  </a:lnTo>
                  <a:lnTo>
                    <a:pt x="5374" y="5398"/>
                  </a:lnTo>
                  <a:lnTo>
                    <a:pt x="5545" y="5227"/>
                  </a:lnTo>
                  <a:lnTo>
                    <a:pt x="5740" y="5105"/>
                  </a:lnTo>
                  <a:lnTo>
                    <a:pt x="5936" y="4983"/>
                  </a:lnTo>
                  <a:lnTo>
                    <a:pt x="6131" y="4885"/>
                  </a:lnTo>
                  <a:lnTo>
                    <a:pt x="6351" y="4812"/>
                  </a:lnTo>
                  <a:lnTo>
                    <a:pt x="6546" y="4763"/>
                  </a:lnTo>
                  <a:lnTo>
                    <a:pt x="6766" y="4738"/>
                  </a:lnTo>
                  <a:lnTo>
                    <a:pt x="6986" y="4714"/>
                  </a:lnTo>
                  <a:close/>
                  <a:moveTo>
                    <a:pt x="6497" y="0"/>
                  </a:moveTo>
                  <a:lnTo>
                    <a:pt x="6375" y="25"/>
                  </a:lnTo>
                  <a:lnTo>
                    <a:pt x="6253" y="49"/>
                  </a:lnTo>
                  <a:lnTo>
                    <a:pt x="6131" y="122"/>
                  </a:lnTo>
                  <a:lnTo>
                    <a:pt x="6033" y="196"/>
                  </a:lnTo>
                  <a:lnTo>
                    <a:pt x="5936" y="293"/>
                  </a:lnTo>
                  <a:lnTo>
                    <a:pt x="5862" y="391"/>
                  </a:lnTo>
                  <a:lnTo>
                    <a:pt x="5813" y="513"/>
                  </a:lnTo>
                  <a:lnTo>
                    <a:pt x="5789" y="635"/>
                  </a:lnTo>
                  <a:lnTo>
                    <a:pt x="5618" y="2076"/>
                  </a:lnTo>
                  <a:lnTo>
                    <a:pt x="5325" y="2174"/>
                  </a:lnTo>
                  <a:lnTo>
                    <a:pt x="5032" y="2296"/>
                  </a:lnTo>
                  <a:lnTo>
                    <a:pt x="4763" y="2418"/>
                  </a:lnTo>
                  <a:lnTo>
                    <a:pt x="4495" y="2565"/>
                  </a:lnTo>
                  <a:lnTo>
                    <a:pt x="3347" y="1661"/>
                  </a:lnTo>
                  <a:lnTo>
                    <a:pt x="3225" y="1588"/>
                  </a:lnTo>
                  <a:lnTo>
                    <a:pt x="3103" y="1539"/>
                  </a:lnTo>
                  <a:lnTo>
                    <a:pt x="2980" y="1514"/>
                  </a:lnTo>
                  <a:lnTo>
                    <a:pt x="2736" y="1514"/>
                  </a:lnTo>
                  <a:lnTo>
                    <a:pt x="2590" y="1563"/>
                  </a:lnTo>
                  <a:lnTo>
                    <a:pt x="2492" y="1637"/>
                  </a:lnTo>
                  <a:lnTo>
                    <a:pt x="2394" y="1710"/>
                  </a:lnTo>
                  <a:lnTo>
                    <a:pt x="1710" y="2394"/>
                  </a:lnTo>
                  <a:lnTo>
                    <a:pt x="1613" y="2491"/>
                  </a:lnTo>
                  <a:lnTo>
                    <a:pt x="1564" y="2614"/>
                  </a:lnTo>
                  <a:lnTo>
                    <a:pt x="1515" y="2736"/>
                  </a:lnTo>
                  <a:lnTo>
                    <a:pt x="1491" y="2858"/>
                  </a:lnTo>
                  <a:lnTo>
                    <a:pt x="1491" y="3004"/>
                  </a:lnTo>
                  <a:lnTo>
                    <a:pt x="1515" y="3126"/>
                  </a:lnTo>
                  <a:lnTo>
                    <a:pt x="1564" y="3249"/>
                  </a:lnTo>
                  <a:lnTo>
                    <a:pt x="1637" y="3346"/>
                  </a:lnTo>
                  <a:lnTo>
                    <a:pt x="2541" y="4494"/>
                  </a:lnTo>
                  <a:lnTo>
                    <a:pt x="2394" y="4763"/>
                  </a:lnTo>
                  <a:lnTo>
                    <a:pt x="2272" y="5056"/>
                  </a:lnTo>
                  <a:lnTo>
                    <a:pt x="2174" y="5349"/>
                  </a:lnTo>
                  <a:lnTo>
                    <a:pt x="2077" y="5642"/>
                  </a:lnTo>
                  <a:lnTo>
                    <a:pt x="636" y="5789"/>
                  </a:lnTo>
                  <a:lnTo>
                    <a:pt x="514" y="5837"/>
                  </a:lnTo>
                  <a:lnTo>
                    <a:pt x="392" y="5886"/>
                  </a:lnTo>
                  <a:lnTo>
                    <a:pt x="269" y="5959"/>
                  </a:lnTo>
                  <a:lnTo>
                    <a:pt x="172" y="6033"/>
                  </a:lnTo>
                  <a:lnTo>
                    <a:pt x="99" y="6155"/>
                  </a:lnTo>
                  <a:lnTo>
                    <a:pt x="50" y="6253"/>
                  </a:lnTo>
                  <a:lnTo>
                    <a:pt x="1" y="6399"/>
                  </a:lnTo>
                  <a:lnTo>
                    <a:pt x="1" y="6521"/>
                  </a:lnTo>
                  <a:lnTo>
                    <a:pt x="1" y="7474"/>
                  </a:lnTo>
                  <a:lnTo>
                    <a:pt x="1" y="7620"/>
                  </a:lnTo>
                  <a:lnTo>
                    <a:pt x="50" y="7742"/>
                  </a:lnTo>
                  <a:lnTo>
                    <a:pt x="99" y="7864"/>
                  </a:lnTo>
                  <a:lnTo>
                    <a:pt x="172" y="7962"/>
                  </a:lnTo>
                  <a:lnTo>
                    <a:pt x="269" y="8060"/>
                  </a:lnTo>
                  <a:lnTo>
                    <a:pt x="392" y="8133"/>
                  </a:lnTo>
                  <a:lnTo>
                    <a:pt x="514" y="8182"/>
                  </a:lnTo>
                  <a:lnTo>
                    <a:pt x="636" y="8206"/>
                  </a:lnTo>
                  <a:lnTo>
                    <a:pt x="2077" y="8377"/>
                  </a:lnTo>
                  <a:lnTo>
                    <a:pt x="2174" y="8670"/>
                  </a:lnTo>
                  <a:lnTo>
                    <a:pt x="2272" y="8939"/>
                  </a:lnTo>
                  <a:lnTo>
                    <a:pt x="2394" y="9232"/>
                  </a:lnTo>
                  <a:lnTo>
                    <a:pt x="2541" y="9501"/>
                  </a:lnTo>
                  <a:lnTo>
                    <a:pt x="1637" y="10649"/>
                  </a:lnTo>
                  <a:lnTo>
                    <a:pt x="1564" y="10771"/>
                  </a:lnTo>
                  <a:lnTo>
                    <a:pt x="1515" y="10893"/>
                  </a:lnTo>
                  <a:lnTo>
                    <a:pt x="1491" y="11015"/>
                  </a:lnTo>
                  <a:lnTo>
                    <a:pt x="1491" y="11137"/>
                  </a:lnTo>
                  <a:lnTo>
                    <a:pt x="1515" y="11259"/>
                  </a:lnTo>
                  <a:lnTo>
                    <a:pt x="1564" y="11381"/>
                  </a:lnTo>
                  <a:lnTo>
                    <a:pt x="1613" y="11504"/>
                  </a:lnTo>
                  <a:lnTo>
                    <a:pt x="1710" y="11601"/>
                  </a:lnTo>
                  <a:lnTo>
                    <a:pt x="2394" y="12285"/>
                  </a:lnTo>
                  <a:lnTo>
                    <a:pt x="2492" y="12383"/>
                  </a:lnTo>
                  <a:lnTo>
                    <a:pt x="2590" y="12432"/>
                  </a:lnTo>
                  <a:lnTo>
                    <a:pt x="2736" y="12480"/>
                  </a:lnTo>
                  <a:lnTo>
                    <a:pt x="2858" y="12505"/>
                  </a:lnTo>
                  <a:lnTo>
                    <a:pt x="2980" y="12505"/>
                  </a:lnTo>
                  <a:lnTo>
                    <a:pt x="3103" y="12456"/>
                  </a:lnTo>
                  <a:lnTo>
                    <a:pt x="3225" y="12407"/>
                  </a:lnTo>
                  <a:lnTo>
                    <a:pt x="3347" y="12358"/>
                  </a:lnTo>
                  <a:lnTo>
                    <a:pt x="4495" y="11455"/>
                  </a:lnTo>
                  <a:lnTo>
                    <a:pt x="4763" y="11577"/>
                  </a:lnTo>
                  <a:lnTo>
                    <a:pt x="5032" y="11723"/>
                  </a:lnTo>
                  <a:lnTo>
                    <a:pt x="5325" y="11821"/>
                  </a:lnTo>
                  <a:lnTo>
                    <a:pt x="5618" y="11919"/>
                  </a:lnTo>
                  <a:lnTo>
                    <a:pt x="5789" y="13360"/>
                  </a:lnTo>
                  <a:lnTo>
                    <a:pt x="5813" y="13482"/>
                  </a:lnTo>
                  <a:lnTo>
                    <a:pt x="5862" y="13604"/>
                  </a:lnTo>
                  <a:lnTo>
                    <a:pt x="5936" y="13726"/>
                  </a:lnTo>
                  <a:lnTo>
                    <a:pt x="6033" y="13824"/>
                  </a:lnTo>
                  <a:lnTo>
                    <a:pt x="6131" y="13897"/>
                  </a:lnTo>
                  <a:lnTo>
                    <a:pt x="6253" y="13946"/>
                  </a:lnTo>
                  <a:lnTo>
                    <a:pt x="6375" y="13995"/>
                  </a:lnTo>
                  <a:lnTo>
                    <a:pt x="7596" y="13995"/>
                  </a:lnTo>
                  <a:lnTo>
                    <a:pt x="7743" y="13946"/>
                  </a:lnTo>
                  <a:lnTo>
                    <a:pt x="7841" y="13897"/>
                  </a:lnTo>
                  <a:lnTo>
                    <a:pt x="7963" y="13824"/>
                  </a:lnTo>
                  <a:lnTo>
                    <a:pt x="8036" y="13726"/>
                  </a:lnTo>
                  <a:lnTo>
                    <a:pt x="8109" y="13604"/>
                  </a:lnTo>
                  <a:lnTo>
                    <a:pt x="8158" y="13482"/>
                  </a:lnTo>
                  <a:lnTo>
                    <a:pt x="8183" y="13360"/>
                  </a:lnTo>
                  <a:lnTo>
                    <a:pt x="8353" y="11919"/>
                  </a:lnTo>
                  <a:lnTo>
                    <a:pt x="8647" y="11821"/>
                  </a:lnTo>
                  <a:lnTo>
                    <a:pt x="8940" y="11723"/>
                  </a:lnTo>
                  <a:lnTo>
                    <a:pt x="9233" y="11577"/>
                  </a:lnTo>
                  <a:lnTo>
                    <a:pt x="9501" y="11455"/>
                  </a:lnTo>
                  <a:lnTo>
                    <a:pt x="10649" y="12358"/>
                  </a:lnTo>
                  <a:lnTo>
                    <a:pt x="10747" y="12407"/>
                  </a:lnTo>
                  <a:lnTo>
                    <a:pt x="10869" y="12456"/>
                  </a:lnTo>
                  <a:lnTo>
                    <a:pt x="10991" y="12505"/>
                  </a:lnTo>
                  <a:lnTo>
                    <a:pt x="11138" y="12505"/>
                  </a:lnTo>
                  <a:lnTo>
                    <a:pt x="11260" y="12480"/>
                  </a:lnTo>
                  <a:lnTo>
                    <a:pt x="11382" y="12432"/>
                  </a:lnTo>
                  <a:lnTo>
                    <a:pt x="11504" y="12383"/>
                  </a:lnTo>
                  <a:lnTo>
                    <a:pt x="11602" y="12285"/>
                  </a:lnTo>
                  <a:lnTo>
                    <a:pt x="12286" y="11601"/>
                  </a:lnTo>
                  <a:lnTo>
                    <a:pt x="12359" y="11504"/>
                  </a:lnTo>
                  <a:lnTo>
                    <a:pt x="12432" y="11381"/>
                  </a:lnTo>
                  <a:lnTo>
                    <a:pt x="12457" y="11259"/>
                  </a:lnTo>
                  <a:lnTo>
                    <a:pt x="12481" y="11137"/>
                  </a:lnTo>
                  <a:lnTo>
                    <a:pt x="12481" y="11015"/>
                  </a:lnTo>
                  <a:lnTo>
                    <a:pt x="12457" y="10893"/>
                  </a:lnTo>
                  <a:lnTo>
                    <a:pt x="12408" y="10771"/>
                  </a:lnTo>
                  <a:lnTo>
                    <a:pt x="12334" y="10649"/>
                  </a:lnTo>
                  <a:lnTo>
                    <a:pt x="11431" y="9501"/>
                  </a:lnTo>
                  <a:lnTo>
                    <a:pt x="11577" y="9232"/>
                  </a:lnTo>
                  <a:lnTo>
                    <a:pt x="11699" y="8939"/>
                  </a:lnTo>
                  <a:lnTo>
                    <a:pt x="11822" y="8670"/>
                  </a:lnTo>
                  <a:lnTo>
                    <a:pt x="11895" y="8377"/>
                  </a:lnTo>
                  <a:lnTo>
                    <a:pt x="13360" y="8206"/>
                  </a:lnTo>
                  <a:lnTo>
                    <a:pt x="13482" y="8182"/>
                  </a:lnTo>
                  <a:lnTo>
                    <a:pt x="13604" y="8133"/>
                  </a:lnTo>
                  <a:lnTo>
                    <a:pt x="13702" y="8060"/>
                  </a:lnTo>
                  <a:lnTo>
                    <a:pt x="13800" y="7962"/>
                  </a:lnTo>
                  <a:lnTo>
                    <a:pt x="13873" y="7864"/>
                  </a:lnTo>
                  <a:lnTo>
                    <a:pt x="13946" y="7742"/>
                  </a:lnTo>
                  <a:lnTo>
                    <a:pt x="13971" y="7620"/>
                  </a:lnTo>
                  <a:lnTo>
                    <a:pt x="13995" y="7474"/>
                  </a:lnTo>
                  <a:lnTo>
                    <a:pt x="13995" y="6521"/>
                  </a:lnTo>
                  <a:lnTo>
                    <a:pt x="13971" y="6399"/>
                  </a:lnTo>
                  <a:lnTo>
                    <a:pt x="13946" y="6253"/>
                  </a:lnTo>
                  <a:lnTo>
                    <a:pt x="13873" y="6155"/>
                  </a:lnTo>
                  <a:lnTo>
                    <a:pt x="13800" y="6033"/>
                  </a:lnTo>
                  <a:lnTo>
                    <a:pt x="13702" y="5959"/>
                  </a:lnTo>
                  <a:lnTo>
                    <a:pt x="13604" y="5886"/>
                  </a:lnTo>
                  <a:lnTo>
                    <a:pt x="13482" y="5837"/>
                  </a:lnTo>
                  <a:lnTo>
                    <a:pt x="13360" y="5789"/>
                  </a:lnTo>
                  <a:lnTo>
                    <a:pt x="11895" y="5642"/>
                  </a:lnTo>
                  <a:lnTo>
                    <a:pt x="11822" y="5349"/>
                  </a:lnTo>
                  <a:lnTo>
                    <a:pt x="11699" y="5056"/>
                  </a:lnTo>
                  <a:lnTo>
                    <a:pt x="11577" y="4763"/>
                  </a:lnTo>
                  <a:lnTo>
                    <a:pt x="11431" y="4494"/>
                  </a:lnTo>
                  <a:lnTo>
                    <a:pt x="12334" y="3346"/>
                  </a:lnTo>
                  <a:lnTo>
                    <a:pt x="12408" y="3249"/>
                  </a:lnTo>
                  <a:lnTo>
                    <a:pt x="12457" y="3126"/>
                  </a:lnTo>
                  <a:lnTo>
                    <a:pt x="12481" y="3004"/>
                  </a:lnTo>
                  <a:lnTo>
                    <a:pt x="12481" y="2858"/>
                  </a:lnTo>
                  <a:lnTo>
                    <a:pt x="12457" y="2736"/>
                  </a:lnTo>
                  <a:lnTo>
                    <a:pt x="12432" y="2614"/>
                  </a:lnTo>
                  <a:lnTo>
                    <a:pt x="12359" y="2491"/>
                  </a:lnTo>
                  <a:lnTo>
                    <a:pt x="12286" y="2394"/>
                  </a:lnTo>
                  <a:lnTo>
                    <a:pt x="11602" y="1710"/>
                  </a:lnTo>
                  <a:lnTo>
                    <a:pt x="11504" y="1637"/>
                  </a:lnTo>
                  <a:lnTo>
                    <a:pt x="11382" y="1563"/>
                  </a:lnTo>
                  <a:lnTo>
                    <a:pt x="11260" y="1514"/>
                  </a:lnTo>
                  <a:lnTo>
                    <a:pt x="10991" y="1514"/>
                  </a:lnTo>
                  <a:lnTo>
                    <a:pt x="10869" y="1539"/>
                  </a:lnTo>
                  <a:lnTo>
                    <a:pt x="10747" y="1588"/>
                  </a:lnTo>
                  <a:lnTo>
                    <a:pt x="10649" y="1661"/>
                  </a:lnTo>
                  <a:lnTo>
                    <a:pt x="9501" y="2565"/>
                  </a:lnTo>
                  <a:lnTo>
                    <a:pt x="9233" y="2418"/>
                  </a:lnTo>
                  <a:lnTo>
                    <a:pt x="8940" y="2296"/>
                  </a:lnTo>
                  <a:lnTo>
                    <a:pt x="8647" y="2174"/>
                  </a:lnTo>
                  <a:lnTo>
                    <a:pt x="8353" y="2076"/>
                  </a:lnTo>
                  <a:lnTo>
                    <a:pt x="8183" y="635"/>
                  </a:lnTo>
                  <a:lnTo>
                    <a:pt x="8158" y="513"/>
                  </a:lnTo>
                  <a:lnTo>
                    <a:pt x="8109" y="391"/>
                  </a:lnTo>
                  <a:lnTo>
                    <a:pt x="8036" y="293"/>
                  </a:lnTo>
                  <a:lnTo>
                    <a:pt x="7963" y="196"/>
                  </a:lnTo>
                  <a:lnTo>
                    <a:pt x="7841" y="122"/>
                  </a:lnTo>
                  <a:lnTo>
                    <a:pt x="7743" y="49"/>
                  </a:lnTo>
                  <a:lnTo>
                    <a:pt x="7596" y="25"/>
                  </a:lnTo>
                  <a:lnTo>
                    <a:pt x="74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49"/>
            <p:cNvSpPr/>
            <p:nvPr/>
          </p:nvSpPr>
          <p:spPr>
            <a:xfrm>
              <a:off x="5567825" y="3185975"/>
              <a:ext cx="199075" cy="199075"/>
            </a:xfrm>
            <a:custGeom>
              <a:avLst/>
              <a:gdLst/>
              <a:ahLst/>
              <a:cxnLst/>
              <a:rect l="l" t="t" r="r" b="b"/>
              <a:pathLst>
                <a:path w="7963" h="7963" extrusionOk="0">
                  <a:moveTo>
                    <a:pt x="3933" y="2296"/>
                  </a:moveTo>
                  <a:lnTo>
                    <a:pt x="4103" y="2321"/>
                  </a:lnTo>
                  <a:lnTo>
                    <a:pt x="4274" y="2321"/>
                  </a:lnTo>
                  <a:lnTo>
                    <a:pt x="4421" y="2370"/>
                  </a:lnTo>
                  <a:lnTo>
                    <a:pt x="4592" y="2419"/>
                  </a:lnTo>
                  <a:lnTo>
                    <a:pt x="4738" y="2492"/>
                  </a:lnTo>
                  <a:lnTo>
                    <a:pt x="4885" y="2565"/>
                  </a:lnTo>
                  <a:lnTo>
                    <a:pt x="5032" y="2663"/>
                  </a:lnTo>
                  <a:lnTo>
                    <a:pt x="5154" y="2785"/>
                  </a:lnTo>
                  <a:lnTo>
                    <a:pt x="5276" y="2883"/>
                  </a:lnTo>
                  <a:lnTo>
                    <a:pt x="5373" y="3029"/>
                  </a:lnTo>
                  <a:lnTo>
                    <a:pt x="5447" y="3151"/>
                  </a:lnTo>
                  <a:lnTo>
                    <a:pt x="5520" y="3298"/>
                  </a:lnTo>
                  <a:lnTo>
                    <a:pt x="5593" y="3444"/>
                  </a:lnTo>
                  <a:lnTo>
                    <a:pt x="5618" y="3615"/>
                  </a:lnTo>
                  <a:lnTo>
                    <a:pt x="5642" y="3762"/>
                  </a:lnTo>
                  <a:lnTo>
                    <a:pt x="5667" y="3933"/>
                  </a:lnTo>
                  <a:lnTo>
                    <a:pt x="5667" y="4079"/>
                  </a:lnTo>
                  <a:lnTo>
                    <a:pt x="5642" y="4250"/>
                  </a:lnTo>
                  <a:lnTo>
                    <a:pt x="5618" y="4421"/>
                  </a:lnTo>
                  <a:lnTo>
                    <a:pt x="5569" y="4568"/>
                  </a:lnTo>
                  <a:lnTo>
                    <a:pt x="5496" y="4739"/>
                  </a:lnTo>
                  <a:lnTo>
                    <a:pt x="5398" y="4885"/>
                  </a:lnTo>
                  <a:lnTo>
                    <a:pt x="5300" y="5007"/>
                  </a:lnTo>
                  <a:lnTo>
                    <a:pt x="5203" y="5154"/>
                  </a:lnTo>
                  <a:lnTo>
                    <a:pt x="5080" y="5252"/>
                  </a:lnTo>
                  <a:lnTo>
                    <a:pt x="4958" y="5349"/>
                  </a:lnTo>
                  <a:lnTo>
                    <a:pt x="4812" y="5447"/>
                  </a:lnTo>
                  <a:lnTo>
                    <a:pt x="4665" y="5520"/>
                  </a:lnTo>
                  <a:lnTo>
                    <a:pt x="4519" y="5569"/>
                  </a:lnTo>
                  <a:lnTo>
                    <a:pt x="4372" y="5618"/>
                  </a:lnTo>
                  <a:lnTo>
                    <a:pt x="4201" y="5642"/>
                  </a:lnTo>
                  <a:lnTo>
                    <a:pt x="4055" y="5667"/>
                  </a:lnTo>
                  <a:lnTo>
                    <a:pt x="3884" y="5642"/>
                  </a:lnTo>
                  <a:lnTo>
                    <a:pt x="3713" y="5642"/>
                  </a:lnTo>
                  <a:lnTo>
                    <a:pt x="3566" y="5594"/>
                  </a:lnTo>
                  <a:lnTo>
                    <a:pt x="3395" y="5545"/>
                  </a:lnTo>
                  <a:lnTo>
                    <a:pt x="3249" y="5471"/>
                  </a:lnTo>
                  <a:lnTo>
                    <a:pt x="3102" y="5398"/>
                  </a:lnTo>
                  <a:lnTo>
                    <a:pt x="2956" y="5300"/>
                  </a:lnTo>
                  <a:lnTo>
                    <a:pt x="2833" y="5178"/>
                  </a:lnTo>
                  <a:lnTo>
                    <a:pt x="2711" y="5081"/>
                  </a:lnTo>
                  <a:lnTo>
                    <a:pt x="2614" y="4934"/>
                  </a:lnTo>
                  <a:lnTo>
                    <a:pt x="2540" y="4812"/>
                  </a:lnTo>
                  <a:lnTo>
                    <a:pt x="2467" y="4665"/>
                  </a:lnTo>
                  <a:lnTo>
                    <a:pt x="2394" y="4519"/>
                  </a:lnTo>
                  <a:lnTo>
                    <a:pt x="2369" y="4348"/>
                  </a:lnTo>
                  <a:lnTo>
                    <a:pt x="2321" y="4201"/>
                  </a:lnTo>
                  <a:lnTo>
                    <a:pt x="2321" y="4030"/>
                  </a:lnTo>
                  <a:lnTo>
                    <a:pt x="2321" y="3884"/>
                  </a:lnTo>
                  <a:lnTo>
                    <a:pt x="2345" y="3713"/>
                  </a:lnTo>
                  <a:lnTo>
                    <a:pt x="2369" y="3542"/>
                  </a:lnTo>
                  <a:lnTo>
                    <a:pt x="2418" y="3395"/>
                  </a:lnTo>
                  <a:lnTo>
                    <a:pt x="2492" y="3224"/>
                  </a:lnTo>
                  <a:lnTo>
                    <a:pt x="2589" y="3078"/>
                  </a:lnTo>
                  <a:lnTo>
                    <a:pt x="2687" y="2956"/>
                  </a:lnTo>
                  <a:lnTo>
                    <a:pt x="2785" y="2809"/>
                  </a:lnTo>
                  <a:lnTo>
                    <a:pt x="2907" y="2712"/>
                  </a:lnTo>
                  <a:lnTo>
                    <a:pt x="3029" y="2614"/>
                  </a:lnTo>
                  <a:lnTo>
                    <a:pt x="3175" y="2516"/>
                  </a:lnTo>
                  <a:lnTo>
                    <a:pt x="3322" y="2443"/>
                  </a:lnTo>
                  <a:lnTo>
                    <a:pt x="3468" y="2394"/>
                  </a:lnTo>
                  <a:lnTo>
                    <a:pt x="3615" y="2345"/>
                  </a:lnTo>
                  <a:lnTo>
                    <a:pt x="3786" y="2321"/>
                  </a:lnTo>
                  <a:lnTo>
                    <a:pt x="3933" y="2296"/>
                  </a:lnTo>
                  <a:close/>
                  <a:moveTo>
                    <a:pt x="3053" y="1"/>
                  </a:moveTo>
                  <a:lnTo>
                    <a:pt x="2980" y="25"/>
                  </a:lnTo>
                  <a:lnTo>
                    <a:pt x="2443" y="196"/>
                  </a:lnTo>
                  <a:lnTo>
                    <a:pt x="2369" y="220"/>
                  </a:lnTo>
                  <a:lnTo>
                    <a:pt x="2296" y="269"/>
                  </a:lnTo>
                  <a:lnTo>
                    <a:pt x="2198" y="391"/>
                  </a:lnTo>
                  <a:lnTo>
                    <a:pt x="2150" y="538"/>
                  </a:lnTo>
                  <a:lnTo>
                    <a:pt x="2150" y="611"/>
                  </a:lnTo>
                  <a:lnTo>
                    <a:pt x="2150" y="684"/>
                  </a:lnTo>
                  <a:lnTo>
                    <a:pt x="2394" y="1832"/>
                  </a:lnTo>
                  <a:lnTo>
                    <a:pt x="2223" y="1954"/>
                  </a:lnTo>
                  <a:lnTo>
                    <a:pt x="2076" y="2101"/>
                  </a:lnTo>
                  <a:lnTo>
                    <a:pt x="1002" y="1686"/>
                  </a:lnTo>
                  <a:lnTo>
                    <a:pt x="928" y="1686"/>
                  </a:lnTo>
                  <a:lnTo>
                    <a:pt x="831" y="1661"/>
                  </a:lnTo>
                  <a:lnTo>
                    <a:pt x="684" y="1710"/>
                  </a:lnTo>
                  <a:lnTo>
                    <a:pt x="562" y="1784"/>
                  </a:lnTo>
                  <a:lnTo>
                    <a:pt x="513" y="1832"/>
                  </a:lnTo>
                  <a:lnTo>
                    <a:pt x="464" y="1906"/>
                  </a:lnTo>
                  <a:lnTo>
                    <a:pt x="220" y="2394"/>
                  </a:lnTo>
                  <a:lnTo>
                    <a:pt x="196" y="2467"/>
                  </a:lnTo>
                  <a:lnTo>
                    <a:pt x="171" y="2541"/>
                  </a:lnTo>
                  <a:lnTo>
                    <a:pt x="196" y="2712"/>
                  </a:lnTo>
                  <a:lnTo>
                    <a:pt x="245" y="2834"/>
                  </a:lnTo>
                  <a:lnTo>
                    <a:pt x="293" y="2907"/>
                  </a:lnTo>
                  <a:lnTo>
                    <a:pt x="367" y="2956"/>
                  </a:lnTo>
                  <a:lnTo>
                    <a:pt x="1344" y="3591"/>
                  </a:lnTo>
                  <a:lnTo>
                    <a:pt x="1319" y="3786"/>
                  </a:lnTo>
                  <a:lnTo>
                    <a:pt x="1295" y="4006"/>
                  </a:lnTo>
                  <a:lnTo>
                    <a:pt x="245" y="4494"/>
                  </a:lnTo>
                  <a:lnTo>
                    <a:pt x="196" y="4519"/>
                  </a:lnTo>
                  <a:lnTo>
                    <a:pt x="123" y="4568"/>
                  </a:lnTo>
                  <a:lnTo>
                    <a:pt x="49" y="4714"/>
                  </a:lnTo>
                  <a:lnTo>
                    <a:pt x="0" y="4861"/>
                  </a:lnTo>
                  <a:lnTo>
                    <a:pt x="25" y="4934"/>
                  </a:lnTo>
                  <a:lnTo>
                    <a:pt x="25" y="5007"/>
                  </a:lnTo>
                  <a:lnTo>
                    <a:pt x="220" y="5545"/>
                  </a:lnTo>
                  <a:lnTo>
                    <a:pt x="245" y="5594"/>
                  </a:lnTo>
                  <a:lnTo>
                    <a:pt x="293" y="5667"/>
                  </a:lnTo>
                  <a:lnTo>
                    <a:pt x="391" y="5764"/>
                  </a:lnTo>
                  <a:lnTo>
                    <a:pt x="538" y="5813"/>
                  </a:lnTo>
                  <a:lnTo>
                    <a:pt x="684" y="5813"/>
                  </a:lnTo>
                  <a:lnTo>
                    <a:pt x="1832" y="5569"/>
                  </a:lnTo>
                  <a:lnTo>
                    <a:pt x="1954" y="5740"/>
                  </a:lnTo>
                  <a:lnTo>
                    <a:pt x="2101" y="5887"/>
                  </a:lnTo>
                  <a:lnTo>
                    <a:pt x="1710" y="6986"/>
                  </a:lnTo>
                  <a:lnTo>
                    <a:pt x="1686" y="7059"/>
                  </a:lnTo>
                  <a:lnTo>
                    <a:pt x="1686" y="7132"/>
                  </a:lnTo>
                  <a:lnTo>
                    <a:pt x="1710" y="7279"/>
                  </a:lnTo>
                  <a:lnTo>
                    <a:pt x="1783" y="7401"/>
                  </a:lnTo>
                  <a:lnTo>
                    <a:pt x="1857" y="7450"/>
                  </a:lnTo>
                  <a:lnTo>
                    <a:pt x="1905" y="7499"/>
                  </a:lnTo>
                  <a:lnTo>
                    <a:pt x="2418" y="7743"/>
                  </a:lnTo>
                  <a:lnTo>
                    <a:pt x="2492" y="7792"/>
                  </a:lnTo>
                  <a:lnTo>
                    <a:pt x="2711" y="7792"/>
                  </a:lnTo>
                  <a:lnTo>
                    <a:pt x="2858" y="7718"/>
                  </a:lnTo>
                  <a:lnTo>
                    <a:pt x="2907" y="7669"/>
                  </a:lnTo>
                  <a:lnTo>
                    <a:pt x="2956" y="7621"/>
                  </a:lnTo>
                  <a:lnTo>
                    <a:pt x="3591" y="6644"/>
                  </a:lnTo>
                  <a:lnTo>
                    <a:pt x="3810" y="6668"/>
                  </a:lnTo>
                  <a:lnTo>
                    <a:pt x="4006" y="6668"/>
                  </a:lnTo>
                  <a:lnTo>
                    <a:pt x="4494" y="7718"/>
                  </a:lnTo>
                  <a:lnTo>
                    <a:pt x="4543" y="7792"/>
                  </a:lnTo>
                  <a:lnTo>
                    <a:pt x="4592" y="7840"/>
                  </a:lnTo>
                  <a:lnTo>
                    <a:pt x="4714" y="7914"/>
                  </a:lnTo>
                  <a:lnTo>
                    <a:pt x="4861" y="7963"/>
                  </a:lnTo>
                  <a:lnTo>
                    <a:pt x="4934" y="7963"/>
                  </a:lnTo>
                  <a:lnTo>
                    <a:pt x="5007" y="7938"/>
                  </a:lnTo>
                  <a:lnTo>
                    <a:pt x="5544" y="7767"/>
                  </a:lnTo>
                  <a:lnTo>
                    <a:pt x="5618" y="7743"/>
                  </a:lnTo>
                  <a:lnTo>
                    <a:pt x="5667" y="7694"/>
                  </a:lnTo>
                  <a:lnTo>
                    <a:pt x="5764" y="7572"/>
                  </a:lnTo>
                  <a:lnTo>
                    <a:pt x="5838" y="7425"/>
                  </a:lnTo>
                  <a:lnTo>
                    <a:pt x="5838" y="7352"/>
                  </a:lnTo>
                  <a:lnTo>
                    <a:pt x="5838" y="7279"/>
                  </a:lnTo>
                  <a:lnTo>
                    <a:pt x="5593" y="6131"/>
                  </a:lnTo>
                  <a:lnTo>
                    <a:pt x="5740" y="6009"/>
                  </a:lnTo>
                  <a:lnTo>
                    <a:pt x="5911" y="5862"/>
                  </a:lnTo>
                  <a:lnTo>
                    <a:pt x="6985" y="6277"/>
                  </a:lnTo>
                  <a:lnTo>
                    <a:pt x="7059" y="6277"/>
                  </a:lnTo>
                  <a:lnTo>
                    <a:pt x="7132" y="6302"/>
                  </a:lnTo>
                  <a:lnTo>
                    <a:pt x="7278" y="6253"/>
                  </a:lnTo>
                  <a:lnTo>
                    <a:pt x="7425" y="6180"/>
                  </a:lnTo>
                  <a:lnTo>
                    <a:pt x="7474" y="6131"/>
                  </a:lnTo>
                  <a:lnTo>
                    <a:pt x="7523" y="6058"/>
                  </a:lnTo>
                  <a:lnTo>
                    <a:pt x="7767" y="5545"/>
                  </a:lnTo>
                  <a:lnTo>
                    <a:pt x="7791" y="5496"/>
                  </a:lnTo>
                  <a:lnTo>
                    <a:pt x="7816" y="5398"/>
                  </a:lnTo>
                  <a:lnTo>
                    <a:pt x="7791" y="5252"/>
                  </a:lnTo>
                  <a:lnTo>
                    <a:pt x="7718" y="5129"/>
                  </a:lnTo>
                  <a:lnTo>
                    <a:pt x="7669" y="5056"/>
                  </a:lnTo>
                  <a:lnTo>
                    <a:pt x="7620" y="5007"/>
                  </a:lnTo>
                  <a:lnTo>
                    <a:pt x="6643" y="4372"/>
                  </a:lnTo>
                  <a:lnTo>
                    <a:pt x="6668" y="4177"/>
                  </a:lnTo>
                  <a:lnTo>
                    <a:pt x="6668" y="3957"/>
                  </a:lnTo>
                  <a:lnTo>
                    <a:pt x="7718" y="3469"/>
                  </a:lnTo>
                  <a:lnTo>
                    <a:pt x="7791" y="3444"/>
                  </a:lnTo>
                  <a:lnTo>
                    <a:pt x="7865" y="3395"/>
                  </a:lnTo>
                  <a:lnTo>
                    <a:pt x="7938" y="3249"/>
                  </a:lnTo>
                  <a:lnTo>
                    <a:pt x="7962" y="3102"/>
                  </a:lnTo>
                  <a:lnTo>
                    <a:pt x="7962" y="3029"/>
                  </a:lnTo>
                  <a:lnTo>
                    <a:pt x="7962" y="2956"/>
                  </a:lnTo>
                  <a:lnTo>
                    <a:pt x="7767" y="2419"/>
                  </a:lnTo>
                  <a:lnTo>
                    <a:pt x="7743" y="2345"/>
                  </a:lnTo>
                  <a:lnTo>
                    <a:pt x="7694" y="2296"/>
                  </a:lnTo>
                  <a:lnTo>
                    <a:pt x="7572" y="2199"/>
                  </a:lnTo>
                  <a:lnTo>
                    <a:pt x="7449" y="2150"/>
                  </a:lnTo>
                  <a:lnTo>
                    <a:pt x="7278" y="2150"/>
                  </a:lnTo>
                  <a:lnTo>
                    <a:pt x="6155" y="2394"/>
                  </a:lnTo>
                  <a:lnTo>
                    <a:pt x="6033" y="2223"/>
                  </a:lnTo>
                  <a:lnTo>
                    <a:pt x="5886" y="2077"/>
                  </a:lnTo>
                  <a:lnTo>
                    <a:pt x="6277" y="978"/>
                  </a:lnTo>
                  <a:lnTo>
                    <a:pt x="6302" y="904"/>
                  </a:lnTo>
                  <a:lnTo>
                    <a:pt x="6302" y="831"/>
                  </a:lnTo>
                  <a:lnTo>
                    <a:pt x="6277" y="684"/>
                  </a:lnTo>
                  <a:lnTo>
                    <a:pt x="6179" y="562"/>
                  </a:lnTo>
                  <a:lnTo>
                    <a:pt x="6131" y="489"/>
                  </a:lnTo>
                  <a:lnTo>
                    <a:pt x="6082" y="465"/>
                  </a:lnTo>
                  <a:lnTo>
                    <a:pt x="5569" y="196"/>
                  </a:lnTo>
                  <a:lnTo>
                    <a:pt x="5496" y="172"/>
                  </a:lnTo>
                  <a:lnTo>
                    <a:pt x="5276" y="172"/>
                  </a:lnTo>
                  <a:lnTo>
                    <a:pt x="5129" y="245"/>
                  </a:lnTo>
                  <a:lnTo>
                    <a:pt x="5080" y="294"/>
                  </a:lnTo>
                  <a:lnTo>
                    <a:pt x="5032" y="343"/>
                  </a:lnTo>
                  <a:lnTo>
                    <a:pt x="4397" y="1319"/>
                  </a:lnTo>
                  <a:lnTo>
                    <a:pt x="4177" y="1295"/>
                  </a:lnTo>
                  <a:lnTo>
                    <a:pt x="3981" y="1295"/>
                  </a:lnTo>
                  <a:lnTo>
                    <a:pt x="3493" y="245"/>
                  </a:lnTo>
                  <a:lnTo>
                    <a:pt x="3444" y="172"/>
                  </a:lnTo>
                  <a:lnTo>
                    <a:pt x="3395" y="123"/>
                  </a:lnTo>
                  <a:lnTo>
                    <a:pt x="3273" y="49"/>
                  </a:lnTo>
                  <a:lnTo>
                    <a:pt x="312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6" name="Google Shape;856;p49"/>
          <p:cNvGrpSpPr/>
          <p:nvPr/>
        </p:nvGrpSpPr>
        <p:grpSpPr>
          <a:xfrm>
            <a:off x="3177104" y="2638308"/>
            <a:ext cx="346104" cy="353231"/>
            <a:chOff x="3955900" y="2984500"/>
            <a:chExt cx="414000" cy="422525"/>
          </a:xfrm>
        </p:grpSpPr>
        <p:sp>
          <p:nvSpPr>
            <p:cNvPr id="857" name="Google Shape;857;p49"/>
            <p:cNvSpPr/>
            <p:nvPr/>
          </p:nvSpPr>
          <p:spPr>
            <a:xfrm>
              <a:off x="3955900" y="2984500"/>
              <a:ext cx="315700" cy="315675"/>
            </a:xfrm>
            <a:custGeom>
              <a:avLst/>
              <a:gdLst/>
              <a:ahLst/>
              <a:cxnLst/>
              <a:rect l="l" t="t" r="r" b="b"/>
              <a:pathLst>
                <a:path w="12628" h="12627" extrusionOk="0">
                  <a:moveTo>
                    <a:pt x="6302" y="977"/>
                  </a:moveTo>
                  <a:lnTo>
                    <a:pt x="6863" y="1026"/>
                  </a:lnTo>
                  <a:lnTo>
                    <a:pt x="7376" y="1099"/>
                  </a:lnTo>
                  <a:lnTo>
                    <a:pt x="7889" y="1221"/>
                  </a:lnTo>
                  <a:lnTo>
                    <a:pt x="8378" y="1417"/>
                  </a:lnTo>
                  <a:lnTo>
                    <a:pt x="8842" y="1636"/>
                  </a:lnTo>
                  <a:lnTo>
                    <a:pt x="9281" y="1905"/>
                  </a:lnTo>
                  <a:lnTo>
                    <a:pt x="9697" y="2198"/>
                  </a:lnTo>
                  <a:lnTo>
                    <a:pt x="10087" y="2540"/>
                  </a:lnTo>
                  <a:lnTo>
                    <a:pt x="10429" y="2931"/>
                  </a:lnTo>
                  <a:lnTo>
                    <a:pt x="10722" y="3346"/>
                  </a:lnTo>
                  <a:lnTo>
                    <a:pt x="10991" y="3786"/>
                  </a:lnTo>
                  <a:lnTo>
                    <a:pt x="11211" y="4250"/>
                  </a:lnTo>
                  <a:lnTo>
                    <a:pt x="11406" y="4738"/>
                  </a:lnTo>
                  <a:lnTo>
                    <a:pt x="11528" y="5251"/>
                  </a:lnTo>
                  <a:lnTo>
                    <a:pt x="11626" y="5764"/>
                  </a:lnTo>
                  <a:lnTo>
                    <a:pt x="11650" y="6326"/>
                  </a:lnTo>
                  <a:lnTo>
                    <a:pt x="11626" y="6863"/>
                  </a:lnTo>
                  <a:lnTo>
                    <a:pt x="11528" y="7400"/>
                  </a:lnTo>
                  <a:lnTo>
                    <a:pt x="11406" y="7913"/>
                  </a:lnTo>
                  <a:lnTo>
                    <a:pt x="11211" y="8402"/>
                  </a:lnTo>
                  <a:lnTo>
                    <a:pt x="10991" y="8866"/>
                  </a:lnTo>
                  <a:lnTo>
                    <a:pt x="10722" y="9305"/>
                  </a:lnTo>
                  <a:lnTo>
                    <a:pt x="10429" y="9696"/>
                  </a:lnTo>
                  <a:lnTo>
                    <a:pt x="10087" y="10087"/>
                  </a:lnTo>
                  <a:lnTo>
                    <a:pt x="9697" y="10429"/>
                  </a:lnTo>
                  <a:lnTo>
                    <a:pt x="9281" y="10746"/>
                  </a:lnTo>
                  <a:lnTo>
                    <a:pt x="8842" y="11015"/>
                  </a:lnTo>
                  <a:lnTo>
                    <a:pt x="8378" y="11235"/>
                  </a:lnTo>
                  <a:lnTo>
                    <a:pt x="7889" y="11406"/>
                  </a:lnTo>
                  <a:lnTo>
                    <a:pt x="7376" y="11552"/>
                  </a:lnTo>
                  <a:lnTo>
                    <a:pt x="6863" y="11625"/>
                  </a:lnTo>
                  <a:lnTo>
                    <a:pt x="6302" y="11650"/>
                  </a:lnTo>
                  <a:lnTo>
                    <a:pt x="5764" y="11625"/>
                  </a:lnTo>
                  <a:lnTo>
                    <a:pt x="5227" y="11552"/>
                  </a:lnTo>
                  <a:lnTo>
                    <a:pt x="4714" y="11406"/>
                  </a:lnTo>
                  <a:lnTo>
                    <a:pt x="4226" y="11235"/>
                  </a:lnTo>
                  <a:lnTo>
                    <a:pt x="3762" y="11015"/>
                  </a:lnTo>
                  <a:lnTo>
                    <a:pt x="3322" y="10746"/>
                  </a:lnTo>
                  <a:lnTo>
                    <a:pt x="2931" y="10429"/>
                  </a:lnTo>
                  <a:lnTo>
                    <a:pt x="2541" y="10087"/>
                  </a:lnTo>
                  <a:lnTo>
                    <a:pt x="2199" y="9696"/>
                  </a:lnTo>
                  <a:lnTo>
                    <a:pt x="1881" y="9305"/>
                  </a:lnTo>
                  <a:lnTo>
                    <a:pt x="1613" y="8866"/>
                  </a:lnTo>
                  <a:lnTo>
                    <a:pt x="1393" y="8402"/>
                  </a:lnTo>
                  <a:lnTo>
                    <a:pt x="1222" y="7913"/>
                  </a:lnTo>
                  <a:lnTo>
                    <a:pt x="1075" y="7400"/>
                  </a:lnTo>
                  <a:lnTo>
                    <a:pt x="1002" y="6863"/>
                  </a:lnTo>
                  <a:lnTo>
                    <a:pt x="978" y="6326"/>
                  </a:lnTo>
                  <a:lnTo>
                    <a:pt x="1002" y="5764"/>
                  </a:lnTo>
                  <a:lnTo>
                    <a:pt x="1075" y="5251"/>
                  </a:lnTo>
                  <a:lnTo>
                    <a:pt x="1222" y="4738"/>
                  </a:lnTo>
                  <a:lnTo>
                    <a:pt x="1393" y="4250"/>
                  </a:lnTo>
                  <a:lnTo>
                    <a:pt x="1613" y="3786"/>
                  </a:lnTo>
                  <a:lnTo>
                    <a:pt x="1881" y="3346"/>
                  </a:lnTo>
                  <a:lnTo>
                    <a:pt x="2199" y="2931"/>
                  </a:lnTo>
                  <a:lnTo>
                    <a:pt x="2541" y="2540"/>
                  </a:lnTo>
                  <a:lnTo>
                    <a:pt x="2931" y="2198"/>
                  </a:lnTo>
                  <a:lnTo>
                    <a:pt x="3322" y="1905"/>
                  </a:lnTo>
                  <a:lnTo>
                    <a:pt x="3762" y="1636"/>
                  </a:lnTo>
                  <a:lnTo>
                    <a:pt x="4226" y="1417"/>
                  </a:lnTo>
                  <a:lnTo>
                    <a:pt x="4714" y="1221"/>
                  </a:lnTo>
                  <a:lnTo>
                    <a:pt x="5227" y="1099"/>
                  </a:lnTo>
                  <a:lnTo>
                    <a:pt x="5764" y="1026"/>
                  </a:lnTo>
                  <a:lnTo>
                    <a:pt x="6302" y="977"/>
                  </a:lnTo>
                  <a:close/>
                  <a:moveTo>
                    <a:pt x="6302" y="0"/>
                  </a:moveTo>
                  <a:lnTo>
                    <a:pt x="5984" y="24"/>
                  </a:lnTo>
                  <a:lnTo>
                    <a:pt x="5667" y="49"/>
                  </a:lnTo>
                  <a:lnTo>
                    <a:pt x="5349" y="73"/>
                  </a:lnTo>
                  <a:lnTo>
                    <a:pt x="5032" y="147"/>
                  </a:lnTo>
                  <a:lnTo>
                    <a:pt x="4739" y="220"/>
                  </a:lnTo>
                  <a:lnTo>
                    <a:pt x="4446" y="293"/>
                  </a:lnTo>
                  <a:lnTo>
                    <a:pt x="4153" y="391"/>
                  </a:lnTo>
                  <a:lnTo>
                    <a:pt x="3859" y="513"/>
                  </a:lnTo>
                  <a:lnTo>
                    <a:pt x="3566" y="635"/>
                  </a:lnTo>
                  <a:lnTo>
                    <a:pt x="3298" y="782"/>
                  </a:lnTo>
                  <a:lnTo>
                    <a:pt x="3029" y="928"/>
                  </a:lnTo>
                  <a:lnTo>
                    <a:pt x="2785" y="1075"/>
                  </a:lnTo>
                  <a:lnTo>
                    <a:pt x="2296" y="1441"/>
                  </a:lnTo>
                  <a:lnTo>
                    <a:pt x="1857" y="1856"/>
                  </a:lnTo>
                  <a:lnTo>
                    <a:pt x="1442" y="2296"/>
                  </a:lnTo>
                  <a:lnTo>
                    <a:pt x="1075" y="2784"/>
                  </a:lnTo>
                  <a:lnTo>
                    <a:pt x="904" y="3053"/>
                  </a:lnTo>
                  <a:lnTo>
                    <a:pt x="758" y="3322"/>
                  </a:lnTo>
                  <a:lnTo>
                    <a:pt x="611" y="3590"/>
                  </a:lnTo>
                  <a:lnTo>
                    <a:pt x="489" y="3859"/>
                  </a:lnTo>
                  <a:lnTo>
                    <a:pt x="391" y="4152"/>
                  </a:lnTo>
                  <a:lnTo>
                    <a:pt x="294" y="4445"/>
                  </a:lnTo>
                  <a:lnTo>
                    <a:pt x="196" y="4738"/>
                  </a:lnTo>
                  <a:lnTo>
                    <a:pt x="123" y="5056"/>
                  </a:lnTo>
                  <a:lnTo>
                    <a:pt x="74" y="5349"/>
                  </a:lnTo>
                  <a:lnTo>
                    <a:pt x="25" y="5666"/>
                  </a:lnTo>
                  <a:lnTo>
                    <a:pt x="1" y="5984"/>
                  </a:lnTo>
                  <a:lnTo>
                    <a:pt x="1" y="6326"/>
                  </a:lnTo>
                  <a:lnTo>
                    <a:pt x="1" y="6643"/>
                  </a:lnTo>
                  <a:lnTo>
                    <a:pt x="25" y="6961"/>
                  </a:lnTo>
                  <a:lnTo>
                    <a:pt x="74" y="7278"/>
                  </a:lnTo>
                  <a:lnTo>
                    <a:pt x="123" y="7596"/>
                  </a:lnTo>
                  <a:lnTo>
                    <a:pt x="196" y="7889"/>
                  </a:lnTo>
                  <a:lnTo>
                    <a:pt x="294" y="8206"/>
                  </a:lnTo>
                  <a:lnTo>
                    <a:pt x="391" y="8499"/>
                  </a:lnTo>
                  <a:lnTo>
                    <a:pt x="489" y="8768"/>
                  </a:lnTo>
                  <a:lnTo>
                    <a:pt x="611" y="9061"/>
                  </a:lnTo>
                  <a:lnTo>
                    <a:pt x="758" y="9330"/>
                  </a:lnTo>
                  <a:lnTo>
                    <a:pt x="904" y="9598"/>
                  </a:lnTo>
                  <a:lnTo>
                    <a:pt x="1075" y="9843"/>
                  </a:lnTo>
                  <a:lnTo>
                    <a:pt x="1442" y="10331"/>
                  </a:lnTo>
                  <a:lnTo>
                    <a:pt x="1857" y="10771"/>
                  </a:lnTo>
                  <a:lnTo>
                    <a:pt x="2296" y="11186"/>
                  </a:lnTo>
                  <a:lnTo>
                    <a:pt x="2785" y="11552"/>
                  </a:lnTo>
                  <a:lnTo>
                    <a:pt x="3029" y="11723"/>
                  </a:lnTo>
                  <a:lnTo>
                    <a:pt x="3298" y="11870"/>
                  </a:lnTo>
                  <a:lnTo>
                    <a:pt x="3566" y="12016"/>
                  </a:lnTo>
                  <a:lnTo>
                    <a:pt x="3859" y="12138"/>
                  </a:lnTo>
                  <a:lnTo>
                    <a:pt x="4153" y="12236"/>
                  </a:lnTo>
                  <a:lnTo>
                    <a:pt x="4446" y="12334"/>
                  </a:lnTo>
                  <a:lnTo>
                    <a:pt x="4739" y="12431"/>
                  </a:lnTo>
                  <a:lnTo>
                    <a:pt x="5032" y="12505"/>
                  </a:lnTo>
                  <a:lnTo>
                    <a:pt x="5349" y="12553"/>
                  </a:lnTo>
                  <a:lnTo>
                    <a:pt x="5667" y="12602"/>
                  </a:lnTo>
                  <a:lnTo>
                    <a:pt x="5984" y="12627"/>
                  </a:lnTo>
                  <a:lnTo>
                    <a:pt x="6644" y="12627"/>
                  </a:lnTo>
                  <a:lnTo>
                    <a:pt x="6961" y="12602"/>
                  </a:lnTo>
                  <a:lnTo>
                    <a:pt x="7279" y="12553"/>
                  </a:lnTo>
                  <a:lnTo>
                    <a:pt x="7572" y="12505"/>
                  </a:lnTo>
                  <a:lnTo>
                    <a:pt x="7889" y="12431"/>
                  </a:lnTo>
                  <a:lnTo>
                    <a:pt x="8182" y="12334"/>
                  </a:lnTo>
                  <a:lnTo>
                    <a:pt x="8475" y="12236"/>
                  </a:lnTo>
                  <a:lnTo>
                    <a:pt x="8768" y="12138"/>
                  </a:lnTo>
                  <a:lnTo>
                    <a:pt x="9037" y="12016"/>
                  </a:lnTo>
                  <a:lnTo>
                    <a:pt x="9306" y="11870"/>
                  </a:lnTo>
                  <a:lnTo>
                    <a:pt x="9574" y="11723"/>
                  </a:lnTo>
                  <a:lnTo>
                    <a:pt x="9843" y="11552"/>
                  </a:lnTo>
                  <a:lnTo>
                    <a:pt x="10332" y="11186"/>
                  </a:lnTo>
                  <a:lnTo>
                    <a:pt x="10771" y="10771"/>
                  </a:lnTo>
                  <a:lnTo>
                    <a:pt x="11186" y="10331"/>
                  </a:lnTo>
                  <a:lnTo>
                    <a:pt x="11553" y="9843"/>
                  </a:lnTo>
                  <a:lnTo>
                    <a:pt x="11699" y="9598"/>
                  </a:lnTo>
                  <a:lnTo>
                    <a:pt x="11846" y="9330"/>
                  </a:lnTo>
                  <a:lnTo>
                    <a:pt x="11992" y="9061"/>
                  </a:lnTo>
                  <a:lnTo>
                    <a:pt x="12114" y="8768"/>
                  </a:lnTo>
                  <a:lnTo>
                    <a:pt x="12237" y="8499"/>
                  </a:lnTo>
                  <a:lnTo>
                    <a:pt x="12334" y="8206"/>
                  </a:lnTo>
                  <a:lnTo>
                    <a:pt x="12432" y="7889"/>
                  </a:lnTo>
                  <a:lnTo>
                    <a:pt x="12481" y="7596"/>
                  </a:lnTo>
                  <a:lnTo>
                    <a:pt x="12554" y="7278"/>
                  </a:lnTo>
                  <a:lnTo>
                    <a:pt x="12578" y="6961"/>
                  </a:lnTo>
                  <a:lnTo>
                    <a:pt x="12603" y="6643"/>
                  </a:lnTo>
                  <a:lnTo>
                    <a:pt x="12627" y="6326"/>
                  </a:lnTo>
                  <a:lnTo>
                    <a:pt x="12603" y="5984"/>
                  </a:lnTo>
                  <a:lnTo>
                    <a:pt x="12578" y="5666"/>
                  </a:lnTo>
                  <a:lnTo>
                    <a:pt x="12554" y="5349"/>
                  </a:lnTo>
                  <a:lnTo>
                    <a:pt x="12481" y="5056"/>
                  </a:lnTo>
                  <a:lnTo>
                    <a:pt x="12432" y="4738"/>
                  </a:lnTo>
                  <a:lnTo>
                    <a:pt x="12334" y="4445"/>
                  </a:lnTo>
                  <a:lnTo>
                    <a:pt x="12237" y="4152"/>
                  </a:lnTo>
                  <a:lnTo>
                    <a:pt x="12114" y="3859"/>
                  </a:lnTo>
                  <a:lnTo>
                    <a:pt x="11992" y="3590"/>
                  </a:lnTo>
                  <a:lnTo>
                    <a:pt x="11846" y="3322"/>
                  </a:lnTo>
                  <a:lnTo>
                    <a:pt x="11699" y="3053"/>
                  </a:lnTo>
                  <a:lnTo>
                    <a:pt x="11553" y="2784"/>
                  </a:lnTo>
                  <a:lnTo>
                    <a:pt x="11186" y="2296"/>
                  </a:lnTo>
                  <a:lnTo>
                    <a:pt x="10771" y="1856"/>
                  </a:lnTo>
                  <a:lnTo>
                    <a:pt x="10332" y="1441"/>
                  </a:lnTo>
                  <a:lnTo>
                    <a:pt x="9843" y="1075"/>
                  </a:lnTo>
                  <a:lnTo>
                    <a:pt x="9574" y="928"/>
                  </a:lnTo>
                  <a:lnTo>
                    <a:pt x="9306" y="782"/>
                  </a:lnTo>
                  <a:lnTo>
                    <a:pt x="9037" y="635"/>
                  </a:lnTo>
                  <a:lnTo>
                    <a:pt x="8768" y="513"/>
                  </a:lnTo>
                  <a:lnTo>
                    <a:pt x="8475" y="391"/>
                  </a:lnTo>
                  <a:lnTo>
                    <a:pt x="8182" y="293"/>
                  </a:lnTo>
                  <a:lnTo>
                    <a:pt x="7889" y="220"/>
                  </a:lnTo>
                  <a:lnTo>
                    <a:pt x="7572" y="147"/>
                  </a:lnTo>
                  <a:lnTo>
                    <a:pt x="7279" y="73"/>
                  </a:lnTo>
                  <a:lnTo>
                    <a:pt x="6961" y="49"/>
                  </a:lnTo>
                  <a:lnTo>
                    <a:pt x="6644" y="24"/>
                  </a:lnTo>
                  <a:lnTo>
                    <a:pt x="630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49"/>
            <p:cNvSpPr/>
            <p:nvPr/>
          </p:nvSpPr>
          <p:spPr>
            <a:xfrm>
              <a:off x="3992525" y="3021125"/>
              <a:ext cx="242425" cy="242425"/>
            </a:xfrm>
            <a:custGeom>
              <a:avLst/>
              <a:gdLst/>
              <a:ahLst/>
              <a:cxnLst/>
              <a:rect l="l" t="t" r="r" b="b"/>
              <a:pathLst>
                <a:path w="9697" h="9697" extrusionOk="0">
                  <a:moveTo>
                    <a:pt x="4934" y="1466"/>
                  </a:moveTo>
                  <a:lnTo>
                    <a:pt x="5008" y="1490"/>
                  </a:lnTo>
                  <a:lnTo>
                    <a:pt x="5081" y="1539"/>
                  </a:lnTo>
                  <a:lnTo>
                    <a:pt x="5154" y="1588"/>
                  </a:lnTo>
                  <a:lnTo>
                    <a:pt x="5203" y="1637"/>
                  </a:lnTo>
                  <a:lnTo>
                    <a:pt x="5252" y="1734"/>
                  </a:lnTo>
                  <a:lnTo>
                    <a:pt x="5276" y="1808"/>
                  </a:lnTo>
                  <a:lnTo>
                    <a:pt x="5276" y="1905"/>
                  </a:lnTo>
                  <a:lnTo>
                    <a:pt x="5276" y="1979"/>
                  </a:lnTo>
                  <a:lnTo>
                    <a:pt x="5252" y="2076"/>
                  </a:lnTo>
                  <a:lnTo>
                    <a:pt x="5203" y="2150"/>
                  </a:lnTo>
                  <a:lnTo>
                    <a:pt x="5154" y="2198"/>
                  </a:lnTo>
                  <a:lnTo>
                    <a:pt x="5081" y="2247"/>
                  </a:lnTo>
                  <a:lnTo>
                    <a:pt x="5008" y="2296"/>
                  </a:lnTo>
                  <a:lnTo>
                    <a:pt x="4934" y="2321"/>
                  </a:lnTo>
                  <a:lnTo>
                    <a:pt x="4837" y="2345"/>
                  </a:lnTo>
                  <a:lnTo>
                    <a:pt x="4593" y="2345"/>
                  </a:lnTo>
                  <a:lnTo>
                    <a:pt x="4348" y="2394"/>
                  </a:lnTo>
                  <a:lnTo>
                    <a:pt x="4104" y="2443"/>
                  </a:lnTo>
                  <a:lnTo>
                    <a:pt x="3860" y="2540"/>
                  </a:lnTo>
                  <a:lnTo>
                    <a:pt x="3640" y="2638"/>
                  </a:lnTo>
                  <a:lnTo>
                    <a:pt x="3445" y="2760"/>
                  </a:lnTo>
                  <a:lnTo>
                    <a:pt x="3249" y="2907"/>
                  </a:lnTo>
                  <a:lnTo>
                    <a:pt x="3054" y="3078"/>
                  </a:lnTo>
                  <a:lnTo>
                    <a:pt x="2907" y="3249"/>
                  </a:lnTo>
                  <a:lnTo>
                    <a:pt x="2761" y="3444"/>
                  </a:lnTo>
                  <a:lnTo>
                    <a:pt x="2639" y="3664"/>
                  </a:lnTo>
                  <a:lnTo>
                    <a:pt x="2517" y="3884"/>
                  </a:lnTo>
                  <a:lnTo>
                    <a:pt x="2443" y="4103"/>
                  </a:lnTo>
                  <a:lnTo>
                    <a:pt x="2370" y="4348"/>
                  </a:lnTo>
                  <a:lnTo>
                    <a:pt x="2346" y="4592"/>
                  </a:lnTo>
                  <a:lnTo>
                    <a:pt x="2321" y="4861"/>
                  </a:lnTo>
                  <a:lnTo>
                    <a:pt x="2321" y="4934"/>
                  </a:lnTo>
                  <a:lnTo>
                    <a:pt x="2297" y="5032"/>
                  </a:lnTo>
                  <a:lnTo>
                    <a:pt x="2248" y="5105"/>
                  </a:lnTo>
                  <a:lnTo>
                    <a:pt x="2199" y="5154"/>
                  </a:lnTo>
                  <a:lnTo>
                    <a:pt x="2126" y="5227"/>
                  </a:lnTo>
                  <a:lnTo>
                    <a:pt x="2053" y="5251"/>
                  </a:lnTo>
                  <a:lnTo>
                    <a:pt x="1979" y="5276"/>
                  </a:lnTo>
                  <a:lnTo>
                    <a:pt x="1882" y="5300"/>
                  </a:lnTo>
                  <a:lnTo>
                    <a:pt x="1808" y="5276"/>
                  </a:lnTo>
                  <a:lnTo>
                    <a:pt x="1711" y="5251"/>
                  </a:lnTo>
                  <a:lnTo>
                    <a:pt x="1637" y="5227"/>
                  </a:lnTo>
                  <a:lnTo>
                    <a:pt x="1564" y="5154"/>
                  </a:lnTo>
                  <a:lnTo>
                    <a:pt x="1515" y="5105"/>
                  </a:lnTo>
                  <a:lnTo>
                    <a:pt x="1491" y="5032"/>
                  </a:lnTo>
                  <a:lnTo>
                    <a:pt x="1466" y="4934"/>
                  </a:lnTo>
                  <a:lnTo>
                    <a:pt x="1442" y="4861"/>
                  </a:lnTo>
                  <a:lnTo>
                    <a:pt x="1466" y="4494"/>
                  </a:lnTo>
                  <a:lnTo>
                    <a:pt x="1515" y="4177"/>
                  </a:lnTo>
                  <a:lnTo>
                    <a:pt x="1588" y="3835"/>
                  </a:lnTo>
                  <a:lnTo>
                    <a:pt x="1711" y="3542"/>
                  </a:lnTo>
                  <a:lnTo>
                    <a:pt x="1857" y="3224"/>
                  </a:lnTo>
                  <a:lnTo>
                    <a:pt x="2028" y="2956"/>
                  </a:lnTo>
                  <a:lnTo>
                    <a:pt x="2223" y="2687"/>
                  </a:lnTo>
                  <a:lnTo>
                    <a:pt x="2443" y="2443"/>
                  </a:lnTo>
                  <a:lnTo>
                    <a:pt x="2688" y="2223"/>
                  </a:lnTo>
                  <a:lnTo>
                    <a:pt x="2956" y="2028"/>
                  </a:lnTo>
                  <a:lnTo>
                    <a:pt x="3225" y="1857"/>
                  </a:lnTo>
                  <a:lnTo>
                    <a:pt x="3518" y="1710"/>
                  </a:lnTo>
                  <a:lnTo>
                    <a:pt x="3835" y="1612"/>
                  </a:lnTo>
                  <a:lnTo>
                    <a:pt x="4153" y="1515"/>
                  </a:lnTo>
                  <a:lnTo>
                    <a:pt x="4495" y="1466"/>
                  </a:lnTo>
                  <a:close/>
                  <a:moveTo>
                    <a:pt x="4837" y="0"/>
                  </a:moveTo>
                  <a:lnTo>
                    <a:pt x="4348" y="25"/>
                  </a:lnTo>
                  <a:lnTo>
                    <a:pt x="3860" y="98"/>
                  </a:lnTo>
                  <a:lnTo>
                    <a:pt x="3396" y="220"/>
                  </a:lnTo>
                  <a:lnTo>
                    <a:pt x="2956" y="391"/>
                  </a:lnTo>
                  <a:lnTo>
                    <a:pt x="2541" y="587"/>
                  </a:lnTo>
                  <a:lnTo>
                    <a:pt x="2150" y="831"/>
                  </a:lnTo>
                  <a:lnTo>
                    <a:pt x="1759" y="1124"/>
                  </a:lnTo>
                  <a:lnTo>
                    <a:pt x="1418" y="1441"/>
                  </a:lnTo>
                  <a:lnTo>
                    <a:pt x="1100" y="1783"/>
                  </a:lnTo>
                  <a:lnTo>
                    <a:pt x="831" y="2150"/>
                  </a:lnTo>
                  <a:lnTo>
                    <a:pt x="587" y="2540"/>
                  </a:lnTo>
                  <a:lnTo>
                    <a:pt x="392" y="2980"/>
                  </a:lnTo>
                  <a:lnTo>
                    <a:pt x="221" y="3420"/>
                  </a:lnTo>
                  <a:lnTo>
                    <a:pt x="99" y="3884"/>
                  </a:lnTo>
                  <a:lnTo>
                    <a:pt x="25" y="4348"/>
                  </a:lnTo>
                  <a:lnTo>
                    <a:pt x="1" y="4861"/>
                  </a:lnTo>
                  <a:lnTo>
                    <a:pt x="25" y="5349"/>
                  </a:lnTo>
                  <a:lnTo>
                    <a:pt x="99" y="5838"/>
                  </a:lnTo>
                  <a:lnTo>
                    <a:pt x="221" y="6302"/>
                  </a:lnTo>
                  <a:lnTo>
                    <a:pt x="392" y="6741"/>
                  </a:lnTo>
                  <a:lnTo>
                    <a:pt x="587" y="7156"/>
                  </a:lnTo>
                  <a:lnTo>
                    <a:pt x="831" y="7547"/>
                  </a:lnTo>
                  <a:lnTo>
                    <a:pt x="1100" y="7938"/>
                  </a:lnTo>
                  <a:lnTo>
                    <a:pt x="1418" y="8280"/>
                  </a:lnTo>
                  <a:lnTo>
                    <a:pt x="1759" y="8597"/>
                  </a:lnTo>
                  <a:lnTo>
                    <a:pt x="2150" y="8866"/>
                  </a:lnTo>
                  <a:lnTo>
                    <a:pt x="2541" y="9110"/>
                  </a:lnTo>
                  <a:lnTo>
                    <a:pt x="2956" y="9306"/>
                  </a:lnTo>
                  <a:lnTo>
                    <a:pt x="3396" y="9477"/>
                  </a:lnTo>
                  <a:lnTo>
                    <a:pt x="3860" y="9599"/>
                  </a:lnTo>
                  <a:lnTo>
                    <a:pt x="4348" y="9672"/>
                  </a:lnTo>
                  <a:lnTo>
                    <a:pt x="4837" y="9696"/>
                  </a:lnTo>
                  <a:lnTo>
                    <a:pt x="5350" y="9672"/>
                  </a:lnTo>
                  <a:lnTo>
                    <a:pt x="5814" y="9599"/>
                  </a:lnTo>
                  <a:lnTo>
                    <a:pt x="6278" y="9477"/>
                  </a:lnTo>
                  <a:lnTo>
                    <a:pt x="6717" y="9306"/>
                  </a:lnTo>
                  <a:lnTo>
                    <a:pt x="7157" y="9110"/>
                  </a:lnTo>
                  <a:lnTo>
                    <a:pt x="7548" y="8866"/>
                  </a:lnTo>
                  <a:lnTo>
                    <a:pt x="7914" y="8597"/>
                  </a:lnTo>
                  <a:lnTo>
                    <a:pt x="8256" y="8280"/>
                  </a:lnTo>
                  <a:lnTo>
                    <a:pt x="8573" y="7938"/>
                  </a:lnTo>
                  <a:lnTo>
                    <a:pt x="8867" y="7547"/>
                  </a:lnTo>
                  <a:lnTo>
                    <a:pt x="9111" y="7156"/>
                  </a:lnTo>
                  <a:lnTo>
                    <a:pt x="9306" y="6741"/>
                  </a:lnTo>
                  <a:lnTo>
                    <a:pt x="9477" y="6302"/>
                  </a:lnTo>
                  <a:lnTo>
                    <a:pt x="9599" y="5838"/>
                  </a:lnTo>
                  <a:lnTo>
                    <a:pt x="9673" y="5349"/>
                  </a:lnTo>
                  <a:lnTo>
                    <a:pt x="9697" y="4861"/>
                  </a:lnTo>
                  <a:lnTo>
                    <a:pt x="9673" y="4348"/>
                  </a:lnTo>
                  <a:lnTo>
                    <a:pt x="9599" y="3884"/>
                  </a:lnTo>
                  <a:lnTo>
                    <a:pt x="9477" y="3420"/>
                  </a:lnTo>
                  <a:lnTo>
                    <a:pt x="9306" y="2980"/>
                  </a:lnTo>
                  <a:lnTo>
                    <a:pt x="9111" y="2540"/>
                  </a:lnTo>
                  <a:lnTo>
                    <a:pt x="8867" y="2150"/>
                  </a:lnTo>
                  <a:lnTo>
                    <a:pt x="8573" y="1783"/>
                  </a:lnTo>
                  <a:lnTo>
                    <a:pt x="8256" y="1441"/>
                  </a:lnTo>
                  <a:lnTo>
                    <a:pt x="7914" y="1124"/>
                  </a:lnTo>
                  <a:lnTo>
                    <a:pt x="7548" y="831"/>
                  </a:lnTo>
                  <a:lnTo>
                    <a:pt x="7157" y="587"/>
                  </a:lnTo>
                  <a:lnTo>
                    <a:pt x="6717" y="391"/>
                  </a:lnTo>
                  <a:lnTo>
                    <a:pt x="6278" y="220"/>
                  </a:lnTo>
                  <a:lnTo>
                    <a:pt x="5814" y="98"/>
                  </a:lnTo>
                  <a:lnTo>
                    <a:pt x="5350" y="25"/>
                  </a:lnTo>
                  <a:lnTo>
                    <a:pt x="48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9" name="Google Shape;859;p49"/>
            <p:cNvSpPr/>
            <p:nvPr/>
          </p:nvSpPr>
          <p:spPr>
            <a:xfrm>
              <a:off x="4215400" y="3253150"/>
              <a:ext cx="154500" cy="153875"/>
            </a:xfrm>
            <a:custGeom>
              <a:avLst/>
              <a:gdLst/>
              <a:ahLst/>
              <a:cxnLst/>
              <a:rect l="l" t="t" r="r" b="b"/>
              <a:pathLst>
                <a:path w="6180" h="6155" extrusionOk="0">
                  <a:moveTo>
                    <a:pt x="1075" y="0"/>
                  </a:moveTo>
                  <a:lnTo>
                    <a:pt x="831" y="269"/>
                  </a:lnTo>
                  <a:lnTo>
                    <a:pt x="562" y="537"/>
                  </a:lnTo>
                  <a:lnTo>
                    <a:pt x="293" y="782"/>
                  </a:lnTo>
                  <a:lnTo>
                    <a:pt x="0" y="1026"/>
                  </a:lnTo>
                  <a:lnTo>
                    <a:pt x="4983" y="6008"/>
                  </a:lnTo>
                  <a:lnTo>
                    <a:pt x="5056" y="6057"/>
                  </a:lnTo>
                  <a:lnTo>
                    <a:pt x="5129" y="6106"/>
                  </a:lnTo>
                  <a:lnTo>
                    <a:pt x="5227" y="6130"/>
                  </a:lnTo>
                  <a:lnTo>
                    <a:pt x="5325" y="6155"/>
                  </a:lnTo>
                  <a:lnTo>
                    <a:pt x="5422" y="6130"/>
                  </a:lnTo>
                  <a:lnTo>
                    <a:pt x="5496" y="6106"/>
                  </a:lnTo>
                  <a:lnTo>
                    <a:pt x="5593" y="6057"/>
                  </a:lnTo>
                  <a:lnTo>
                    <a:pt x="5667" y="6008"/>
                  </a:lnTo>
                  <a:lnTo>
                    <a:pt x="6033" y="5642"/>
                  </a:lnTo>
                  <a:lnTo>
                    <a:pt x="6106" y="5569"/>
                  </a:lnTo>
                  <a:lnTo>
                    <a:pt x="6155" y="5471"/>
                  </a:lnTo>
                  <a:lnTo>
                    <a:pt x="6179" y="5373"/>
                  </a:lnTo>
                  <a:lnTo>
                    <a:pt x="6179" y="5300"/>
                  </a:lnTo>
                  <a:lnTo>
                    <a:pt x="6179" y="5202"/>
                  </a:lnTo>
                  <a:lnTo>
                    <a:pt x="6155" y="5105"/>
                  </a:lnTo>
                  <a:lnTo>
                    <a:pt x="6106" y="5031"/>
                  </a:lnTo>
                  <a:lnTo>
                    <a:pt x="6033" y="4934"/>
                  </a:lnTo>
                  <a:lnTo>
                    <a:pt x="107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60" name="Google Shape;860;p49"/>
          <p:cNvSpPr/>
          <p:nvPr/>
        </p:nvSpPr>
        <p:spPr>
          <a:xfrm>
            <a:off x="341117" y="3226449"/>
            <a:ext cx="386922" cy="304241"/>
          </a:xfrm>
          <a:custGeom>
            <a:avLst/>
            <a:gdLst/>
            <a:ahLst/>
            <a:cxnLst/>
            <a:rect l="l" t="t" r="r" b="b"/>
            <a:pathLst>
              <a:path w="18513" h="14557" extrusionOk="0">
                <a:moveTo>
                  <a:pt x="9159" y="2125"/>
                </a:moveTo>
                <a:lnTo>
                  <a:pt x="9403" y="2150"/>
                </a:lnTo>
                <a:lnTo>
                  <a:pt x="9672" y="2198"/>
                </a:lnTo>
                <a:lnTo>
                  <a:pt x="9916" y="2272"/>
                </a:lnTo>
                <a:lnTo>
                  <a:pt x="10160" y="2345"/>
                </a:lnTo>
                <a:lnTo>
                  <a:pt x="10404" y="2443"/>
                </a:lnTo>
                <a:lnTo>
                  <a:pt x="10624" y="2565"/>
                </a:lnTo>
                <a:lnTo>
                  <a:pt x="10820" y="2687"/>
                </a:lnTo>
                <a:lnTo>
                  <a:pt x="10893" y="2760"/>
                </a:lnTo>
                <a:lnTo>
                  <a:pt x="10942" y="2858"/>
                </a:lnTo>
                <a:lnTo>
                  <a:pt x="10942" y="2956"/>
                </a:lnTo>
                <a:lnTo>
                  <a:pt x="10917" y="3078"/>
                </a:lnTo>
                <a:lnTo>
                  <a:pt x="10844" y="3151"/>
                </a:lnTo>
                <a:lnTo>
                  <a:pt x="10771" y="3200"/>
                </a:lnTo>
                <a:lnTo>
                  <a:pt x="10698" y="3224"/>
                </a:lnTo>
                <a:lnTo>
                  <a:pt x="10600" y="3175"/>
                </a:lnTo>
                <a:lnTo>
                  <a:pt x="10404" y="3053"/>
                </a:lnTo>
                <a:lnTo>
                  <a:pt x="10209" y="2956"/>
                </a:lnTo>
                <a:lnTo>
                  <a:pt x="10014" y="2882"/>
                </a:lnTo>
                <a:lnTo>
                  <a:pt x="9794" y="2809"/>
                </a:lnTo>
                <a:lnTo>
                  <a:pt x="9574" y="2760"/>
                </a:lnTo>
                <a:lnTo>
                  <a:pt x="9354" y="2711"/>
                </a:lnTo>
                <a:lnTo>
                  <a:pt x="9110" y="2687"/>
                </a:lnTo>
                <a:lnTo>
                  <a:pt x="8646" y="2687"/>
                </a:lnTo>
                <a:lnTo>
                  <a:pt x="8426" y="2711"/>
                </a:lnTo>
                <a:lnTo>
                  <a:pt x="8206" y="2760"/>
                </a:lnTo>
                <a:lnTo>
                  <a:pt x="7987" y="2809"/>
                </a:lnTo>
                <a:lnTo>
                  <a:pt x="7767" y="2882"/>
                </a:lnTo>
                <a:lnTo>
                  <a:pt x="7547" y="2956"/>
                </a:lnTo>
                <a:lnTo>
                  <a:pt x="7352" y="3053"/>
                </a:lnTo>
                <a:lnTo>
                  <a:pt x="7181" y="3175"/>
                </a:lnTo>
                <a:lnTo>
                  <a:pt x="7107" y="3200"/>
                </a:lnTo>
                <a:lnTo>
                  <a:pt x="7059" y="3224"/>
                </a:lnTo>
                <a:lnTo>
                  <a:pt x="7010" y="3200"/>
                </a:lnTo>
                <a:lnTo>
                  <a:pt x="6936" y="3175"/>
                </a:lnTo>
                <a:lnTo>
                  <a:pt x="6888" y="3127"/>
                </a:lnTo>
                <a:lnTo>
                  <a:pt x="6863" y="3078"/>
                </a:lnTo>
                <a:lnTo>
                  <a:pt x="6839" y="2956"/>
                </a:lnTo>
                <a:lnTo>
                  <a:pt x="6839" y="2858"/>
                </a:lnTo>
                <a:lnTo>
                  <a:pt x="6888" y="2760"/>
                </a:lnTo>
                <a:lnTo>
                  <a:pt x="6936" y="2687"/>
                </a:lnTo>
                <a:lnTo>
                  <a:pt x="7156" y="2565"/>
                </a:lnTo>
                <a:lnTo>
                  <a:pt x="7376" y="2443"/>
                </a:lnTo>
                <a:lnTo>
                  <a:pt x="7620" y="2345"/>
                </a:lnTo>
                <a:lnTo>
                  <a:pt x="7864" y="2272"/>
                </a:lnTo>
                <a:lnTo>
                  <a:pt x="8109" y="2198"/>
                </a:lnTo>
                <a:lnTo>
                  <a:pt x="8377" y="2150"/>
                </a:lnTo>
                <a:lnTo>
                  <a:pt x="8622" y="2125"/>
                </a:lnTo>
                <a:close/>
                <a:moveTo>
                  <a:pt x="3761" y="5373"/>
                </a:moveTo>
                <a:lnTo>
                  <a:pt x="3884" y="5398"/>
                </a:lnTo>
                <a:lnTo>
                  <a:pt x="4030" y="5447"/>
                </a:lnTo>
                <a:lnTo>
                  <a:pt x="4128" y="5496"/>
                </a:lnTo>
                <a:lnTo>
                  <a:pt x="4250" y="5569"/>
                </a:lnTo>
                <a:lnTo>
                  <a:pt x="4323" y="5691"/>
                </a:lnTo>
                <a:lnTo>
                  <a:pt x="4372" y="5789"/>
                </a:lnTo>
                <a:lnTo>
                  <a:pt x="4421" y="5911"/>
                </a:lnTo>
                <a:lnTo>
                  <a:pt x="4445" y="6057"/>
                </a:lnTo>
                <a:lnTo>
                  <a:pt x="4421" y="6204"/>
                </a:lnTo>
                <a:lnTo>
                  <a:pt x="4372" y="6326"/>
                </a:lnTo>
                <a:lnTo>
                  <a:pt x="4323" y="6448"/>
                </a:lnTo>
                <a:lnTo>
                  <a:pt x="4250" y="6546"/>
                </a:lnTo>
                <a:lnTo>
                  <a:pt x="4128" y="6619"/>
                </a:lnTo>
                <a:lnTo>
                  <a:pt x="4030" y="6692"/>
                </a:lnTo>
                <a:lnTo>
                  <a:pt x="3884" y="6717"/>
                </a:lnTo>
                <a:lnTo>
                  <a:pt x="3761" y="6741"/>
                </a:lnTo>
                <a:lnTo>
                  <a:pt x="3615" y="6717"/>
                </a:lnTo>
                <a:lnTo>
                  <a:pt x="3493" y="6692"/>
                </a:lnTo>
                <a:lnTo>
                  <a:pt x="3371" y="6619"/>
                </a:lnTo>
                <a:lnTo>
                  <a:pt x="3273" y="6546"/>
                </a:lnTo>
                <a:lnTo>
                  <a:pt x="3200" y="6448"/>
                </a:lnTo>
                <a:lnTo>
                  <a:pt x="3126" y="6326"/>
                </a:lnTo>
                <a:lnTo>
                  <a:pt x="3102" y="6204"/>
                </a:lnTo>
                <a:lnTo>
                  <a:pt x="3078" y="6057"/>
                </a:lnTo>
                <a:lnTo>
                  <a:pt x="3102" y="5911"/>
                </a:lnTo>
                <a:lnTo>
                  <a:pt x="3126" y="5789"/>
                </a:lnTo>
                <a:lnTo>
                  <a:pt x="3200" y="5691"/>
                </a:lnTo>
                <a:lnTo>
                  <a:pt x="3273" y="5569"/>
                </a:lnTo>
                <a:lnTo>
                  <a:pt x="3371" y="5496"/>
                </a:lnTo>
                <a:lnTo>
                  <a:pt x="3493" y="5447"/>
                </a:lnTo>
                <a:lnTo>
                  <a:pt x="3615" y="5398"/>
                </a:lnTo>
                <a:lnTo>
                  <a:pt x="3761" y="5373"/>
                </a:lnTo>
                <a:close/>
                <a:moveTo>
                  <a:pt x="17609" y="6741"/>
                </a:moveTo>
                <a:lnTo>
                  <a:pt x="17609" y="6790"/>
                </a:lnTo>
                <a:lnTo>
                  <a:pt x="17585" y="6888"/>
                </a:lnTo>
                <a:lnTo>
                  <a:pt x="17560" y="6937"/>
                </a:lnTo>
                <a:lnTo>
                  <a:pt x="17512" y="7010"/>
                </a:lnTo>
                <a:lnTo>
                  <a:pt x="17365" y="7132"/>
                </a:lnTo>
                <a:lnTo>
                  <a:pt x="17365" y="7132"/>
                </a:lnTo>
                <a:lnTo>
                  <a:pt x="17389" y="7010"/>
                </a:lnTo>
                <a:lnTo>
                  <a:pt x="17414" y="6863"/>
                </a:lnTo>
                <a:lnTo>
                  <a:pt x="17463" y="6790"/>
                </a:lnTo>
                <a:lnTo>
                  <a:pt x="17512" y="6766"/>
                </a:lnTo>
                <a:lnTo>
                  <a:pt x="17560" y="6741"/>
                </a:lnTo>
                <a:close/>
                <a:moveTo>
                  <a:pt x="4836" y="0"/>
                </a:moveTo>
                <a:lnTo>
                  <a:pt x="4738" y="196"/>
                </a:lnTo>
                <a:lnTo>
                  <a:pt x="4641" y="391"/>
                </a:lnTo>
                <a:lnTo>
                  <a:pt x="4543" y="684"/>
                </a:lnTo>
                <a:lnTo>
                  <a:pt x="4445" y="1002"/>
                </a:lnTo>
                <a:lnTo>
                  <a:pt x="4396" y="1393"/>
                </a:lnTo>
                <a:lnTo>
                  <a:pt x="4372" y="1783"/>
                </a:lnTo>
                <a:lnTo>
                  <a:pt x="4372" y="2003"/>
                </a:lnTo>
                <a:lnTo>
                  <a:pt x="4421" y="2223"/>
                </a:lnTo>
                <a:lnTo>
                  <a:pt x="4079" y="2443"/>
                </a:lnTo>
                <a:lnTo>
                  <a:pt x="3688" y="2736"/>
                </a:lnTo>
                <a:lnTo>
                  <a:pt x="3273" y="3151"/>
                </a:lnTo>
                <a:lnTo>
                  <a:pt x="2833" y="3615"/>
                </a:lnTo>
                <a:lnTo>
                  <a:pt x="2418" y="4128"/>
                </a:lnTo>
                <a:lnTo>
                  <a:pt x="2027" y="4665"/>
                </a:lnTo>
                <a:lnTo>
                  <a:pt x="1856" y="4958"/>
                </a:lnTo>
                <a:lnTo>
                  <a:pt x="1710" y="5251"/>
                </a:lnTo>
                <a:lnTo>
                  <a:pt x="1563" y="5544"/>
                </a:lnTo>
                <a:lnTo>
                  <a:pt x="1466" y="5813"/>
                </a:lnTo>
                <a:lnTo>
                  <a:pt x="562" y="5813"/>
                </a:lnTo>
                <a:lnTo>
                  <a:pt x="464" y="5838"/>
                </a:lnTo>
                <a:lnTo>
                  <a:pt x="342" y="5862"/>
                </a:lnTo>
                <a:lnTo>
                  <a:pt x="244" y="5911"/>
                </a:lnTo>
                <a:lnTo>
                  <a:pt x="171" y="5984"/>
                </a:lnTo>
                <a:lnTo>
                  <a:pt x="98" y="6057"/>
                </a:lnTo>
                <a:lnTo>
                  <a:pt x="49" y="6155"/>
                </a:lnTo>
                <a:lnTo>
                  <a:pt x="25" y="6277"/>
                </a:lnTo>
                <a:lnTo>
                  <a:pt x="0" y="6375"/>
                </a:lnTo>
                <a:lnTo>
                  <a:pt x="0" y="8622"/>
                </a:lnTo>
                <a:lnTo>
                  <a:pt x="25" y="8744"/>
                </a:lnTo>
                <a:lnTo>
                  <a:pt x="49" y="8842"/>
                </a:lnTo>
                <a:lnTo>
                  <a:pt x="98" y="8939"/>
                </a:lnTo>
                <a:lnTo>
                  <a:pt x="171" y="9013"/>
                </a:lnTo>
                <a:lnTo>
                  <a:pt x="244" y="9086"/>
                </a:lnTo>
                <a:lnTo>
                  <a:pt x="342" y="9135"/>
                </a:lnTo>
                <a:lnTo>
                  <a:pt x="464" y="9183"/>
                </a:lnTo>
                <a:lnTo>
                  <a:pt x="1514" y="9183"/>
                </a:lnTo>
                <a:lnTo>
                  <a:pt x="1588" y="9379"/>
                </a:lnTo>
                <a:lnTo>
                  <a:pt x="1685" y="9599"/>
                </a:lnTo>
                <a:lnTo>
                  <a:pt x="1930" y="10014"/>
                </a:lnTo>
                <a:lnTo>
                  <a:pt x="2223" y="10405"/>
                </a:lnTo>
                <a:lnTo>
                  <a:pt x="2589" y="10795"/>
                </a:lnTo>
                <a:lnTo>
                  <a:pt x="2980" y="11162"/>
                </a:lnTo>
                <a:lnTo>
                  <a:pt x="3419" y="11504"/>
                </a:lnTo>
                <a:lnTo>
                  <a:pt x="3908" y="11821"/>
                </a:lnTo>
                <a:lnTo>
                  <a:pt x="4421" y="12065"/>
                </a:lnTo>
                <a:lnTo>
                  <a:pt x="4421" y="14557"/>
                </a:lnTo>
                <a:lnTo>
                  <a:pt x="5105" y="14557"/>
                </a:lnTo>
                <a:lnTo>
                  <a:pt x="6326" y="12896"/>
                </a:lnTo>
                <a:lnTo>
                  <a:pt x="6936" y="13067"/>
                </a:lnTo>
                <a:lnTo>
                  <a:pt x="7571" y="13164"/>
                </a:lnTo>
                <a:lnTo>
                  <a:pt x="8231" y="13238"/>
                </a:lnTo>
                <a:lnTo>
                  <a:pt x="8890" y="13262"/>
                </a:lnTo>
                <a:lnTo>
                  <a:pt x="9550" y="13238"/>
                </a:lnTo>
                <a:lnTo>
                  <a:pt x="10209" y="13164"/>
                </a:lnTo>
                <a:lnTo>
                  <a:pt x="10844" y="13067"/>
                </a:lnTo>
                <a:lnTo>
                  <a:pt x="11455" y="12896"/>
                </a:lnTo>
                <a:lnTo>
                  <a:pt x="12627" y="14557"/>
                </a:lnTo>
                <a:lnTo>
                  <a:pt x="13384" y="14557"/>
                </a:lnTo>
                <a:lnTo>
                  <a:pt x="13384" y="12065"/>
                </a:lnTo>
                <a:lnTo>
                  <a:pt x="13726" y="11919"/>
                </a:lnTo>
                <a:lnTo>
                  <a:pt x="14044" y="11748"/>
                </a:lnTo>
                <a:lnTo>
                  <a:pt x="14337" y="11577"/>
                </a:lnTo>
                <a:lnTo>
                  <a:pt x="14630" y="11382"/>
                </a:lnTo>
                <a:lnTo>
                  <a:pt x="14898" y="11162"/>
                </a:lnTo>
                <a:lnTo>
                  <a:pt x="15143" y="10942"/>
                </a:lnTo>
                <a:lnTo>
                  <a:pt x="15387" y="10698"/>
                </a:lnTo>
                <a:lnTo>
                  <a:pt x="15607" y="10429"/>
                </a:lnTo>
                <a:lnTo>
                  <a:pt x="15778" y="10160"/>
                </a:lnTo>
                <a:lnTo>
                  <a:pt x="15949" y="9892"/>
                </a:lnTo>
                <a:lnTo>
                  <a:pt x="16119" y="9599"/>
                </a:lnTo>
                <a:lnTo>
                  <a:pt x="16242" y="9281"/>
                </a:lnTo>
                <a:lnTo>
                  <a:pt x="16364" y="8964"/>
                </a:lnTo>
                <a:lnTo>
                  <a:pt x="16437" y="8622"/>
                </a:lnTo>
                <a:lnTo>
                  <a:pt x="16510" y="8280"/>
                </a:lnTo>
                <a:lnTo>
                  <a:pt x="16559" y="7938"/>
                </a:lnTo>
                <a:lnTo>
                  <a:pt x="16974" y="7938"/>
                </a:lnTo>
                <a:lnTo>
                  <a:pt x="17096" y="7913"/>
                </a:lnTo>
                <a:lnTo>
                  <a:pt x="17316" y="8109"/>
                </a:lnTo>
                <a:lnTo>
                  <a:pt x="17536" y="8231"/>
                </a:lnTo>
                <a:lnTo>
                  <a:pt x="17780" y="8329"/>
                </a:lnTo>
                <a:lnTo>
                  <a:pt x="18024" y="8353"/>
                </a:lnTo>
                <a:lnTo>
                  <a:pt x="18171" y="8353"/>
                </a:lnTo>
                <a:lnTo>
                  <a:pt x="18318" y="8304"/>
                </a:lnTo>
                <a:lnTo>
                  <a:pt x="18415" y="8255"/>
                </a:lnTo>
                <a:lnTo>
                  <a:pt x="18464" y="8158"/>
                </a:lnTo>
                <a:lnTo>
                  <a:pt x="18513" y="8060"/>
                </a:lnTo>
                <a:lnTo>
                  <a:pt x="18488" y="7962"/>
                </a:lnTo>
                <a:lnTo>
                  <a:pt x="18440" y="7865"/>
                </a:lnTo>
                <a:lnTo>
                  <a:pt x="18342" y="7791"/>
                </a:lnTo>
                <a:lnTo>
                  <a:pt x="18244" y="7767"/>
                </a:lnTo>
                <a:lnTo>
                  <a:pt x="18147" y="7767"/>
                </a:lnTo>
                <a:lnTo>
                  <a:pt x="18024" y="7791"/>
                </a:lnTo>
                <a:lnTo>
                  <a:pt x="17902" y="7767"/>
                </a:lnTo>
                <a:lnTo>
                  <a:pt x="17756" y="7718"/>
                </a:lnTo>
                <a:lnTo>
                  <a:pt x="17634" y="7645"/>
                </a:lnTo>
                <a:lnTo>
                  <a:pt x="17780" y="7523"/>
                </a:lnTo>
                <a:lnTo>
                  <a:pt x="17927" y="7376"/>
                </a:lnTo>
                <a:lnTo>
                  <a:pt x="18049" y="7230"/>
                </a:lnTo>
                <a:lnTo>
                  <a:pt x="18122" y="7059"/>
                </a:lnTo>
                <a:lnTo>
                  <a:pt x="18171" y="6888"/>
                </a:lnTo>
                <a:lnTo>
                  <a:pt x="18171" y="6717"/>
                </a:lnTo>
                <a:lnTo>
                  <a:pt x="18147" y="6546"/>
                </a:lnTo>
                <a:lnTo>
                  <a:pt x="18073" y="6424"/>
                </a:lnTo>
                <a:lnTo>
                  <a:pt x="18000" y="6326"/>
                </a:lnTo>
                <a:lnTo>
                  <a:pt x="17902" y="6253"/>
                </a:lnTo>
                <a:lnTo>
                  <a:pt x="17805" y="6204"/>
                </a:lnTo>
                <a:lnTo>
                  <a:pt x="17683" y="6179"/>
                </a:lnTo>
                <a:lnTo>
                  <a:pt x="17560" y="6179"/>
                </a:lnTo>
                <a:lnTo>
                  <a:pt x="17438" y="6204"/>
                </a:lnTo>
                <a:lnTo>
                  <a:pt x="17341" y="6228"/>
                </a:lnTo>
                <a:lnTo>
                  <a:pt x="17243" y="6277"/>
                </a:lnTo>
                <a:lnTo>
                  <a:pt x="17145" y="6326"/>
                </a:lnTo>
                <a:lnTo>
                  <a:pt x="17048" y="6424"/>
                </a:lnTo>
                <a:lnTo>
                  <a:pt x="16974" y="6497"/>
                </a:lnTo>
                <a:lnTo>
                  <a:pt x="16925" y="6619"/>
                </a:lnTo>
                <a:lnTo>
                  <a:pt x="16852" y="6790"/>
                </a:lnTo>
                <a:lnTo>
                  <a:pt x="16803" y="6985"/>
                </a:lnTo>
                <a:lnTo>
                  <a:pt x="16803" y="7181"/>
                </a:lnTo>
                <a:lnTo>
                  <a:pt x="16828" y="7376"/>
                </a:lnTo>
                <a:lnTo>
                  <a:pt x="16706" y="7376"/>
                </a:lnTo>
                <a:lnTo>
                  <a:pt x="16584" y="7352"/>
                </a:lnTo>
                <a:lnTo>
                  <a:pt x="16559" y="7034"/>
                </a:lnTo>
                <a:lnTo>
                  <a:pt x="16535" y="6717"/>
                </a:lnTo>
                <a:lnTo>
                  <a:pt x="16486" y="6399"/>
                </a:lnTo>
                <a:lnTo>
                  <a:pt x="16413" y="6082"/>
                </a:lnTo>
                <a:lnTo>
                  <a:pt x="16315" y="5764"/>
                </a:lnTo>
                <a:lnTo>
                  <a:pt x="16217" y="5471"/>
                </a:lnTo>
                <a:lnTo>
                  <a:pt x="16095" y="5178"/>
                </a:lnTo>
                <a:lnTo>
                  <a:pt x="15949" y="4885"/>
                </a:lnTo>
                <a:lnTo>
                  <a:pt x="15802" y="4616"/>
                </a:lnTo>
                <a:lnTo>
                  <a:pt x="15631" y="4323"/>
                </a:lnTo>
                <a:lnTo>
                  <a:pt x="15436" y="4079"/>
                </a:lnTo>
                <a:lnTo>
                  <a:pt x="15240" y="3810"/>
                </a:lnTo>
                <a:lnTo>
                  <a:pt x="15020" y="3566"/>
                </a:lnTo>
                <a:lnTo>
                  <a:pt x="14801" y="3322"/>
                </a:lnTo>
                <a:lnTo>
                  <a:pt x="14556" y="3102"/>
                </a:lnTo>
                <a:lnTo>
                  <a:pt x="14312" y="2882"/>
                </a:lnTo>
                <a:lnTo>
                  <a:pt x="14044" y="2663"/>
                </a:lnTo>
                <a:lnTo>
                  <a:pt x="13750" y="2467"/>
                </a:lnTo>
                <a:lnTo>
                  <a:pt x="13457" y="2272"/>
                </a:lnTo>
                <a:lnTo>
                  <a:pt x="13164" y="2101"/>
                </a:lnTo>
                <a:lnTo>
                  <a:pt x="12847" y="1930"/>
                </a:lnTo>
                <a:lnTo>
                  <a:pt x="12529" y="1783"/>
                </a:lnTo>
                <a:lnTo>
                  <a:pt x="12212" y="1637"/>
                </a:lnTo>
                <a:lnTo>
                  <a:pt x="11870" y="1515"/>
                </a:lnTo>
                <a:lnTo>
                  <a:pt x="11528" y="1393"/>
                </a:lnTo>
                <a:lnTo>
                  <a:pt x="11162" y="1295"/>
                </a:lnTo>
                <a:lnTo>
                  <a:pt x="10795" y="1222"/>
                </a:lnTo>
                <a:lnTo>
                  <a:pt x="10429" y="1148"/>
                </a:lnTo>
                <a:lnTo>
                  <a:pt x="10063" y="1099"/>
                </a:lnTo>
                <a:lnTo>
                  <a:pt x="9672" y="1051"/>
                </a:lnTo>
                <a:lnTo>
                  <a:pt x="9281" y="1026"/>
                </a:lnTo>
                <a:lnTo>
                  <a:pt x="8353" y="1026"/>
                </a:lnTo>
                <a:lnTo>
                  <a:pt x="7816" y="1075"/>
                </a:lnTo>
                <a:lnTo>
                  <a:pt x="7278" y="1148"/>
                </a:lnTo>
                <a:lnTo>
                  <a:pt x="6765" y="1270"/>
                </a:lnTo>
                <a:lnTo>
                  <a:pt x="6619" y="1051"/>
                </a:lnTo>
                <a:lnTo>
                  <a:pt x="6472" y="880"/>
                </a:lnTo>
                <a:lnTo>
                  <a:pt x="6301" y="709"/>
                </a:lnTo>
                <a:lnTo>
                  <a:pt x="6155" y="562"/>
                </a:lnTo>
                <a:lnTo>
                  <a:pt x="5984" y="440"/>
                </a:lnTo>
                <a:lnTo>
                  <a:pt x="5837" y="342"/>
                </a:lnTo>
                <a:lnTo>
                  <a:pt x="5520" y="196"/>
                </a:lnTo>
                <a:lnTo>
                  <a:pt x="5251" y="98"/>
                </a:lnTo>
                <a:lnTo>
                  <a:pt x="5031" y="49"/>
                </a:lnTo>
                <a:lnTo>
                  <a:pt x="483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49"/>
          <p:cNvSpPr/>
          <p:nvPr/>
        </p:nvSpPr>
        <p:spPr>
          <a:xfrm>
            <a:off x="4906165" y="2621036"/>
            <a:ext cx="269526" cy="387967"/>
          </a:xfrm>
          <a:custGeom>
            <a:avLst/>
            <a:gdLst/>
            <a:ahLst/>
            <a:cxnLst/>
            <a:rect l="l" t="t" r="r" b="b"/>
            <a:pathLst>
              <a:path w="12896" h="18563" extrusionOk="0">
                <a:moveTo>
                  <a:pt x="6448" y="1564"/>
                </a:moveTo>
                <a:lnTo>
                  <a:pt x="6814" y="1588"/>
                </a:lnTo>
                <a:lnTo>
                  <a:pt x="7181" y="1637"/>
                </a:lnTo>
                <a:lnTo>
                  <a:pt x="7523" y="1735"/>
                </a:lnTo>
                <a:lnTo>
                  <a:pt x="7865" y="1857"/>
                </a:lnTo>
                <a:lnTo>
                  <a:pt x="8182" y="2003"/>
                </a:lnTo>
                <a:lnTo>
                  <a:pt x="8475" y="2199"/>
                </a:lnTo>
                <a:lnTo>
                  <a:pt x="8768" y="2394"/>
                </a:lnTo>
                <a:lnTo>
                  <a:pt x="9013" y="2638"/>
                </a:lnTo>
                <a:lnTo>
                  <a:pt x="9257" y="2883"/>
                </a:lnTo>
                <a:lnTo>
                  <a:pt x="9477" y="3176"/>
                </a:lnTo>
                <a:lnTo>
                  <a:pt x="9647" y="3469"/>
                </a:lnTo>
                <a:lnTo>
                  <a:pt x="9794" y="3786"/>
                </a:lnTo>
                <a:lnTo>
                  <a:pt x="9916" y="4128"/>
                </a:lnTo>
                <a:lnTo>
                  <a:pt x="10014" y="4470"/>
                </a:lnTo>
                <a:lnTo>
                  <a:pt x="10063" y="4836"/>
                </a:lnTo>
                <a:lnTo>
                  <a:pt x="10087" y="5203"/>
                </a:lnTo>
                <a:lnTo>
                  <a:pt x="10087" y="7547"/>
                </a:lnTo>
                <a:lnTo>
                  <a:pt x="2809" y="7547"/>
                </a:lnTo>
                <a:lnTo>
                  <a:pt x="2809" y="5203"/>
                </a:lnTo>
                <a:lnTo>
                  <a:pt x="2833" y="4836"/>
                </a:lnTo>
                <a:lnTo>
                  <a:pt x="2882" y="4470"/>
                </a:lnTo>
                <a:lnTo>
                  <a:pt x="2980" y="4128"/>
                </a:lnTo>
                <a:lnTo>
                  <a:pt x="3102" y="3786"/>
                </a:lnTo>
                <a:lnTo>
                  <a:pt x="3249" y="3469"/>
                </a:lnTo>
                <a:lnTo>
                  <a:pt x="3420" y="3176"/>
                </a:lnTo>
                <a:lnTo>
                  <a:pt x="3639" y="2883"/>
                </a:lnTo>
                <a:lnTo>
                  <a:pt x="3884" y="2638"/>
                </a:lnTo>
                <a:lnTo>
                  <a:pt x="4128" y="2394"/>
                </a:lnTo>
                <a:lnTo>
                  <a:pt x="4421" y="2199"/>
                </a:lnTo>
                <a:lnTo>
                  <a:pt x="4714" y="2003"/>
                </a:lnTo>
                <a:lnTo>
                  <a:pt x="5032" y="1857"/>
                </a:lnTo>
                <a:lnTo>
                  <a:pt x="5373" y="1735"/>
                </a:lnTo>
                <a:lnTo>
                  <a:pt x="5715" y="1637"/>
                </a:lnTo>
                <a:lnTo>
                  <a:pt x="6082" y="1588"/>
                </a:lnTo>
                <a:lnTo>
                  <a:pt x="6448" y="1564"/>
                </a:lnTo>
                <a:close/>
                <a:moveTo>
                  <a:pt x="6448" y="10991"/>
                </a:moveTo>
                <a:lnTo>
                  <a:pt x="6692" y="11015"/>
                </a:lnTo>
                <a:lnTo>
                  <a:pt x="6937" y="11089"/>
                </a:lnTo>
                <a:lnTo>
                  <a:pt x="7132" y="11211"/>
                </a:lnTo>
                <a:lnTo>
                  <a:pt x="7327" y="11357"/>
                </a:lnTo>
                <a:lnTo>
                  <a:pt x="7474" y="11528"/>
                </a:lnTo>
                <a:lnTo>
                  <a:pt x="7572" y="11748"/>
                </a:lnTo>
                <a:lnTo>
                  <a:pt x="7645" y="11968"/>
                </a:lnTo>
                <a:lnTo>
                  <a:pt x="7669" y="12212"/>
                </a:lnTo>
                <a:lnTo>
                  <a:pt x="7669" y="12383"/>
                </a:lnTo>
                <a:lnTo>
                  <a:pt x="7645" y="12530"/>
                </a:lnTo>
                <a:lnTo>
                  <a:pt x="7596" y="12701"/>
                </a:lnTo>
                <a:lnTo>
                  <a:pt x="7523" y="12823"/>
                </a:lnTo>
                <a:lnTo>
                  <a:pt x="7425" y="12969"/>
                </a:lnTo>
                <a:lnTo>
                  <a:pt x="7327" y="13067"/>
                </a:lnTo>
                <a:lnTo>
                  <a:pt x="7205" y="13189"/>
                </a:lnTo>
                <a:lnTo>
                  <a:pt x="7083" y="13262"/>
                </a:lnTo>
                <a:lnTo>
                  <a:pt x="7230" y="15094"/>
                </a:lnTo>
                <a:lnTo>
                  <a:pt x="5667" y="15094"/>
                </a:lnTo>
                <a:lnTo>
                  <a:pt x="5813" y="13262"/>
                </a:lnTo>
                <a:lnTo>
                  <a:pt x="5691" y="13189"/>
                </a:lnTo>
                <a:lnTo>
                  <a:pt x="5569" y="13067"/>
                </a:lnTo>
                <a:lnTo>
                  <a:pt x="5471" y="12969"/>
                </a:lnTo>
                <a:lnTo>
                  <a:pt x="5373" y="12823"/>
                </a:lnTo>
                <a:lnTo>
                  <a:pt x="5300" y="12701"/>
                </a:lnTo>
                <a:lnTo>
                  <a:pt x="5251" y="12530"/>
                </a:lnTo>
                <a:lnTo>
                  <a:pt x="5227" y="12383"/>
                </a:lnTo>
                <a:lnTo>
                  <a:pt x="5227" y="12212"/>
                </a:lnTo>
                <a:lnTo>
                  <a:pt x="5251" y="11968"/>
                </a:lnTo>
                <a:lnTo>
                  <a:pt x="5325" y="11748"/>
                </a:lnTo>
                <a:lnTo>
                  <a:pt x="5422" y="11528"/>
                </a:lnTo>
                <a:lnTo>
                  <a:pt x="5569" y="11357"/>
                </a:lnTo>
                <a:lnTo>
                  <a:pt x="5764" y="11211"/>
                </a:lnTo>
                <a:lnTo>
                  <a:pt x="5960" y="11089"/>
                </a:lnTo>
                <a:lnTo>
                  <a:pt x="6204" y="11015"/>
                </a:lnTo>
                <a:lnTo>
                  <a:pt x="6448" y="10991"/>
                </a:lnTo>
                <a:close/>
                <a:moveTo>
                  <a:pt x="6448" y="1"/>
                </a:moveTo>
                <a:lnTo>
                  <a:pt x="5911" y="25"/>
                </a:lnTo>
                <a:lnTo>
                  <a:pt x="5398" y="123"/>
                </a:lnTo>
                <a:lnTo>
                  <a:pt x="4909" y="245"/>
                </a:lnTo>
                <a:lnTo>
                  <a:pt x="4421" y="416"/>
                </a:lnTo>
                <a:lnTo>
                  <a:pt x="3981" y="636"/>
                </a:lnTo>
                <a:lnTo>
                  <a:pt x="3542" y="904"/>
                </a:lnTo>
                <a:lnTo>
                  <a:pt x="3151" y="1197"/>
                </a:lnTo>
                <a:lnTo>
                  <a:pt x="2760" y="1539"/>
                </a:lnTo>
                <a:lnTo>
                  <a:pt x="2443" y="1906"/>
                </a:lnTo>
                <a:lnTo>
                  <a:pt x="2125" y="2296"/>
                </a:lnTo>
                <a:lnTo>
                  <a:pt x="1881" y="2736"/>
                </a:lnTo>
                <a:lnTo>
                  <a:pt x="1661" y="3176"/>
                </a:lnTo>
                <a:lnTo>
                  <a:pt x="1466" y="3664"/>
                </a:lnTo>
                <a:lnTo>
                  <a:pt x="1344" y="4153"/>
                </a:lnTo>
                <a:lnTo>
                  <a:pt x="1270" y="4690"/>
                </a:lnTo>
                <a:lnTo>
                  <a:pt x="1246" y="5203"/>
                </a:lnTo>
                <a:lnTo>
                  <a:pt x="1246" y="7547"/>
                </a:lnTo>
                <a:lnTo>
                  <a:pt x="391" y="7547"/>
                </a:lnTo>
                <a:lnTo>
                  <a:pt x="293" y="7572"/>
                </a:lnTo>
                <a:lnTo>
                  <a:pt x="220" y="7621"/>
                </a:lnTo>
                <a:lnTo>
                  <a:pt x="147" y="7669"/>
                </a:lnTo>
                <a:lnTo>
                  <a:pt x="74" y="7743"/>
                </a:lnTo>
                <a:lnTo>
                  <a:pt x="49" y="7840"/>
                </a:lnTo>
                <a:lnTo>
                  <a:pt x="0" y="7914"/>
                </a:lnTo>
                <a:lnTo>
                  <a:pt x="0" y="8036"/>
                </a:lnTo>
                <a:lnTo>
                  <a:pt x="0" y="18074"/>
                </a:lnTo>
                <a:lnTo>
                  <a:pt x="0" y="18171"/>
                </a:lnTo>
                <a:lnTo>
                  <a:pt x="49" y="18269"/>
                </a:lnTo>
                <a:lnTo>
                  <a:pt x="74" y="18342"/>
                </a:lnTo>
                <a:lnTo>
                  <a:pt x="147" y="18416"/>
                </a:lnTo>
                <a:lnTo>
                  <a:pt x="220" y="18464"/>
                </a:lnTo>
                <a:lnTo>
                  <a:pt x="293" y="18513"/>
                </a:lnTo>
                <a:lnTo>
                  <a:pt x="391" y="18538"/>
                </a:lnTo>
                <a:lnTo>
                  <a:pt x="489" y="18562"/>
                </a:lnTo>
                <a:lnTo>
                  <a:pt x="12407" y="18562"/>
                </a:lnTo>
                <a:lnTo>
                  <a:pt x="12505" y="18538"/>
                </a:lnTo>
                <a:lnTo>
                  <a:pt x="12603" y="18513"/>
                </a:lnTo>
                <a:lnTo>
                  <a:pt x="12676" y="18464"/>
                </a:lnTo>
                <a:lnTo>
                  <a:pt x="12749" y="18416"/>
                </a:lnTo>
                <a:lnTo>
                  <a:pt x="12822" y="18342"/>
                </a:lnTo>
                <a:lnTo>
                  <a:pt x="12847" y="18269"/>
                </a:lnTo>
                <a:lnTo>
                  <a:pt x="12896" y="18171"/>
                </a:lnTo>
                <a:lnTo>
                  <a:pt x="12896" y="18074"/>
                </a:lnTo>
                <a:lnTo>
                  <a:pt x="12896" y="8036"/>
                </a:lnTo>
                <a:lnTo>
                  <a:pt x="12896" y="7914"/>
                </a:lnTo>
                <a:lnTo>
                  <a:pt x="12847" y="7840"/>
                </a:lnTo>
                <a:lnTo>
                  <a:pt x="12822" y="7743"/>
                </a:lnTo>
                <a:lnTo>
                  <a:pt x="12749" y="7669"/>
                </a:lnTo>
                <a:lnTo>
                  <a:pt x="12676" y="7621"/>
                </a:lnTo>
                <a:lnTo>
                  <a:pt x="12603" y="7572"/>
                </a:lnTo>
                <a:lnTo>
                  <a:pt x="12505" y="7547"/>
                </a:lnTo>
                <a:lnTo>
                  <a:pt x="11650" y="7547"/>
                </a:lnTo>
                <a:lnTo>
                  <a:pt x="11650" y="5203"/>
                </a:lnTo>
                <a:lnTo>
                  <a:pt x="11626" y="4690"/>
                </a:lnTo>
                <a:lnTo>
                  <a:pt x="11552" y="4153"/>
                </a:lnTo>
                <a:lnTo>
                  <a:pt x="11430" y="3664"/>
                </a:lnTo>
                <a:lnTo>
                  <a:pt x="11235" y="3176"/>
                </a:lnTo>
                <a:lnTo>
                  <a:pt x="11015" y="2736"/>
                </a:lnTo>
                <a:lnTo>
                  <a:pt x="10771" y="2296"/>
                </a:lnTo>
                <a:lnTo>
                  <a:pt x="10453" y="1906"/>
                </a:lnTo>
                <a:lnTo>
                  <a:pt x="10136" y="1539"/>
                </a:lnTo>
                <a:lnTo>
                  <a:pt x="9745" y="1197"/>
                </a:lnTo>
                <a:lnTo>
                  <a:pt x="9354" y="904"/>
                </a:lnTo>
                <a:lnTo>
                  <a:pt x="8939" y="636"/>
                </a:lnTo>
                <a:lnTo>
                  <a:pt x="8475" y="416"/>
                </a:lnTo>
                <a:lnTo>
                  <a:pt x="7987" y="245"/>
                </a:lnTo>
                <a:lnTo>
                  <a:pt x="7498" y="123"/>
                </a:lnTo>
                <a:lnTo>
                  <a:pt x="6985" y="25"/>
                </a:lnTo>
                <a:lnTo>
                  <a:pt x="64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2" name="Google Shape;862;p49"/>
          <p:cNvGrpSpPr/>
          <p:nvPr/>
        </p:nvGrpSpPr>
        <p:grpSpPr>
          <a:xfrm>
            <a:off x="5472049" y="2633187"/>
            <a:ext cx="264427" cy="375719"/>
            <a:chOff x="6701050" y="2978375"/>
            <a:chExt cx="316300" cy="449425"/>
          </a:xfrm>
        </p:grpSpPr>
        <p:sp>
          <p:nvSpPr>
            <p:cNvPr id="863" name="Google Shape;863;p49"/>
            <p:cNvSpPr/>
            <p:nvPr/>
          </p:nvSpPr>
          <p:spPr>
            <a:xfrm>
              <a:off x="6701050" y="2978375"/>
              <a:ext cx="316300" cy="78175"/>
            </a:xfrm>
            <a:custGeom>
              <a:avLst/>
              <a:gdLst/>
              <a:ahLst/>
              <a:cxnLst/>
              <a:rect l="l" t="t" r="r" b="b"/>
              <a:pathLst>
                <a:path w="12652" h="3127" extrusionOk="0">
                  <a:moveTo>
                    <a:pt x="7840" y="782"/>
                  </a:moveTo>
                  <a:lnTo>
                    <a:pt x="7865" y="807"/>
                  </a:lnTo>
                  <a:lnTo>
                    <a:pt x="7889" y="831"/>
                  </a:lnTo>
                  <a:lnTo>
                    <a:pt x="7889" y="880"/>
                  </a:lnTo>
                  <a:lnTo>
                    <a:pt x="7889" y="1417"/>
                  </a:lnTo>
                  <a:lnTo>
                    <a:pt x="4763" y="1417"/>
                  </a:lnTo>
                  <a:lnTo>
                    <a:pt x="4763" y="880"/>
                  </a:lnTo>
                  <a:lnTo>
                    <a:pt x="4763" y="831"/>
                  </a:lnTo>
                  <a:lnTo>
                    <a:pt x="4787" y="807"/>
                  </a:lnTo>
                  <a:lnTo>
                    <a:pt x="4812" y="782"/>
                  </a:lnTo>
                  <a:close/>
                  <a:moveTo>
                    <a:pt x="4861" y="1"/>
                  </a:moveTo>
                  <a:lnTo>
                    <a:pt x="4690" y="25"/>
                  </a:lnTo>
                  <a:lnTo>
                    <a:pt x="4519" y="74"/>
                  </a:lnTo>
                  <a:lnTo>
                    <a:pt x="4372" y="147"/>
                  </a:lnTo>
                  <a:lnTo>
                    <a:pt x="4250" y="269"/>
                  </a:lnTo>
                  <a:lnTo>
                    <a:pt x="4128" y="392"/>
                  </a:lnTo>
                  <a:lnTo>
                    <a:pt x="4055" y="538"/>
                  </a:lnTo>
                  <a:lnTo>
                    <a:pt x="4006" y="709"/>
                  </a:lnTo>
                  <a:lnTo>
                    <a:pt x="3982" y="880"/>
                  </a:lnTo>
                  <a:lnTo>
                    <a:pt x="3982" y="1417"/>
                  </a:lnTo>
                  <a:lnTo>
                    <a:pt x="391" y="1417"/>
                  </a:lnTo>
                  <a:lnTo>
                    <a:pt x="294" y="1466"/>
                  </a:lnTo>
                  <a:lnTo>
                    <a:pt x="220" y="1491"/>
                  </a:lnTo>
                  <a:lnTo>
                    <a:pt x="147" y="1564"/>
                  </a:lnTo>
                  <a:lnTo>
                    <a:pt x="74" y="1637"/>
                  </a:lnTo>
                  <a:lnTo>
                    <a:pt x="49" y="1710"/>
                  </a:lnTo>
                  <a:lnTo>
                    <a:pt x="1" y="1808"/>
                  </a:lnTo>
                  <a:lnTo>
                    <a:pt x="1" y="1906"/>
                  </a:lnTo>
                  <a:lnTo>
                    <a:pt x="1" y="3127"/>
                  </a:lnTo>
                  <a:lnTo>
                    <a:pt x="12652" y="3127"/>
                  </a:lnTo>
                  <a:lnTo>
                    <a:pt x="12652" y="1906"/>
                  </a:lnTo>
                  <a:lnTo>
                    <a:pt x="12652" y="1808"/>
                  </a:lnTo>
                  <a:lnTo>
                    <a:pt x="12603" y="1710"/>
                  </a:lnTo>
                  <a:lnTo>
                    <a:pt x="12578" y="1637"/>
                  </a:lnTo>
                  <a:lnTo>
                    <a:pt x="12505" y="1564"/>
                  </a:lnTo>
                  <a:lnTo>
                    <a:pt x="12432" y="1491"/>
                  </a:lnTo>
                  <a:lnTo>
                    <a:pt x="12359" y="1466"/>
                  </a:lnTo>
                  <a:lnTo>
                    <a:pt x="12261" y="1417"/>
                  </a:lnTo>
                  <a:lnTo>
                    <a:pt x="8671" y="1417"/>
                  </a:lnTo>
                  <a:lnTo>
                    <a:pt x="8671" y="880"/>
                  </a:lnTo>
                  <a:lnTo>
                    <a:pt x="8646" y="709"/>
                  </a:lnTo>
                  <a:lnTo>
                    <a:pt x="8597" y="538"/>
                  </a:lnTo>
                  <a:lnTo>
                    <a:pt x="8524" y="392"/>
                  </a:lnTo>
                  <a:lnTo>
                    <a:pt x="8402" y="269"/>
                  </a:lnTo>
                  <a:lnTo>
                    <a:pt x="8280" y="147"/>
                  </a:lnTo>
                  <a:lnTo>
                    <a:pt x="8133" y="74"/>
                  </a:lnTo>
                  <a:lnTo>
                    <a:pt x="7962" y="25"/>
                  </a:lnTo>
                  <a:lnTo>
                    <a:pt x="77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49"/>
            <p:cNvSpPr/>
            <p:nvPr/>
          </p:nvSpPr>
          <p:spPr>
            <a:xfrm>
              <a:off x="6713875" y="3068750"/>
              <a:ext cx="290650" cy="359050"/>
            </a:xfrm>
            <a:custGeom>
              <a:avLst/>
              <a:gdLst/>
              <a:ahLst/>
              <a:cxnLst/>
              <a:rect l="l" t="t" r="r" b="b"/>
              <a:pathLst>
                <a:path w="11626" h="14362" extrusionOk="0">
                  <a:moveTo>
                    <a:pt x="2614" y="1686"/>
                  </a:moveTo>
                  <a:lnTo>
                    <a:pt x="2711" y="1710"/>
                  </a:lnTo>
                  <a:lnTo>
                    <a:pt x="2785" y="1759"/>
                  </a:lnTo>
                  <a:lnTo>
                    <a:pt x="2834" y="1857"/>
                  </a:lnTo>
                  <a:lnTo>
                    <a:pt x="2858" y="1930"/>
                  </a:lnTo>
                  <a:lnTo>
                    <a:pt x="2858" y="12432"/>
                  </a:lnTo>
                  <a:lnTo>
                    <a:pt x="2834" y="12529"/>
                  </a:lnTo>
                  <a:lnTo>
                    <a:pt x="2785" y="12603"/>
                  </a:lnTo>
                  <a:lnTo>
                    <a:pt x="2711" y="12652"/>
                  </a:lnTo>
                  <a:lnTo>
                    <a:pt x="2614" y="12676"/>
                  </a:lnTo>
                  <a:lnTo>
                    <a:pt x="2516" y="12652"/>
                  </a:lnTo>
                  <a:lnTo>
                    <a:pt x="2443" y="12603"/>
                  </a:lnTo>
                  <a:lnTo>
                    <a:pt x="2394" y="12529"/>
                  </a:lnTo>
                  <a:lnTo>
                    <a:pt x="2369" y="12432"/>
                  </a:lnTo>
                  <a:lnTo>
                    <a:pt x="2369" y="1930"/>
                  </a:lnTo>
                  <a:lnTo>
                    <a:pt x="2394" y="1857"/>
                  </a:lnTo>
                  <a:lnTo>
                    <a:pt x="2443" y="1759"/>
                  </a:lnTo>
                  <a:lnTo>
                    <a:pt x="2516" y="1710"/>
                  </a:lnTo>
                  <a:lnTo>
                    <a:pt x="2614" y="1686"/>
                  </a:lnTo>
                  <a:close/>
                  <a:moveTo>
                    <a:pt x="5813" y="1686"/>
                  </a:moveTo>
                  <a:lnTo>
                    <a:pt x="5911" y="1710"/>
                  </a:lnTo>
                  <a:lnTo>
                    <a:pt x="5984" y="1759"/>
                  </a:lnTo>
                  <a:lnTo>
                    <a:pt x="6033" y="1857"/>
                  </a:lnTo>
                  <a:lnTo>
                    <a:pt x="6057" y="1930"/>
                  </a:lnTo>
                  <a:lnTo>
                    <a:pt x="6057" y="12432"/>
                  </a:lnTo>
                  <a:lnTo>
                    <a:pt x="6033" y="12529"/>
                  </a:lnTo>
                  <a:lnTo>
                    <a:pt x="5984" y="12603"/>
                  </a:lnTo>
                  <a:lnTo>
                    <a:pt x="5911" y="12652"/>
                  </a:lnTo>
                  <a:lnTo>
                    <a:pt x="5813" y="12676"/>
                  </a:lnTo>
                  <a:lnTo>
                    <a:pt x="5715" y="12652"/>
                  </a:lnTo>
                  <a:lnTo>
                    <a:pt x="5642" y="12603"/>
                  </a:lnTo>
                  <a:lnTo>
                    <a:pt x="5593" y="12529"/>
                  </a:lnTo>
                  <a:lnTo>
                    <a:pt x="5569" y="12432"/>
                  </a:lnTo>
                  <a:lnTo>
                    <a:pt x="5569" y="1930"/>
                  </a:lnTo>
                  <a:lnTo>
                    <a:pt x="5593" y="1857"/>
                  </a:lnTo>
                  <a:lnTo>
                    <a:pt x="5642" y="1759"/>
                  </a:lnTo>
                  <a:lnTo>
                    <a:pt x="5715" y="1710"/>
                  </a:lnTo>
                  <a:lnTo>
                    <a:pt x="5813" y="1686"/>
                  </a:lnTo>
                  <a:close/>
                  <a:moveTo>
                    <a:pt x="9013" y="1686"/>
                  </a:moveTo>
                  <a:lnTo>
                    <a:pt x="9110" y="1710"/>
                  </a:lnTo>
                  <a:lnTo>
                    <a:pt x="9183" y="1759"/>
                  </a:lnTo>
                  <a:lnTo>
                    <a:pt x="9232" y="1857"/>
                  </a:lnTo>
                  <a:lnTo>
                    <a:pt x="9257" y="1930"/>
                  </a:lnTo>
                  <a:lnTo>
                    <a:pt x="9257" y="12432"/>
                  </a:lnTo>
                  <a:lnTo>
                    <a:pt x="9232" y="12529"/>
                  </a:lnTo>
                  <a:lnTo>
                    <a:pt x="9183" y="12603"/>
                  </a:lnTo>
                  <a:lnTo>
                    <a:pt x="9110" y="12652"/>
                  </a:lnTo>
                  <a:lnTo>
                    <a:pt x="9013" y="12676"/>
                  </a:lnTo>
                  <a:lnTo>
                    <a:pt x="8915" y="12652"/>
                  </a:lnTo>
                  <a:lnTo>
                    <a:pt x="8842" y="12603"/>
                  </a:lnTo>
                  <a:lnTo>
                    <a:pt x="8793" y="12529"/>
                  </a:lnTo>
                  <a:lnTo>
                    <a:pt x="8768" y="12432"/>
                  </a:lnTo>
                  <a:lnTo>
                    <a:pt x="8768" y="1930"/>
                  </a:lnTo>
                  <a:lnTo>
                    <a:pt x="8793" y="1857"/>
                  </a:lnTo>
                  <a:lnTo>
                    <a:pt x="8842" y="1759"/>
                  </a:lnTo>
                  <a:lnTo>
                    <a:pt x="8915" y="1710"/>
                  </a:lnTo>
                  <a:lnTo>
                    <a:pt x="9013" y="1686"/>
                  </a:lnTo>
                  <a:close/>
                  <a:moveTo>
                    <a:pt x="0" y="0"/>
                  </a:moveTo>
                  <a:lnTo>
                    <a:pt x="0" y="13873"/>
                  </a:lnTo>
                  <a:lnTo>
                    <a:pt x="0" y="13970"/>
                  </a:lnTo>
                  <a:lnTo>
                    <a:pt x="49" y="14068"/>
                  </a:lnTo>
                  <a:lnTo>
                    <a:pt x="74" y="14141"/>
                  </a:lnTo>
                  <a:lnTo>
                    <a:pt x="147" y="14215"/>
                  </a:lnTo>
                  <a:lnTo>
                    <a:pt x="220" y="14263"/>
                  </a:lnTo>
                  <a:lnTo>
                    <a:pt x="294" y="14312"/>
                  </a:lnTo>
                  <a:lnTo>
                    <a:pt x="391" y="14337"/>
                  </a:lnTo>
                  <a:lnTo>
                    <a:pt x="489" y="14361"/>
                  </a:lnTo>
                  <a:lnTo>
                    <a:pt x="11137" y="14361"/>
                  </a:lnTo>
                  <a:lnTo>
                    <a:pt x="11235" y="14337"/>
                  </a:lnTo>
                  <a:lnTo>
                    <a:pt x="11333" y="14312"/>
                  </a:lnTo>
                  <a:lnTo>
                    <a:pt x="11406" y="14263"/>
                  </a:lnTo>
                  <a:lnTo>
                    <a:pt x="11479" y="14215"/>
                  </a:lnTo>
                  <a:lnTo>
                    <a:pt x="11553" y="14141"/>
                  </a:lnTo>
                  <a:lnTo>
                    <a:pt x="11577" y="14068"/>
                  </a:lnTo>
                  <a:lnTo>
                    <a:pt x="11626" y="13970"/>
                  </a:lnTo>
                  <a:lnTo>
                    <a:pt x="11626" y="13873"/>
                  </a:lnTo>
                  <a:lnTo>
                    <a:pt x="1162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65" name="Google Shape;865;p49"/>
          <p:cNvGrpSpPr/>
          <p:nvPr/>
        </p:nvGrpSpPr>
        <p:grpSpPr>
          <a:xfrm>
            <a:off x="907677" y="3251848"/>
            <a:ext cx="376743" cy="253204"/>
            <a:chOff x="1241275" y="3718400"/>
            <a:chExt cx="450650" cy="302875"/>
          </a:xfrm>
        </p:grpSpPr>
        <p:sp>
          <p:nvSpPr>
            <p:cNvPr id="866" name="Google Shape;866;p49"/>
            <p:cNvSpPr/>
            <p:nvPr/>
          </p:nvSpPr>
          <p:spPr>
            <a:xfrm>
              <a:off x="1241275" y="3718400"/>
              <a:ext cx="450650" cy="302875"/>
            </a:xfrm>
            <a:custGeom>
              <a:avLst/>
              <a:gdLst/>
              <a:ahLst/>
              <a:cxnLst/>
              <a:rect l="l" t="t" r="r" b="b"/>
              <a:pathLst>
                <a:path w="18026" h="12115" extrusionOk="0">
                  <a:moveTo>
                    <a:pt x="17048" y="977"/>
                  </a:moveTo>
                  <a:lnTo>
                    <a:pt x="17048" y="3127"/>
                  </a:lnTo>
                  <a:lnTo>
                    <a:pt x="978" y="3127"/>
                  </a:lnTo>
                  <a:lnTo>
                    <a:pt x="978" y="977"/>
                  </a:lnTo>
                  <a:close/>
                  <a:moveTo>
                    <a:pt x="17048" y="5447"/>
                  </a:moveTo>
                  <a:lnTo>
                    <a:pt x="17048" y="11137"/>
                  </a:lnTo>
                  <a:lnTo>
                    <a:pt x="978" y="11137"/>
                  </a:lnTo>
                  <a:lnTo>
                    <a:pt x="978" y="5447"/>
                  </a:lnTo>
                  <a:close/>
                  <a:moveTo>
                    <a:pt x="978" y="1"/>
                  </a:moveTo>
                  <a:lnTo>
                    <a:pt x="782" y="25"/>
                  </a:lnTo>
                  <a:lnTo>
                    <a:pt x="587" y="74"/>
                  </a:lnTo>
                  <a:lnTo>
                    <a:pt x="416" y="172"/>
                  </a:lnTo>
                  <a:lnTo>
                    <a:pt x="294" y="294"/>
                  </a:lnTo>
                  <a:lnTo>
                    <a:pt x="172" y="440"/>
                  </a:lnTo>
                  <a:lnTo>
                    <a:pt x="74" y="611"/>
                  </a:lnTo>
                  <a:lnTo>
                    <a:pt x="25" y="782"/>
                  </a:lnTo>
                  <a:lnTo>
                    <a:pt x="1" y="977"/>
                  </a:lnTo>
                  <a:lnTo>
                    <a:pt x="1" y="11137"/>
                  </a:lnTo>
                  <a:lnTo>
                    <a:pt x="25" y="11333"/>
                  </a:lnTo>
                  <a:lnTo>
                    <a:pt x="74" y="11504"/>
                  </a:lnTo>
                  <a:lnTo>
                    <a:pt x="172" y="11675"/>
                  </a:lnTo>
                  <a:lnTo>
                    <a:pt x="294" y="11821"/>
                  </a:lnTo>
                  <a:lnTo>
                    <a:pt x="416" y="11943"/>
                  </a:lnTo>
                  <a:lnTo>
                    <a:pt x="587" y="12041"/>
                  </a:lnTo>
                  <a:lnTo>
                    <a:pt x="782" y="12090"/>
                  </a:lnTo>
                  <a:lnTo>
                    <a:pt x="978" y="12114"/>
                  </a:lnTo>
                  <a:lnTo>
                    <a:pt x="17048" y="12114"/>
                  </a:lnTo>
                  <a:lnTo>
                    <a:pt x="17243" y="12090"/>
                  </a:lnTo>
                  <a:lnTo>
                    <a:pt x="17439" y="12041"/>
                  </a:lnTo>
                  <a:lnTo>
                    <a:pt x="17610" y="11943"/>
                  </a:lnTo>
                  <a:lnTo>
                    <a:pt x="17732" y="11821"/>
                  </a:lnTo>
                  <a:lnTo>
                    <a:pt x="17854" y="11675"/>
                  </a:lnTo>
                  <a:lnTo>
                    <a:pt x="17952" y="11504"/>
                  </a:lnTo>
                  <a:lnTo>
                    <a:pt x="18001" y="11333"/>
                  </a:lnTo>
                  <a:lnTo>
                    <a:pt x="18025" y="11137"/>
                  </a:lnTo>
                  <a:lnTo>
                    <a:pt x="18025" y="977"/>
                  </a:lnTo>
                  <a:lnTo>
                    <a:pt x="18001" y="782"/>
                  </a:lnTo>
                  <a:lnTo>
                    <a:pt x="17952" y="611"/>
                  </a:lnTo>
                  <a:lnTo>
                    <a:pt x="17854" y="440"/>
                  </a:lnTo>
                  <a:lnTo>
                    <a:pt x="17732" y="294"/>
                  </a:lnTo>
                  <a:lnTo>
                    <a:pt x="17610" y="172"/>
                  </a:lnTo>
                  <a:lnTo>
                    <a:pt x="17439" y="74"/>
                  </a:lnTo>
                  <a:lnTo>
                    <a:pt x="17243" y="25"/>
                  </a:lnTo>
                  <a:lnTo>
                    <a:pt x="170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49"/>
            <p:cNvSpPr/>
            <p:nvPr/>
          </p:nvSpPr>
          <p:spPr>
            <a:xfrm>
              <a:off x="1293175" y="3895475"/>
              <a:ext cx="174050" cy="12225"/>
            </a:xfrm>
            <a:custGeom>
              <a:avLst/>
              <a:gdLst/>
              <a:ahLst/>
              <a:cxnLst/>
              <a:rect l="l" t="t" r="r" b="b"/>
              <a:pathLst>
                <a:path w="6962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4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6717" y="489"/>
                  </a:lnTo>
                  <a:lnTo>
                    <a:pt x="6815" y="464"/>
                  </a:lnTo>
                  <a:lnTo>
                    <a:pt x="6888" y="415"/>
                  </a:lnTo>
                  <a:lnTo>
                    <a:pt x="6961" y="342"/>
                  </a:lnTo>
                  <a:lnTo>
                    <a:pt x="6961" y="244"/>
                  </a:lnTo>
                  <a:lnTo>
                    <a:pt x="6961" y="147"/>
                  </a:lnTo>
                  <a:lnTo>
                    <a:pt x="6888" y="74"/>
                  </a:lnTo>
                  <a:lnTo>
                    <a:pt x="6815" y="25"/>
                  </a:lnTo>
                  <a:lnTo>
                    <a:pt x="67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49"/>
            <p:cNvSpPr/>
            <p:nvPr/>
          </p:nvSpPr>
          <p:spPr>
            <a:xfrm>
              <a:off x="1293175" y="3935775"/>
              <a:ext cx="122750" cy="12225"/>
            </a:xfrm>
            <a:custGeom>
              <a:avLst/>
              <a:gdLst/>
              <a:ahLst/>
              <a:cxnLst/>
              <a:rect l="l" t="t" r="r" b="b"/>
              <a:pathLst>
                <a:path w="4910" h="489" extrusionOk="0">
                  <a:moveTo>
                    <a:pt x="245" y="0"/>
                  </a:moveTo>
                  <a:lnTo>
                    <a:pt x="147" y="25"/>
                  </a:lnTo>
                  <a:lnTo>
                    <a:pt x="74" y="73"/>
                  </a:lnTo>
                  <a:lnTo>
                    <a:pt x="25" y="147"/>
                  </a:lnTo>
                  <a:lnTo>
                    <a:pt x="1" y="244"/>
                  </a:lnTo>
                  <a:lnTo>
                    <a:pt x="25" y="342"/>
                  </a:lnTo>
                  <a:lnTo>
                    <a:pt x="74" y="415"/>
                  </a:lnTo>
                  <a:lnTo>
                    <a:pt x="147" y="464"/>
                  </a:lnTo>
                  <a:lnTo>
                    <a:pt x="245" y="489"/>
                  </a:lnTo>
                  <a:lnTo>
                    <a:pt x="4666" y="489"/>
                  </a:lnTo>
                  <a:lnTo>
                    <a:pt x="4763" y="464"/>
                  </a:lnTo>
                  <a:lnTo>
                    <a:pt x="4837" y="415"/>
                  </a:lnTo>
                  <a:lnTo>
                    <a:pt x="4885" y="342"/>
                  </a:lnTo>
                  <a:lnTo>
                    <a:pt x="4910" y="244"/>
                  </a:lnTo>
                  <a:lnTo>
                    <a:pt x="4885" y="147"/>
                  </a:lnTo>
                  <a:lnTo>
                    <a:pt x="4837" y="73"/>
                  </a:lnTo>
                  <a:lnTo>
                    <a:pt x="4763" y="25"/>
                  </a:lnTo>
                  <a:lnTo>
                    <a:pt x="466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49"/>
            <p:cNvSpPr/>
            <p:nvPr/>
          </p:nvSpPr>
          <p:spPr>
            <a:xfrm>
              <a:off x="1570375" y="3901575"/>
              <a:ext cx="62300" cy="40325"/>
            </a:xfrm>
            <a:custGeom>
              <a:avLst/>
              <a:gdLst/>
              <a:ahLst/>
              <a:cxnLst/>
              <a:rect l="l" t="t" r="r" b="b"/>
              <a:pathLst>
                <a:path w="2492" h="1613" extrusionOk="0">
                  <a:moveTo>
                    <a:pt x="392" y="0"/>
                  </a:moveTo>
                  <a:lnTo>
                    <a:pt x="294" y="25"/>
                  </a:lnTo>
                  <a:lnTo>
                    <a:pt x="221" y="74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4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1124"/>
                  </a:lnTo>
                  <a:lnTo>
                    <a:pt x="25" y="1222"/>
                  </a:lnTo>
                  <a:lnTo>
                    <a:pt x="50" y="1319"/>
                  </a:lnTo>
                  <a:lnTo>
                    <a:pt x="99" y="1393"/>
                  </a:lnTo>
                  <a:lnTo>
                    <a:pt x="147" y="1466"/>
                  </a:lnTo>
                  <a:lnTo>
                    <a:pt x="221" y="1515"/>
                  </a:lnTo>
                  <a:lnTo>
                    <a:pt x="294" y="1564"/>
                  </a:lnTo>
                  <a:lnTo>
                    <a:pt x="392" y="1588"/>
                  </a:lnTo>
                  <a:lnTo>
                    <a:pt x="489" y="1612"/>
                  </a:lnTo>
                  <a:lnTo>
                    <a:pt x="2004" y="1612"/>
                  </a:lnTo>
                  <a:lnTo>
                    <a:pt x="2101" y="1588"/>
                  </a:lnTo>
                  <a:lnTo>
                    <a:pt x="2199" y="1564"/>
                  </a:lnTo>
                  <a:lnTo>
                    <a:pt x="2272" y="1515"/>
                  </a:lnTo>
                  <a:lnTo>
                    <a:pt x="2345" y="1466"/>
                  </a:lnTo>
                  <a:lnTo>
                    <a:pt x="2394" y="1393"/>
                  </a:lnTo>
                  <a:lnTo>
                    <a:pt x="2443" y="1319"/>
                  </a:lnTo>
                  <a:lnTo>
                    <a:pt x="2492" y="1222"/>
                  </a:lnTo>
                  <a:lnTo>
                    <a:pt x="2492" y="1124"/>
                  </a:lnTo>
                  <a:lnTo>
                    <a:pt x="2492" y="489"/>
                  </a:lnTo>
                  <a:lnTo>
                    <a:pt x="2492" y="391"/>
                  </a:lnTo>
                  <a:lnTo>
                    <a:pt x="2443" y="294"/>
                  </a:lnTo>
                  <a:lnTo>
                    <a:pt x="2394" y="220"/>
                  </a:lnTo>
                  <a:lnTo>
                    <a:pt x="2345" y="147"/>
                  </a:lnTo>
                  <a:lnTo>
                    <a:pt x="2272" y="74"/>
                  </a:lnTo>
                  <a:lnTo>
                    <a:pt x="2199" y="25"/>
                  </a:lnTo>
                  <a:lnTo>
                    <a:pt x="21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0" name="Google Shape;870;p49"/>
          <p:cNvGrpSpPr/>
          <p:nvPr/>
        </p:nvGrpSpPr>
        <p:grpSpPr>
          <a:xfrm>
            <a:off x="1476324" y="3232453"/>
            <a:ext cx="366502" cy="292496"/>
            <a:chOff x="1921475" y="3695200"/>
            <a:chExt cx="438400" cy="349875"/>
          </a:xfrm>
        </p:grpSpPr>
        <p:sp>
          <p:nvSpPr>
            <p:cNvPr id="871" name="Google Shape;871;p49"/>
            <p:cNvSpPr/>
            <p:nvPr/>
          </p:nvSpPr>
          <p:spPr>
            <a:xfrm>
              <a:off x="2246900" y="3992550"/>
              <a:ext cx="52525" cy="52525"/>
            </a:xfrm>
            <a:custGeom>
              <a:avLst/>
              <a:gdLst/>
              <a:ahLst/>
              <a:cxnLst/>
              <a:rect l="l" t="t" r="r" b="b"/>
              <a:pathLst>
                <a:path w="2101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3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3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49"/>
            <p:cNvSpPr/>
            <p:nvPr/>
          </p:nvSpPr>
          <p:spPr>
            <a:xfrm>
              <a:off x="2033800" y="3992550"/>
              <a:ext cx="52550" cy="52525"/>
            </a:xfrm>
            <a:custGeom>
              <a:avLst/>
              <a:gdLst/>
              <a:ahLst/>
              <a:cxnLst/>
              <a:rect l="l" t="t" r="r" b="b"/>
              <a:pathLst>
                <a:path w="2102" h="2101" extrusionOk="0">
                  <a:moveTo>
                    <a:pt x="831" y="1"/>
                  </a:moveTo>
                  <a:lnTo>
                    <a:pt x="636" y="74"/>
                  </a:lnTo>
                  <a:lnTo>
                    <a:pt x="465" y="171"/>
                  </a:lnTo>
                  <a:lnTo>
                    <a:pt x="318" y="294"/>
                  </a:lnTo>
                  <a:lnTo>
                    <a:pt x="172" y="440"/>
                  </a:lnTo>
                  <a:lnTo>
                    <a:pt x="74" y="636"/>
                  </a:lnTo>
                  <a:lnTo>
                    <a:pt x="25" y="831"/>
                  </a:lnTo>
                  <a:lnTo>
                    <a:pt x="1" y="1051"/>
                  </a:lnTo>
                  <a:lnTo>
                    <a:pt x="25" y="1246"/>
                  </a:lnTo>
                  <a:lnTo>
                    <a:pt x="74" y="1441"/>
                  </a:lnTo>
                  <a:lnTo>
                    <a:pt x="172" y="1637"/>
                  </a:lnTo>
                  <a:lnTo>
                    <a:pt x="318" y="1783"/>
                  </a:lnTo>
                  <a:lnTo>
                    <a:pt x="465" y="1906"/>
                  </a:lnTo>
                  <a:lnTo>
                    <a:pt x="636" y="2003"/>
                  </a:lnTo>
                  <a:lnTo>
                    <a:pt x="831" y="2076"/>
                  </a:lnTo>
                  <a:lnTo>
                    <a:pt x="1051" y="2101"/>
                  </a:lnTo>
                  <a:lnTo>
                    <a:pt x="1271" y="2076"/>
                  </a:lnTo>
                  <a:lnTo>
                    <a:pt x="1466" y="2003"/>
                  </a:lnTo>
                  <a:lnTo>
                    <a:pt x="1637" y="1906"/>
                  </a:lnTo>
                  <a:lnTo>
                    <a:pt x="1784" y="1783"/>
                  </a:lnTo>
                  <a:lnTo>
                    <a:pt x="1930" y="1637"/>
                  </a:lnTo>
                  <a:lnTo>
                    <a:pt x="2028" y="1441"/>
                  </a:lnTo>
                  <a:lnTo>
                    <a:pt x="2077" y="1246"/>
                  </a:lnTo>
                  <a:lnTo>
                    <a:pt x="2101" y="1051"/>
                  </a:lnTo>
                  <a:lnTo>
                    <a:pt x="2077" y="831"/>
                  </a:lnTo>
                  <a:lnTo>
                    <a:pt x="2028" y="636"/>
                  </a:lnTo>
                  <a:lnTo>
                    <a:pt x="1930" y="440"/>
                  </a:lnTo>
                  <a:lnTo>
                    <a:pt x="1784" y="294"/>
                  </a:lnTo>
                  <a:lnTo>
                    <a:pt x="1637" y="171"/>
                  </a:lnTo>
                  <a:lnTo>
                    <a:pt x="1466" y="74"/>
                  </a:lnTo>
                  <a:lnTo>
                    <a:pt x="127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49"/>
            <p:cNvSpPr/>
            <p:nvPr/>
          </p:nvSpPr>
          <p:spPr>
            <a:xfrm>
              <a:off x="1921475" y="3695200"/>
              <a:ext cx="438400" cy="297975"/>
            </a:xfrm>
            <a:custGeom>
              <a:avLst/>
              <a:gdLst/>
              <a:ahLst/>
              <a:cxnLst/>
              <a:rect l="l" t="t" r="r" b="b"/>
              <a:pathLst>
                <a:path w="17536" h="11919" extrusionOk="0">
                  <a:moveTo>
                    <a:pt x="15729" y="3371"/>
                  </a:moveTo>
                  <a:lnTo>
                    <a:pt x="15826" y="3395"/>
                  </a:lnTo>
                  <a:lnTo>
                    <a:pt x="15899" y="3444"/>
                  </a:lnTo>
                  <a:lnTo>
                    <a:pt x="15948" y="3517"/>
                  </a:lnTo>
                  <a:lnTo>
                    <a:pt x="15973" y="3615"/>
                  </a:lnTo>
                  <a:lnTo>
                    <a:pt x="15948" y="3713"/>
                  </a:lnTo>
                  <a:lnTo>
                    <a:pt x="13994" y="8060"/>
                  </a:lnTo>
                  <a:lnTo>
                    <a:pt x="13946" y="8133"/>
                  </a:lnTo>
                  <a:lnTo>
                    <a:pt x="13897" y="8158"/>
                  </a:lnTo>
                  <a:lnTo>
                    <a:pt x="13848" y="8207"/>
                  </a:lnTo>
                  <a:lnTo>
                    <a:pt x="13775" y="8207"/>
                  </a:lnTo>
                  <a:lnTo>
                    <a:pt x="13677" y="8182"/>
                  </a:lnTo>
                  <a:lnTo>
                    <a:pt x="13604" y="8133"/>
                  </a:lnTo>
                  <a:lnTo>
                    <a:pt x="13555" y="8036"/>
                  </a:lnTo>
                  <a:lnTo>
                    <a:pt x="13530" y="7962"/>
                  </a:lnTo>
                  <a:lnTo>
                    <a:pt x="13555" y="7865"/>
                  </a:lnTo>
                  <a:lnTo>
                    <a:pt x="15509" y="3517"/>
                  </a:lnTo>
                  <a:lnTo>
                    <a:pt x="15558" y="3420"/>
                  </a:lnTo>
                  <a:lnTo>
                    <a:pt x="15631" y="3371"/>
                  </a:lnTo>
                  <a:close/>
                  <a:moveTo>
                    <a:pt x="13628" y="3273"/>
                  </a:moveTo>
                  <a:lnTo>
                    <a:pt x="13726" y="3298"/>
                  </a:lnTo>
                  <a:lnTo>
                    <a:pt x="13824" y="3322"/>
                  </a:lnTo>
                  <a:lnTo>
                    <a:pt x="13872" y="3395"/>
                  </a:lnTo>
                  <a:lnTo>
                    <a:pt x="13897" y="3493"/>
                  </a:lnTo>
                  <a:lnTo>
                    <a:pt x="13897" y="3591"/>
                  </a:lnTo>
                  <a:lnTo>
                    <a:pt x="12602" y="8158"/>
                  </a:lnTo>
                  <a:lnTo>
                    <a:pt x="12578" y="8231"/>
                  </a:lnTo>
                  <a:lnTo>
                    <a:pt x="12505" y="8304"/>
                  </a:lnTo>
                  <a:lnTo>
                    <a:pt x="12456" y="8329"/>
                  </a:lnTo>
                  <a:lnTo>
                    <a:pt x="12358" y="8353"/>
                  </a:lnTo>
                  <a:lnTo>
                    <a:pt x="12309" y="8329"/>
                  </a:lnTo>
                  <a:lnTo>
                    <a:pt x="12212" y="8304"/>
                  </a:lnTo>
                  <a:lnTo>
                    <a:pt x="12163" y="8231"/>
                  </a:lnTo>
                  <a:lnTo>
                    <a:pt x="12138" y="8133"/>
                  </a:lnTo>
                  <a:lnTo>
                    <a:pt x="12138" y="8036"/>
                  </a:lnTo>
                  <a:lnTo>
                    <a:pt x="13433" y="3469"/>
                  </a:lnTo>
                  <a:lnTo>
                    <a:pt x="13482" y="3371"/>
                  </a:lnTo>
                  <a:lnTo>
                    <a:pt x="13530" y="3298"/>
                  </a:lnTo>
                  <a:lnTo>
                    <a:pt x="13628" y="3273"/>
                  </a:lnTo>
                  <a:close/>
                  <a:moveTo>
                    <a:pt x="11625" y="3200"/>
                  </a:moveTo>
                  <a:lnTo>
                    <a:pt x="11723" y="3224"/>
                  </a:lnTo>
                  <a:lnTo>
                    <a:pt x="11796" y="3298"/>
                  </a:lnTo>
                  <a:lnTo>
                    <a:pt x="11821" y="3371"/>
                  </a:lnTo>
                  <a:lnTo>
                    <a:pt x="11845" y="3469"/>
                  </a:lnTo>
                  <a:lnTo>
                    <a:pt x="11210" y="8280"/>
                  </a:lnTo>
                  <a:lnTo>
                    <a:pt x="11186" y="8353"/>
                  </a:lnTo>
                  <a:lnTo>
                    <a:pt x="11137" y="8426"/>
                  </a:lnTo>
                  <a:lnTo>
                    <a:pt x="11064" y="8475"/>
                  </a:lnTo>
                  <a:lnTo>
                    <a:pt x="10966" y="8500"/>
                  </a:lnTo>
                  <a:lnTo>
                    <a:pt x="10942" y="8500"/>
                  </a:lnTo>
                  <a:lnTo>
                    <a:pt x="10844" y="8451"/>
                  </a:lnTo>
                  <a:lnTo>
                    <a:pt x="10771" y="8402"/>
                  </a:lnTo>
                  <a:lnTo>
                    <a:pt x="10722" y="8304"/>
                  </a:lnTo>
                  <a:lnTo>
                    <a:pt x="10722" y="8207"/>
                  </a:lnTo>
                  <a:lnTo>
                    <a:pt x="11357" y="3420"/>
                  </a:lnTo>
                  <a:lnTo>
                    <a:pt x="11381" y="3322"/>
                  </a:lnTo>
                  <a:lnTo>
                    <a:pt x="11454" y="3249"/>
                  </a:lnTo>
                  <a:lnTo>
                    <a:pt x="11528" y="3200"/>
                  </a:lnTo>
                  <a:close/>
                  <a:moveTo>
                    <a:pt x="9525" y="3102"/>
                  </a:moveTo>
                  <a:lnTo>
                    <a:pt x="9623" y="3127"/>
                  </a:lnTo>
                  <a:lnTo>
                    <a:pt x="9696" y="3175"/>
                  </a:lnTo>
                  <a:lnTo>
                    <a:pt x="9745" y="3249"/>
                  </a:lnTo>
                  <a:lnTo>
                    <a:pt x="9769" y="3346"/>
                  </a:lnTo>
                  <a:lnTo>
                    <a:pt x="9818" y="8378"/>
                  </a:lnTo>
                  <a:lnTo>
                    <a:pt x="9794" y="8475"/>
                  </a:lnTo>
                  <a:lnTo>
                    <a:pt x="9745" y="8573"/>
                  </a:lnTo>
                  <a:lnTo>
                    <a:pt x="9672" y="8622"/>
                  </a:lnTo>
                  <a:lnTo>
                    <a:pt x="9574" y="8646"/>
                  </a:lnTo>
                  <a:lnTo>
                    <a:pt x="9476" y="8622"/>
                  </a:lnTo>
                  <a:lnTo>
                    <a:pt x="9403" y="8573"/>
                  </a:lnTo>
                  <a:lnTo>
                    <a:pt x="9354" y="8475"/>
                  </a:lnTo>
                  <a:lnTo>
                    <a:pt x="9330" y="8402"/>
                  </a:lnTo>
                  <a:lnTo>
                    <a:pt x="9281" y="3346"/>
                  </a:lnTo>
                  <a:lnTo>
                    <a:pt x="9305" y="3273"/>
                  </a:lnTo>
                  <a:lnTo>
                    <a:pt x="9354" y="3175"/>
                  </a:lnTo>
                  <a:lnTo>
                    <a:pt x="9427" y="3127"/>
                  </a:lnTo>
                  <a:lnTo>
                    <a:pt x="9525" y="3102"/>
                  </a:lnTo>
                  <a:close/>
                  <a:moveTo>
                    <a:pt x="7522" y="3029"/>
                  </a:moveTo>
                  <a:lnTo>
                    <a:pt x="7620" y="3078"/>
                  </a:lnTo>
                  <a:lnTo>
                    <a:pt x="7669" y="3151"/>
                  </a:lnTo>
                  <a:lnTo>
                    <a:pt x="7693" y="3249"/>
                  </a:lnTo>
                  <a:lnTo>
                    <a:pt x="8402" y="8500"/>
                  </a:lnTo>
                  <a:lnTo>
                    <a:pt x="8402" y="8597"/>
                  </a:lnTo>
                  <a:lnTo>
                    <a:pt x="8353" y="8671"/>
                  </a:lnTo>
                  <a:lnTo>
                    <a:pt x="8279" y="8744"/>
                  </a:lnTo>
                  <a:lnTo>
                    <a:pt x="8206" y="8768"/>
                  </a:lnTo>
                  <a:lnTo>
                    <a:pt x="8084" y="8768"/>
                  </a:lnTo>
                  <a:lnTo>
                    <a:pt x="8011" y="8720"/>
                  </a:lnTo>
                  <a:lnTo>
                    <a:pt x="7962" y="8646"/>
                  </a:lnTo>
                  <a:lnTo>
                    <a:pt x="7913" y="8573"/>
                  </a:lnTo>
                  <a:lnTo>
                    <a:pt x="7229" y="3298"/>
                  </a:lnTo>
                  <a:lnTo>
                    <a:pt x="7229" y="3200"/>
                  </a:lnTo>
                  <a:lnTo>
                    <a:pt x="7278" y="3127"/>
                  </a:lnTo>
                  <a:lnTo>
                    <a:pt x="7327" y="3053"/>
                  </a:lnTo>
                  <a:lnTo>
                    <a:pt x="7425" y="3029"/>
                  </a:lnTo>
                  <a:close/>
                  <a:moveTo>
                    <a:pt x="5446" y="2956"/>
                  </a:moveTo>
                  <a:lnTo>
                    <a:pt x="5520" y="2980"/>
                  </a:lnTo>
                  <a:lnTo>
                    <a:pt x="5593" y="3053"/>
                  </a:lnTo>
                  <a:lnTo>
                    <a:pt x="5642" y="3127"/>
                  </a:lnTo>
                  <a:lnTo>
                    <a:pt x="7009" y="8622"/>
                  </a:lnTo>
                  <a:lnTo>
                    <a:pt x="7009" y="8720"/>
                  </a:lnTo>
                  <a:lnTo>
                    <a:pt x="6985" y="8793"/>
                  </a:lnTo>
                  <a:lnTo>
                    <a:pt x="6912" y="8866"/>
                  </a:lnTo>
                  <a:lnTo>
                    <a:pt x="6814" y="8915"/>
                  </a:lnTo>
                  <a:lnTo>
                    <a:pt x="6692" y="8915"/>
                  </a:lnTo>
                  <a:lnTo>
                    <a:pt x="6619" y="8866"/>
                  </a:lnTo>
                  <a:lnTo>
                    <a:pt x="6570" y="8817"/>
                  </a:lnTo>
                  <a:lnTo>
                    <a:pt x="6521" y="8744"/>
                  </a:lnTo>
                  <a:lnTo>
                    <a:pt x="5153" y="3249"/>
                  </a:lnTo>
                  <a:lnTo>
                    <a:pt x="5153" y="3151"/>
                  </a:lnTo>
                  <a:lnTo>
                    <a:pt x="5178" y="3053"/>
                  </a:lnTo>
                  <a:lnTo>
                    <a:pt x="5251" y="3005"/>
                  </a:lnTo>
                  <a:lnTo>
                    <a:pt x="5349" y="2956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220" y="74"/>
                  </a:lnTo>
                  <a:lnTo>
                    <a:pt x="147" y="123"/>
                  </a:lnTo>
                  <a:lnTo>
                    <a:pt x="73" y="196"/>
                  </a:lnTo>
                  <a:lnTo>
                    <a:pt x="25" y="294"/>
                  </a:lnTo>
                  <a:lnTo>
                    <a:pt x="0" y="367"/>
                  </a:lnTo>
                  <a:lnTo>
                    <a:pt x="0" y="489"/>
                  </a:lnTo>
                  <a:lnTo>
                    <a:pt x="0" y="587"/>
                  </a:lnTo>
                  <a:lnTo>
                    <a:pt x="25" y="660"/>
                  </a:lnTo>
                  <a:lnTo>
                    <a:pt x="73" y="758"/>
                  </a:lnTo>
                  <a:lnTo>
                    <a:pt x="147" y="831"/>
                  </a:lnTo>
                  <a:lnTo>
                    <a:pt x="220" y="880"/>
                  </a:lnTo>
                  <a:lnTo>
                    <a:pt x="293" y="929"/>
                  </a:lnTo>
                  <a:lnTo>
                    <a:pt x="391" y="953"/>
                  </a:lnTo>
                  <a:lnTo>
                    <a:pt x="489" y="977"/>
                  </a:lnTo>
                  <a:lnTo>
                    <a:pt x="3346" y="977"/>
                  </a:lnTo>
                  <a:lnTo>
                    <a:pt x="5300" y="9281"/>
                  </a:lnTo>
                  <a:lnTo>
                    <a:pt x="4518" y="11235"/>
                  </a:lnTo>
                  <a:lnTo>
                    <a:pt x="4494" y="11357"/>
                  </a:lnTo>
                  <a:lnTo>
                    <a:pt x="4494" y="11479"/>
                  </a:lnTo>
                  <a:lnTo>
                    <a:pt x="4518" y="11577"/>
                  </a:lnTo>
                  <a:lnTo>
                    <a:pt x="4567" y="11699"/>
                  </a:lnTo>
                  <a:lnTo>
                    <a:pt x="4592" y="11724"/>
                  </a:lnTo>
                  <a:lnTo>
                    <a:pt x="4811" y="11577"/>
                  </a:lnTo>
                  <a:lnTo>
                    <a:pt x="5031" y="11479"/>
                  </a:lnTo>
                  <a:lnTo>
                    <a:pt x="5275" y="11406"/>
                  </a:lnTo>
                  <a:lnTo>
                    <a:pt x="5715" y="11406"/>
                  </a:lnTo>
                  <a:lnTo>
                    <a:pt x="5886" y="11430"/>
                  </a:lnTo>
                  <a:lnTo>
                    <a:pt x="6033" y="11479"/>
                  </a:lnTo>
                  <a:lnTo>
                    <a:pt x="6179" y="11528"/>
                  </a:lnTo>
                  <a:lnTo>
                    <a:pt x="6326" y="11601"/>
                  </a:lnTo>
                  <a:lnTo>
                    <a:pt x="6448" y="11699"/>
                  </a:lnTo>
                  <a:lnTo>
                    <a:pt x="6570" y="11797"/>
                  </a:lnTo>
                  <a:lnTo>
                    <a:pt x="6692" y="11919"/>
                  </a:lnTo>
                  <a:lnTo>
                    <a:pt x="12920" y="11919"/>
                  </a:lnTo>
                  <a:lnTo>
                    <a:pt x="13042" y="11797"/>
                  </a:lnTo>
                  <a:lnTo>
                    <a:pt x="13164" y="11699"/>
                  </a:lnTo>
                  <a:lnTo>
                    <a:pt x="13286" y="11601"/>
                  </a:lnTo>
                  <a:lnTo>
                    <a:pt x="13433" y="11528"/>
                  </a:lnTo>
                  <a:lnTo>
                    <a:pt x="13579" y="11479"/>
                  </a:lnTo>
                  <a:lnTo>
                    <a:pt x="13726" y="11430"/>
                  </a:lnTo>
                  <a:lnTo>
                    <a:pt x="13897" y="11406"/>
                  </a:lnTo>
                  <a:lnTo>
                    <a:pt x="14312" y="11406"/>
                  </a:lnTo>
                  <a:lnTo>
                    <a:pt x="14556" y="11479"/>
                  </a:lnTo>
                  <a:lnTo>
                    <a:pt x="14776" y="11553"/>
                  </a:lnTo>
                  <a:lnTo>
                    <a:pt x="14971" y="11699"/>
                  </a:lnTo>
                  <a:lnTo>
                    <a:pt x="15020" y="11553"/>
                  </a:lnTo>
                  <a:lnTo>
                    <a:pt x="15045" y="11430"/>
                  </a:lnTo>
                  <a:lnTo>
                    <a:pt x="15045" y="11308"/>
                  </a:lnTo>
                  <a:lnTo>
                    <a:pt x="15020" y="11235"/>
                  </a:lnTo>
                  <a:lnTo>
                    <a:pt x="14971" y="11137"/>
                  </a:lnTo>
                  <a:lnTo>
                    <a:pt x="14898" y="11064"/>
                  </a:lnTo>
                  <a:lnTo>
                    <a:pt x="14825" y="11015"/>
                  </a:lnTo>
                  <a:lnTo>
                    <a:pt x="14752" y="10966"/>
                  </a:lnTo>
                  <a:lnTo>
                    <a:pt x="14654" y="10942"/>
                  </a:lnTo>
                  <a:lnTo>
                    <a:pt x="5691" y="10942"/>
                  </a:lnTo>
                  <a:lnTo>
                    <a:pt x="6106" y="9916"/>
                  </a:lnTo>
                  <a:lnTo>
                    <a:pt x="6252" y="9941"/>
                  </a:lnTo>
                  <a:lnTo>
                    <a:pt x="6423" y="9941"/>
                  </a:lnTo>
                  <a:lnTo>
                    <a:pt x="13848" y="9257"/>
                  </a:lnTo>
                  <a:lnTo>
                    <a:pt x="14019" y="9232"/>
                  </a:lnTo>
                  <a:lnTo>
                    <a:pt x="14190" y="9159"/>
                  </a:lnTo>
                  <a:lnTo>
                    <a:pt x="14336" y="9086"/>
                  </a:lnTo>
                  <a:lnTo>
                    <a:pt x="14507" y="8988"/>
                  </a:lnTo>
                  <a:lnTo>
                    <a:pt x="14654" y="8890"/>
                  </a:lnTo>
                  <a:lnTo>
                    <a:pt x="14776" y="8768"/>
                  </a:lnTo>
                  <a:lnTo>
                    <a:pt x="14874" y="8622"/>
                  </a:lnTo>
                  <a:lnTo>
                    <a:pt x="14971" y="8475"/>
                  </a:lnTo>
                  <a:lnTo>
                    <a:pt x="17463" y="3151"/>
                  </a:lnTo>
                  <a:lnTo>
                    <a:pt x="17511" y="3005"/>
                  </a:lnTo>
                  <a:lnTo>
                    <a:pt x="17536" y="2882"/>
                  </a:lnTo>
                  <a:lnTo>
                    <a:pt x="17511" y="2760"/>
                  </a:lnTo>
                  <a:lnTo>
                    <a:pt x="17487" y="2638"/>
                  </a:lnTo>
                  <a:lnTo>
                    <a:pt x="17414" y="2565"/>
                  </a:lnTo>
                  <a:lnTo>
                    <a:pt x="17292" y="2492"/>
                  </a:lnTo>
                  <a:lnTo>
                    <a:pt x="17169" y="2443"/>
                  </a:lnTo>
                  <a:lnTo>
                    <a:pt x="17023" y="2418"/>
                  </a:lnTo>
                  <a:lnTo>
                    <a:pt x="4592" y="2003"/>
                  </a:lnTo>
                  <a:lnTo>
                    <a:pt x="4225" y="367"/>
                  </a:lnTo>
                  <a:lnTo>
                    <a:pt x="4152" y="220"/>
                  </a:lnTo>
                  <a:lnTo>
                    <a:pt x="4054" y="98"/>
                  </a:lnTo>
                  <a:lnTo>
                    <a:pt x="3908" y="25"/>
                  </a:lnTo>
                  <a:lnTo>
                    <a:pt x="373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4" name="Google Shape;874;p49"/>
          <p:cNvGrpSpPr/>
          <p:nvPr/>
        </p:nvGrpSpPr>
        <p:grpSpPr>
          <a:xfrm>
            <a:off x="2043425" y="3227855"/>
            <a:ext cx="359355" cy="301190"/>
            <a:chOff x="2599825" y="3689700"/>
            <a:chExt cx="429850" cy="360275"/>
          </a:xfrm>
        </p:grpSpPr>
        <p:sp>
          <p:nvSpPr>
            <p:cNvPr id="875" name="Google Shape;875;p49"/>
            <p:cNvSpPr/>
            <p:nvPr/>
          </p:nvSpPr>
          <p:spPr>
            <a:xfrm>
              <a:off x="2599825" y="3689700"/>
              <a:ext cx="429850" cy="169150"/>
            </a:xfrm>
            <a:custGeom>
              <a:avLst/>
              <a:gdLst/>
              <a:ahLst/>
              <a:cxnLst/>
              <a:rect l="l" t="t" r="r" b="b"/>
              <a:pathLst>
                <a:path w="17194" h="6766" extrusionOk="0">
                  <a:moveTo>
                    <a:pt x="10160" y="978"/>
                  </a:moveTo>
                  <a:lnTo>
                    <a:pt x="10258" y="1002"/>
                  </a:lnTo>
                  <a:lnTo>
                    <a:pt x="10355" y="1026"/>
                  </a:lnTo>
                  <a:lnTo>
                    <a:pt x="10429" y="1075"/>
                  </a:lnTo>
                  <a:lnTo>
                    <a:pt x="10502" y="1124"/>
                  </a:lnTo>
                  <a:lnTo>
                    <a:pt x="10575" y="1197"/>
                  </a:lnTo>
                  <a:lnTo>
                    <a:pt x="10600" y="1295"/>
                  </a:lnTo>
                  <a:lnTo>
                    <a:pt x="10649" y="1368"/>
                  </a:lnTo>
                  <a:lnTo>
                    <a:pt x="10649" y="1466"/>
                  </a:lnTo>
                  <a:lnTo>
                    <a:pt x="10649" y="1881"/>
                  </a:lnTo>
                  <a:lnTo>
                    <a:pt x="6545" y="1881"/>
                  </a:lnTo>
                  <a:lnTo>
                    <a:pt x="6545" y="1466"/>
                  </a:lnTo>
                  <a:lnTo>
                    <a:pt x="6545" y="1368"/>
                  </a:lnTo>
                  <a:lnTo>
                    <a:pt x="6594" y="1295"/>
                  </a:lnTo>
                  <a:lnTo>
                    <a:pt x="6619" y="1197"/>
                  </a:lnTo>
                  <a:lnTo>
                    <a:pt x="6692" y="1124"/>
                  </a:lnTo>
                  <a:lnTo>
                    <a:pt x="6765" y="1075"/>
                  </a:lnTo>
                  <a:lnTo>
                    <a:pt x="6839" y="1026"/>
                  </a:lnTo>
                  <a:lnTo>
                    <a:pt x="6936" y="1002"/>
                  </a:lnTo>
                  <a:lnTo>
                    <a:pt x="7034" y="978"/>
                  </a:lnTo>
                  <a:close/>
                  <a:moveTo>
                    <a:pt x="7034" y="1"/>
                  </a:moveTo>
                  <a:lnTo>
                    <a:pt x="6887" y="25"/>
                  </a:lnTo>
                  <a:lnTo>
                    <a:pt x="6741" y="50"/>
                  </a:lnTo>
                  <a:lnTo>
                    <a:pt x="6472" y="123"/>
                  </a:lnTo>
                  <a:lnTo>
                    <a:pt x="6204" y="269"/>
                  </a:lnTo>
                  <a:lnTo>
                    <a:pt x="6008" y="440"/>
                  </a:lnTo>
                  <a:lnTo>
                    <a:pt x="5813" y="660"/>
                  </a:lnTo>
                  <a:lnTo>
                    <a:pt x="5691" y="904"/>
                  </a:lnTo>
                  <a:lnTo>
                    <a:pt x="5593" y="1173"/>
                  </a:lnTo>
                  <a:lnTo>
                    <a:pt x="5569" y="1320"/>
                  </a:lnTo>
                  <a:lnTo>
                    <a:pt x="5569" y="1466"/>
                  </a:lnTo>
                  <a:lnTo>
                    <a:pt x="5569" y="1881"/>
                  </a:lnTo>
                  <a:lnTo>
                    <a:pt x="391" y="1881"/>
                  </a:lnTo>
                  <a:lnTo>
                    <a:pt x="293" y="1906"/>
                  </a:lnTo>
                  <a:lnTo>
                    <a:pt x="220" y="1955"/>
                  </a:lnTo>
                  <a:lnTo>
                    <a:pt x="147" y="2028"/>
                  </a:lnTo>
                  <a:lnTo>
                    <a:pt x="73" y="2077"/>
                  </a:lnTo>
                  <a:lnTo>
                    <a:pt x="49" y="2174"/>
                  </a:lnTo>
                  <a:lnTo>
                    <a:pt x="0" y="2272"/>
                  </a:lnTo>
                  <a:lnTo>
                    <a:pt x="0" y="2370"/>
                  </a:lnTo>
                  <a:lnTo>
                    <a:pt x="0" y="5789"/>
                  </a:lnTo>
                  <a:lnTo>
                    <a:pt x="24" y="5984"/>
                  </a:lnTo>
                  <a:lnTo>
                    <a:pt x="73" y="6155"/>
                  </a:lnTo>
                  <a:lnTo>
                    <a:pt x="171" y="6326"/>
                  </a:lnTo>
                  <a:lnTo>
                    <a:pt x="293" y="6473"/>
                  </a:lnTo>
                  <a:lnTo>
                    <a:pt x="440" y="6595"/>
                  </a:lnTo>
                  <a:lnTo>
                    <a:pt x="586" y="6693"/>
                  </a:lnTo>
                  <a:lnTo>
                    <a:pt x="782" y="6741"/>
                  </a:lnTo>
                  <a:lnTo>
                    <a:pt x="977" y="6766"/>
                  </a:lnTo>
                  <a:lnTo>
                    <a:pt x="7742" y="6766"/>
                  </a:lnTo>
                  <a:lnTo>
                    <a:pt x="7742" y="6155"/>
                  </a:lnTo>
                  <a:lnTo>
                    <a:pt x="7767" y="6058"/>
                  </a:lnTo>
                  <a:lnTo>
                    <a:pt x="7791" y="5984"/>
                  </a:lnTo>
                  <a:lnTo>
                    <a:pt x="7840" y="5887"/>
                  </a:lnTo>
                  <a:lnTo>
                    <a:pt x="7889" y="5813"/>
                  </a:lnTo>
                  <a:lnTo>
                    <a:pt x="7962" y="5765"/>
                  </a:lnTo>
                  <a:lnTo>
                    <a:pt x="8060" y="5716"/>
                  </a:lnTo>
                  <a:lnTo>
                    <a:pt x="8133" y="5691"/>
                  </a:lnTo>
                  <a:lnTo>
                    <a:pt x="8231" y="5667"/>
                  </a:lnTo>
                  <a:lnTo>
                    <a:pt x="8963" y="5667"/>
                  </a:lnTo>
                  <a:lnTo>
                    <a:pt x="9061" y="5691"/>
                  </a:lnTo>
                  <a:lnTo>
                    <a:pt x="9134" y="5716"/>
                  </a:lnTo>
                  <a:lnTo>
                    <a:pt x="9232" y="5765"/>
                  </a:lnTo>
                  <a:lnTo>
                    <a:pt x="9305" y="5813"/>
                  </a:lnTo>
                  <a:lnTo>
                    <a:pt x="9354" y="5887"/>
                  </a:lnTo>
                  <a:lnTo>
                    <a:pt x="9403" y="5984"/>
                  </a:lnTo>
                  <a:lnTo>
                    <a:pt x="9427" y="6058"/>
                  </a:lnTo>
                  <a:lnTo>
                    <a:pt x="9452" y="6155"/>
                  </a:lnTo>
                  <a:lnTo>
                    <a:pt x="9452" y="6766"/>
                  </a:lnTo>
                  <a:lnTo>
                    <a:pt x="16217" y="6766"/>
                  </a:lnTo>
                  <a:lnTo>
                    <a:pt x="16412" y="6741"/>
                  </a:lnTo>
                  <a:lnTo>
                    <a:pt x="16608" y="6693"/>
                  </a:lnTo>
                  <a:lnTo>
                    <a:pt x="16754" y="6595"/>
                  </a:lnTo>
                  <a:lnTo>
                    <a:pt x="16901" y="6473"/>
                  </a:lnTo>
                  <a:lnTo>
                    <a:pt x="17023" y="6326"/>
                  </a:lnTo>
                  <a:lnTo>
                    <a:pt x="17121" y="6155"/>
                  </a:lnTo>
                  <a:lnTo>
                    <a:pt x="17169" y="5984"/>
                  </a:lnTo>
                  <a:lnTo>
                    <a:pt x="17194" y="5789"/>
                  </a:lnTo>
                  <a:lnTo>
                    <a:pt x="17194" y="2370"/>
                  </a:lnTo>
                  <a:lnTo>
                    <a:pt x="17194" y="2272"/>
                  </a:lnTo>
                  <a:lnTo>
                    <a:pt x="17145" y="2174"/>
                  </a:lnTo>
                  <a:lnTo>
                    <a:pt x="17121" y="2077"/>
                  </a:lnTo>
                  <a:lnTo>
                    <a:pt x="17047" y="2028"/>
                  </a:lnTo>
                  <a:lnTo>
                    <a:pt x="16974" y="1955"/>
                  </a:lnTo>
                  <a:lnTo>
                    <a:pt x="16901" y="1906"/>
                  </a:lnTo>
                  <a:lnTo>
                    <a:pt x="16803" y="1881"/>
                  </a:lnTo>
                  <a:lnTo>
                    <a:pt x="11625" y="1881"/>
                  </a:lnTo>
                  <a:lnTo>
                    <a:pt x="11625" y="1466"/>
                  </a:lnTo>
                  <a:lnTo>
                    <a:pt x="11625" y="1320"/>
                  </a:lnTo>
                  <a:lnTo>
                    <a:pt x="11601" y="1173"/>
                  </a:lnTo>
                  <a:lnTo>
                    <a:pt x="11503" y="904"/>
                  </a:lnTo>
                  <a:lnTo>
                    <a:pt x="11381" y="660"/>
                  </a:lnTo>
                  <a:lnTo>
                    <a:pt x="11186" y="440"/>
                  </a:lnTo>
                  <a:lnTo>
                    <a:pt x="10990" y="269"/>
                  </a:lnTo>
                  <a:lnTo>
                    <a:pt x="10722" y="123"/>
                  </a:lnTo>
                  <a:lnTo>
                    <a:pt x="10453" y="50"/>
                  </a:lnTo>
                  <a:lnTo>
                    <a:pt x="10307" y="25"/>
                  </a:lnTo>
                  <a:lnTo>
                    <a:pt x="1016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49"/>
            <p:cNvSpPr/>
            <p:nvPr/>
          </p:nvSpPr>
          <p:spPr>
            <a:xfrm>
              <a:off x="2599825" y="3861275"/>
              <a:ext cx="429850" cy="188700"/>
            </a:xfrm>
            <a:custGeom>
              <a:avLst/>
              <a:gdLst/>
              <a:ahLst/>
              <a:cxnLst/>
              <a:rect l="l" t="t" r="r" b="b"/>
              <a:pathLst>
                <a:path w="17194" h="7548" extrusionOk="0">
                  <a:moveTo>
                    <a:pt x="0" y="1"/>
                  </a:moveTo>
                  <a:lnTo>
                    <a:pt x="0" y="7059"/>
                  </a:lnTo>
                  <a:lnTo>
                    <a:pt x="0" y="7157"/>
                  </a:lnTo>
                  <a:lnTo>
                    <a:pt x="49" y="7230"/>
                  </a:lnTo>
                  <a:lnTo>
                    <a:pt x="73" y="7327"/>
                  </a:lnTo>
                  <a:lnTo>
                    <a:pt x="147" y="7401"/>
                  </a:lnTo>
                  <a:lnTo>
                    <a:pt x="220" y="7450"/>
                  </a:lnTo>
                  <a:lnTo>
                    <a:pt x="293" y="7498"/>
                  </a:lnTo>
                  <a:lnTo>
                    <a:pt x="391" y="7523"/>
                  </a:lnTo>
                  <a:lnTo>
                    <a:pt x="489" y="7547"/>
                  </a:lnTo>
                  <a:lnTo>
                    <a:pt x="16705" y="7547"/>
                  </a:lnTo>
                  <a:lnTo>
                    <a:pt x="16803" y="7523"/>
                  </a:lnTo>
                  <a:lnTo>
                    <a:pt x="16901" y="7498"/>
                  </a:lnTo>
                  <a:lnTo>
                    <a:pt x="16974" y="7450"/>
                  </a:lnTo>
                  <a:lnTo>
                    <a:pt x="17047" y="7401"/>
                  </a:lnTo>
                  <a:lnTo>
                    <a:pt x="17121" y="7327"/>
                  </a:lnTo>
                  <a:lnTo>
                    <a:pt x="17145" y="7230"/>
                  </a:lnTo>
                  <a:lnTo>
                    <a:pt x="17194" y="7157"/>
                  </a:lnTo>
                  <a:lnTo>
                    <a:pt x="17194" y="7059"/>
                  </a:lnTo>
                  <a:lnTo>
                    <a:pt x="17194" y="1"/>
                  </a:lnTo>
                  <a:lnTo>
                    <a:pt x="16974" y="172"/>
                  </a:lnTo>
                  <a:lnTo>
                    <a:pt x="16754" y="294"/>
                  </a:lnTo>
                  <a:lnTo>
                    <a:pt x="16486" y="367"/>
                  </a:lnTo>
                  <a:lnTo>
                    <a:pt x="16217" y="391"/>
                  </a:lnTo>
                  <a:lnTo>
                    <a:pt x="9452" y="391"/>
                  </a:lnTo>
                  <a:lnTo>
                    <a:pt x="9452" y="855"/>
                  </a:lnTo>
                  <a:lnTo>
                    <a:pt x="9427" y="953"/>
                  </a:lnTo>
                  <a:lnTo>
                    <a:pt x="9403" y="1051"/>
                  </a:lnTo>
                  <a:lnTo>
                    <a:pt x="9354" y="1148"/>
                  </a:lnTo>
                  <a:lnTo>
                    <a:pt x="9305" y="1197"/>
                  </a:lnTo>
                  <a:lnTo>
                    <a:pt x="9232" y="1271"/>
                  </a:lnTo>
                  <a:lnTo>
                    <a:pt x="9134" y="1319"/>
                  </a:lnTo>
                  <a:lnTo>
                    <a:pt x="9061" y="1344"/>
                  </a:lnTo>
                  <a:lnTo>
                    <a:pt x="8133" y="1344"/>
                  </a:lnTo>
                  <a:lnTo>
                    <a:pt x="8060" y="1319"/>
                  </a:lnTo>
                  <a:lnTo>
                    <a:pt x="7962" y="1271"/>
                  </a:lnTo>
                  <a:lnTo>
                    <a:pt x="7889" y="1197"/>
                  </a:lnTo>
                  <a:lnTo>
                    <a:pt x="7840" y="1148"/>
                  </a:lnTo>
                  <a:lnTo>
                    <a:pt x="7791" y="1051"/>
                  </a:lnTo>
                  <a:lnTo>
                    <a:pt x="7767" y="953"/>
                  </a:lnTo>
                  <a:lnTo>
                    <a:pt x="7742" y="855"/>
                  </a:lnTo>
                  <a:lnTo>
                    <a:pt x="7742" y="391"/>
                  </a:lnTo>
                  <a:lnTo>
                    <a:pt x="977" y="391"/>
                  </a:lnTo>
                  <a:lnTo>
                    <a:pt x="708" y="367"/>
                  </a:lnTo>
                  <a:lnTo>
                    <a:pt x="440" y="294"/>
                  </a:lnTo>
                  <a:lnTo>
                    <a:pt x="220" y="17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77" name="Google Shape;877;p49"/>
          <p:cNvGrpSpPr/>
          <p:nvPr/>
        </p:nvGrpSpPr>
        <p:grpSpPr>
          <a:xfrm>
            <a:off x="2624299" y="3196714"/>
            <a:ext cx="324661" cy="338956"/>
            <a:chOff x="3294650" y="3652450"/>
            <a:chExt cx="388350" cy="405450"/>
          </a:xfrm>
        </p:grpSpPr>
        <p:sp>
          <p:nvSpPr>
            <p:cNvPr id="878" name="Google Shape;878;p49"/>
            <p:cNvSpPr/>
            <p:nvPr/>
          </p:nvSpPr>
          <p:spPr>
            <a:xfrm>
              <a:off x="3294650" y="3681775"/>
              <a:ext cx="376150" cy="376125"/>
            </a:xfrm>
            <a:custGeom>
              <a:avLst/>
              <a:gdLst/>
              <a:ahLst/>
              <a:cxnLst/>
              <a:rect l="l" t="t" r="r" b="b"/>
              <a:pathLst>
                <a:path w="15046" h="15045" extrusionOk="0">
                  <a:moveTo>
                    <a:pt x="7132" y="0"/>
                  </a:moveTo>
                  <a:lnTo>
                    <a:pt x="6766" y="49"/>
                  </a:lnTo>
                  <a:lnTo>
                    <a:pt x="6375" y="98"/>
                  </a:lnTo>
                  <a:lnTo>
                    <a:pt x="6009" y="147"/>
                  </a:lnTo>
                  <a:lnTo>
                    <a:pt x="5642" y="244"/>
                  </a:lnTo>
                  <a:lnTo>
                    <a:pt x="5276" y="342"/>
                  </a:lnTo>
                  <a:lnTo>
                    <a:pt x="4934" y="464"/>
                  </a:lnTo>
                  <a:lnTo>
                    <a:pt x="4592" y="586"/>
                  </a:lnTo>
                  <a:lnTo>
                    <a:pt x="4250" y="733"/>
                  </a:lnTo>
                  <a:lnTo>
                    <a:pt x="3933" y="904"/>
                  </a:lnTo>
                  <a:lnTo>
                    <a:pt x="3615" y="1099"/>
                  </a:lnTo>
                  <a:lnTo>
                    <a:pt x="3322" y="1295"/>
                  </a:lnTo>
                  <a:lnTo>
                    <a:pt x="3029" y="1490"/>
                  </a:lnTo>
                  <a:lnTo>
                    <a:pt x="2736" y="1710"/>
                  </a:lnTo>
                  <a:lnTo>
                    <a:pt x="2467" y="1954"/>
                  </a:lnTo>
                  <a:lnTo>
                    <a:pt x="2199" y="2198"/>
                  </a:lnTo>
                  <a:lnTo>
                    <a:pt x="1954" y="2467"/>
                  </a:lnTo>
                  <a:lnTo>
                    <a:pt x="1710" y="2736"/>
                  </a:lnTo>
                  <a:lnTo>
                    <a:pt x="1490" y="3029"/>
                  </a:lnTo>
                  <a:lnTo>
                    <a:pt x="1295" y="3322"/>
                  </a:lnTo>
                  <a:lnTo>
                    <a:pt x="1100" y="3615"/>
                  </a:lnTo>
                  <a:lnTo>
                    <a:pt x="904" y="3932"/>
                  </a:lnTo>
                  <a:lnTo>
                    <a:pt x="733" y="4250"/>
                  </a:lnTo>
                  <a:lnTo>
                    <a:pt x="587" y="4592"/>
                  </a:lnTo>
                  <a:lnTo>
                    <a:pt x="465" y="4934"/>
                  </a:lnTo>
                  <a:lnTo>
                    <a:pt x="342" y="5276"/>
                  </a:lnTo>
                  <a:lnTo>
                    <a:pt x="245" y="5642"/>
                  </a:lnTo>
                  <a:lnTo>
                    <a:pt x="147" y="6008"/>
                  </a:lnTo>
                  <a:lnTo>
                    <a:pt x="98" y="6375"/>
                  </a:lnTo>
                  <a:lnTo>
                    <a:pt x="49" y="6765"/>
                  </a:lnTo>
                  <a:lnTo>
                    <a:pt x="0" y="7132"/>
                  </a:lnTo>
                  <a:lnTo>
                    <a:pt x="0" y="7522"/>
                  </a:lnTo>
                  <a:lnTo>
                    <a:pt x="0" y="7913"/>
                  </a:lnTo>
                  <a:lnTo>
                    <a:pt x="49" y="8280"/>
                  </a:lnTo>
                  <a:lnTo>
                    <a:pt x="98" y="8670"/>
                  </a:lnTo>
                  <a:lnTo>
                    <a:pt x="147" y="9037"/>
                  </a:lnTo>
                  <a:lnTo>
                    <a:pt x="245" y="9403"/>
                  </a:lnTo>
                  <a:lnTo>
                    <a:pt x="342" y="9769"/>
                  </a:lnTo>
                  <a:lnTo>
                    <a:pt x="465" y="10111"/>
                  </a:lnTo>
                  <a:lnTo>
                    <a:pt x="587" y="10453"/>
                  </a:lnTo>
                  <a:lnTo>
                    <a:pt x="733" y="10795"/>
                  </a:lnTo>
                  <a:lnTo>
                    <a:pt x="904" y="11113"/>
                  </a:lnTo>
                  <a:lnTo>
                    <a:pt x="1100" y="11430"/>
                  </a:lnTo>
                  <a:lnTo>
                    <a:pt x="1295" y="11723"/>
                  </a:lnTo>
                  <a:lnTo>
                    <a:pt x="1490" y="12016"/>
                  </a:lnTo>
                  <a:lnTo>
                    <a:pt x="1710" y="12309"/>
                  </a:lnTo>
                  <a:lnTo>
                    <a:pt x="1954" y="12578"/>
                  </a:lnTo>
                  <a:lnTo>
                    <a:pt x="2199" y="12847"/>
                  </a:lnTo>
                  <a:lnTo>
                    <a:pt x="2467" y="13091"/>
                  </a:lnTo>
                  <a:lnTo>
                    <a:pt x="2736" y="13335"/>
                  </a:lnTo>
                  <a:lnTo>
                    <a:pt x="3029" y="13555"/>
                  </a:lnTo>
                  <a:lnTo>
                    <a:pt x="3322" y="13750"/>
                  </a:lnTo>
                  <a:lnTo>
                    <a:pt x="3615" y="13946"/>
                  </a:lnTo>
                  <a:lnTo>
                    <a:pt x="3933" y="14141"/>
                  </a:lnTo>
                  <a:lnTo>
                    <a:pt x="4250" y="14312"/>
                  </a:lnTo>
                  <a:lnTo>
                    <a:pt x="4592" y="14459"/>
                  </a:lnTo>
                  <a:lnTo>
                    <a:pt x="4934" y="14581"/>
                  </a:lnTo>
                  <a:lnTo>
                    <a:pt x="5276" y="14703"/>
                  </a:lnTo>
                  <a:lnTo>
                    <a:pt x="5642" y="14801"/>
                  </a:lnTo>
                  <a:lnTo>
                    <a:pt x="6009" y="14898"/>
                  </a:lnTo>
                  <a:lnTo>
                    <a:pt x="6375" y="14947"/>
                  </a:lnTo>
                  <a:lnTo>
                    <a:pt x="6766" y="14996"/>
                  </a:lnTo>
                  <a:lnTo>
                    <a:pt x="7132" y="15045"/>
                  </a:lnTo>
                  <a:lnTo>
                    <a:pt x="7914" y="15045"/>
                  </a:lnTo>
                  <a:lnTo>
                    <a:pt x="8280" y="14996"/>
                  </a:lnTo>
                  <a:lnTo>
                    <a:pt x="8671" y="14947"/>
                  </a:lnTo>
                  <a:lnTo>
                    <a:pt x="9037" y="14898"/>
                  </a:lnTo>
                  <a:lnTo>
                    <a:pt x="9403" y="14801"/>
                  </a:lnTo>
                  <a:lnTo>
                    <a:pt x="9770" y="14703"/>
                  </a:lnTo>
                  <a:lnTo>
                    <a:pt x="10112" y="14581"/>
                  </a:lnTo>
                  <a:lnTo>
                    <a:pt x="10454" y="14459"/>
                  </a:lnTo>
                  <a:lnTo>
                    <a:pt x="10795" y="14312"/>
                  </a:lnTo>
                  <a:lnTo>
                    <a:pt x="11113" y="14141"/>
                  </a:lnTo>
                  <a:lnTo>
                    <a:pt x="11430" y="13946"/>
                  </a:lnTo>
                  <a:lnTo>
                    <a:pt x="11724" y="13750"/>
                  </a:lnTo>
                  <a:lnTo>
                    <a:pt x="12017" y="13555"/>
                  </a:lnTo>
                  <a:lnTo>
                    <a:pt x="12310" y="13335"/>
                  </a:lnTo>
                  <a:lnTo>
                    <a:pt x="12578" y="13091"/>
                  </a:lnTo>
                  <a:lnTo>
                    <a:pt x="12847" y="12847"/>
                  </a:lnTo>
                  <a:lnTo>
                    <a:pt x="13091" y="12578"/>
                  </a:lnTo>
                  <a:lnTo>
                    <a:pt x="13335" y="12309"/>
                  </a:lnTo>
                  <a:lnTo>
                    <a:pt x="13555" y="12016"/>
                  </a:lnTo>
                  <a:lnTo>
                    <a:pt x="13751" y="11723"/>
                  </a:lnTo>
                  <a:lnTo>
                    <a:pt x="13946" y="11430"/>
                  </a:lnTo>
                  <a:lnTo>
                    <a:pt x="14141" y="11113"/>
                  </a:lnTo>
                  <a:lnTo>
                    <a:pt x="14312" y="10795"/>
                  </a:lnTo>
                  <a:lnTo>
                    <a:pt x="14459" y="10453"/>
                  </a:lnTo>
                  <a:lnTo>
                    <a:pt x="14581" y="10111"/>
                  </a:lnTo>
                  <a:lnTo>
                    <a:pt x="14703" y="9769"/>
                  </a:lnTo>
                  <a:lnTo>
                    <a:pt x="14801" y="9403"/>
                  </a:lnTo>
                  <a:lnTo>
                    <a:pt x="14899" y="9037"/>
                  </a:lnTo>
                  <a:lnTo>
                    <a:pt x="14947" y="8670"/>
                  </a:lnTo>
                  <a:lnTo>
                    <a:pt x="14996" y="8280"/>
                  </a:lnTo>
                  <a:lnTo>
                    <a:pt x="15045" y="7913"/>
                  </a:lnTo>
                  <a:lnTo>
                    <a:pt x="15045" y="7522"/>
                  </a:lnTo>
                  <a:lnTo>
                    <a:pt x="7523" y="7522"/>
                  </a:lnTo>
                  <a:lnTo>
                    <a:pt x="752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49"/>
            <p:cNvSpPr/>
            <p:nvPr/>
          </p:nvSpPr>
          <p:spPr>
            <a:xfrm>
              <a:off x="3494925" y="3760525"/>
              <a:ext cx="188075" cy="97100"/>
            </a:xfrm>
            <a:custGeom>
              <a:avLst/>
              <a:gdLst/>
              <a:ahLst/>
              <a:cxnLst/>
              <a:rect l="l" t="t" r="r" b="b"/>
              <a:pathLst>
                <a:path w="7523" h="3884" extrusionOk="0">
                  <a:moveTo>
                    <a:pt x="2491" y="2956"/>
                  </a:moveTo>
                  <a:lnTo>
                    <a:pt x="2491" y="3396"/>
                  </a:lnTo>
                  <a:lnTo>
                    <a:pt x="1759" y="3396"/>
                  </a:lnTo>
                  <a:lnTo>
                    <a:pt x="2491" y="2956"/>
                  </a:lnTo>
                  <a:close/>
                  <a:moveTo>
                    <a:pt x="3346" y="2443"/>
                  </a:moveTo>
                  <a:lnTo>
                    <a:pt x="3346" y="3396"/>
                  </a:lnTo>
                  <a:lnTo>
                    <a:pt x="2980" y="3396"/>
                  </a:lnTo>
                  <a:lnTo>
                    <a:pt x="2980" y="2663"/>
                  </a:lnTo>
                  <a:lnTo>
                    <a:pt x="3346" y="2443"/>
                  </a:lnTo>
                  <a:close/>
                  <a:moveTo>
                    <a:pt x="4201" y="1930"/>
                  </a:moveTo>
                  <a:lnTo>
                    <a:pt x="4201" y="3396"/>
                  </a:lnTo>
                  <a:lnTo>
                    <a:pt x="3835" y="3396"/>
                  </a:lnTo>
                  <a:lnTo>
                    <a:pt x="3835" y="2150"/>
                  </a:lnTo>
                  <a:lnTo>
                    <a:pt x="3835" y="2150"/>
                  </a:lnTo>
                  <a:lnTo>
                    <a:pt x="4201" y="1930"/>
                  </a:lnTo>
                  <a:close/>
                  <a:moveTo>
                    <a:pt x="5056" y="1393"/>
                  </a:moveTo>
                  <a:lnTo>
                    <a:pt x="5056" y="3396"/>
                  </a:lnTo>
                  <a:lnTo>
                    <a:pt x="4689" y="3396"/>
                  </a:lnTo>
                  <a:lnTo>
                    <a:pt x="4689" y="1637"/>
                  </a:lnTo>
                  <a:lnTo>
                    <a:pt x="5056" y="1393"/>
                  </a:lnTo>
                  <a:close/>
                  <a:moveTo>
                    <a:pt x="5911" y="885"/>
                  </a:moveTo>
                  <a:lnTo>
                    <a:pt x="5911" y="3396"/>
                  </a:lnTo>
                  <a:lnTo>
                    <a:pt x="5544" y="3396"/>
                  </a:lnTo>
                  <a:lnTo>
                    <a:pt x="5544" y="1100"/>
                  </a:lnTo>
                  <a:lnTo>
                    <a:pt x="5911" y="885"/>
                  </a:lnTo>
                  <a:close/>
                  <a:moveTo>
                    <a:pt x="6399" y="978"/>
                  </a:moveTo>
                  <a:lnTo>
                    <a:pt x="6619" y="1539"/>
                  </a:lnTo>
                  <a:lnTo>
                    <a:pt x="6790" y="2031"/>
                  </a:lnTo>
                  <a:lnTo>
                    <a:pt x="6790" y="3396"/>
                  </a:lnTo>
                  <a:lnTo>
                    <a:pt x="6399" y="3396"/>
                  </a:lnTo>
                  <a:lnTo>
                    <a:pt x="6399" y="978"/>
                  </a:lnTo>
                  <a:close/>
                  <a:moveTo>
                    <a:pt x="6448" y="1"/>
                  </a:moveTo>
                  <a:lnTo>
                    <a:pt x="0" y="3884"/>
                  </a:lnTo>
                  <a:lnTo>
                    <a:pt x="7523" y="3884"/>
                  </a:lnTo>
                  <a:lnTo>
                    <a:pt x="7498" y="3347"/>
                  </a:lnTo>
                  <a:lnTo>
                    <a:pt x="7449" y="2834"/>
                  </a:lnTo>
                  <a:lnTo>
                    <a:pt x="7352" y="2321"/>
                  </a:lnTo>
                  <a:lnTo>
                    <a:pt x="7229" y="1832"/>
                  </a:lnTo>
                  <a:lnTo>
                    <a:pt x="7083" y="1344"/>
                  </a:lnTo>
                  <a:lnTo>
                    <a:pt x="6912" y="880"/>
                  </a:lnTo>
                  <a:lnTo>
                    <a:pt x="6692" y="440"/>
                  </a:lnTo>
                  <a:lnTo>
                    <a:pt x="64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49"/>
            <p:cNvSpPr/>
            <p:nvPr/>
          </p:nvSpPr>
          <p:spPr>
            <a:xfrm>
              <a:off x="3494925" y="3652450"/>
              <a:ext cx="161200" cy="188100"/>
            </a:xfrm>
            <a:custGeom>
              <a:avLst/>
              <a:gdLst/>
              <a:ahLst/>
              <a:cxnLst/>
              <a:rect l="l" t="t" r="r" b="b"/>
              <a:pathLst>
                <a:path w="6448" h="7524" extrusionOk="0">
                  <a:moveTo>
                    <a:pt x="489" y="514"/>
                  </a:moveTo>
                  <a:lnTo>
                    <a:pt x="879" y="538"/>
                  </a:lnTo>
                  <a:lnTo>
                    <a:pt x="1270" y="611"/>
                  </a:lnTo>
                  <a:lnTo>
                    <a:pt x="1661" y="685"/>
                  </a:lnTo>
                  <a:lnTo>
                    <a:pt x="2052" y="782"/>
                  </a:lnTo>
                  <a:lnTo>
                    <a:pt x="2418" y="929"/>
                  </a:lnTo>
                  <a:lnTo>
                    <a:pt x="2809" y="1075"/>
                  </a:lnTo>
                  <a:lnTo>
                    <a:pt x="3151" y="1246"/>
                  </a:lnTo>
                  <a:lnTo>
                    <a:pt x="3517" y="1417"/>
                  </a:lnTo>
                  <a:lnTo>
                    <a:pt x="3835" y="1637"/>
                  </a:lnTo>
                  <a:lnTo>
                    <a:pt x="4152" y="1857"/>
                  </a:lnTo>
                  <a:lnTo>
                    <a:pt x="4445" y="2077"/>
                  </a:lnTo>
                  <a:lnTo>
                    <a:pt x="4738" y="2321"/>
                  </a:lnTo>
                  <a:lnTo>
                    <a:pt x="5031" y="2590"/>
                  </a:lnTo>
                  <a:lnTo>
                    <a:pt x="5276" y="2883"/>
                  </a:lnTo>
                  <a:lnTo>
                    <a:pt x="5520" y="3176"/>
                  </a:lnTo>
                  <a:lnTo>
                    <a:pt x="5764" y="3493"/>
                  </a:lnTo>
                  <a:lnTo>
                    <a:pt x="489" y="6668"/>
                  </a:lnTo>
                  <a:lnTo>
                    <a:pt x="489" y="514"/>
                  </a:lnTo>
                  <a:close/>
                  <a:moveTo>
                    <a:pt x="0" y="1"/>
                  </a:moveTo>
                  <a:lnTo>
                    <a:pt x="0" y="7523"/>
                  </a:lnTo>
                  <a:lnTo>
                    <a:pt x="6448" y="3640"/>
                  </a:lnTo>
                  <a:lnTo>
                    <a:pt x="6179" y="3249"/>
                  </a:lnTo>
                  <a:lnTo>
                    <a:pt x="5911" y="2858"/>
                  </a:lnTo>
                  <a:lnTo>
                    <a:pt x="5593" y="2492"/>
                  </a:lnTo>
                  <a:lnTo>
                    <a:pt x="5276" y="2150"/>
                  </a:lnTo>
                  <a:lnTo>
                    <a:pt x="4909" y="1833"/>
                  </a:lnTo>
                  <a:lnTo>
                    <a:pt x="4543" y="1540"/>
                  </a:lnTo>
                  <a:lnTo>
                    <a:pt x="4152" y="1246"/>
                  </a:lnTo>
                  <a:lnTo>
                    <a:pt x="3761" y="1002"/>
                  </a:lnTo>
                  <a:lnTo>
                    <a:pt x="3322" y="782"/>
                  </a:lnTo>
                  <a:lnTo>
                    <a:pt x="2882" y="587"/>
                  </a:lnTo>
                  <a:lnTo>
                    <a:pt x="2443" y="416"/>
                  </a:lnTo>
                  <a:lnTo>
                    <a:pt x="1978" y="270"/>
                  </a:lnTo>
                  <a:lnTo>
                    <a:pt x="1490" y="147"/>
                  </a:lnTo>
                  <a:lnTo>
                    <a:pt x="1002" y="74"/>
                  </a:lnTo>
                  <a:lnTo>
                    <a:pt x="513" y="2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1" name="Google Shape;881;p49"/>
          <p:cNvGrpSpPr/>
          <p:nvPr/>
        </p:nvGrpSpPr>
        <p:grpSpPr>
          <a:xfrm>
            <a:off x="3160781" y="3239601"/>
            <a:ext cx="378750" cy="277698"/>
            <a:chOff x="3936375" y="3703750"/>
            <a:chExt cx="453050" cy="332175"/>
          </a:xfrm>
        </p:grpSpPr>
        <p:sp>
          <p:nvSpPr>
            <p:cNvPr id="882" name="Google Shape;882;p49"/>
            <p:cNvSpPr/>
            <p:nvPr/>
          </p:nvSpPr>
          <p:spPr>
            <a:xfrm>
              <a:off x="3936375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4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4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59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49"/>
            <p:cNvSpPr/>
            <p:nvPr/>
          </p:nvSpPr>
          <p:spPr>
            <a:xfrm>
              <a:off x="3988875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1" y="25"/>
                  </a:lnTo>
                  <a:lnTo>
                    <a:pt x="294" y="50"/>
                  </a:lnTo>
                  <a:lnTo>
                    <a:pt x="196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25" y="294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5325"/>
                  </a:lnTo>
                  <a:lnTo>
                    <a:pt x="3102" y="5325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53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882" y="98"/>
                  </a:lnTo>
                  <a:lnTo>
                    <a:pt x="2809" y="50"/>
                  </a:lnTo>
                  <a:lnTo>
                    <a:pt x="2711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49"/>
            <p:cNvSpPr/>
            <p:nvPr/>
          </p:nvSpPr>
          <p:spPr>
            <a:xfrm>
              <a:off x="4259350" y="3864325"/>
              <a:ext cx="77575" cy="133125"/>
            </a:xfrm>
            <a:custGeom>
              <a:avLst/>
              <a:gdLst/>
              <a:ahLst/>
              <a:cxnLst/>
              <a:rect l="l" t="t" r="r" b="b"/>
              <a:pathLst>
                <a:path w="3103" h="532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4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5325"/>
                  </a:lnTo>
                  <a:lnTo>
                    <a:pt x="3103" y="5325"/>
                  </a:lnTo>
                  <a:lnTo>
                    <a:pt x="3103" y="489"/>
                  </a:lnTo>
                  <a:lnTo>
                    <a:pt x="3103" y="391"/>
                  </a:lnTo>
                  <a:lnTo>
                    <a:pt x="3078" y="294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10" y="50"/>
                  </a:lnTo>
                  <a:lnTo>
                    <a:pt x="2712" y="25"/>
                  </a:lnTo>
                  <a:lnTo>
                    <a:pt x="26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49"/>
            <p:cNvSpPr/>
            <p:nvPr/>
          </p:nvSpPr>
          <p:spPr>
            <a:xfrm>
              <a:off x="4078625" y="3717800"/>
              <a:ext cx="77575" cy="279650"/>
            </a:xfrm>
            <a:custGeom>
              <a:avLst/>
              <a:gdLst/>
              <a:ahLst/>
              <a:cxnLst/>
              <a:rect l="l" t="t" r="r" b="b"/>
              <a:pathLst>
                <a:path w="3103" h="1118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1186"/>
                  </a:lnTo>
                  <a:lnTo>
                    <a:pt x="3102" y="11186"/>
                  </a:lnTo>
                  <a:lnTo>
                    <a:pt x="3102" y="489"/>
                  </a:lnTo>
                  <a:lnTo>
                    <a:pt x="3102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56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12" y="25"/>
                  </a:lnTo>
                  <a:lnTo>
                    <a:pt x="2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49"/>
            <p:cNvSpPr/>
            <p:nvPr/>
          </p:nvSpPr>
          <p:spPr>
            <a:xfrm>
              <a:off x="4168375" y="3788625"/>
              <a:ext cx="78175" cy="208825"/>
            </a:xfrm>
            <a:custGeom>
              <a:avLst/>
              <a:gdLst/>
              <a:ahLst/>
              <a:cxnLst/>
              <a:rect l="l" t="t" r="r" b="b"/>
              <a:pathLst>
                <a:path w="3127" h="8353" extrusionOk="0">
                  <a:moveTo>
                    <a:pt x="489" y="0"/>
                  </a:moveTo>
                  <a:lnTo>
                    <a:pt x="392" y="25"/>
                  </a:lnTo>
                  <a:lnTo>
                    <a:pt x="318" y="49"/>
                  </a:lnTo>
                  <a:lnTo>
                    <a:pt x="221" y="98"/>
                  </a:lnTo>
                  <a:lnTo>
                    <a:pt x="147" y="147"/>
                  </a:lnTo>
                  <a:lnTo>
                    <a:pt x="99" y="220"/>
                  </a:lnTo>
                  <a:lnTo>
                    <a:pt x="50" y="293"/>
                  </a:lnTo>
                  <a:lnTo>
                    <a:pt x="25" y="391"/>
                  </a:lnTo>
                  <a:lnTo>
                    <a:pt x="1" y="489"/>
                  </a:lnTo>
                  <a:lnTo>
                    <a:pt x="1" y="8353"/>
                  </a:lnTo>
                  <a:lnTo>
                    <a:pt x="3127" y="8353"/>
                  </a:lnTo>
                  <a:lnTo>
                    <a:pt x="3127" y="489"/>
                  </a:lnTo>
                  <a:lnTo>
                    <a:pt x="3103" y="391"/>
                  </a:lnTo>
                  <a:lnTo>
                    <a:pt x="3078" y="293"/>
                  </a:lnTo>
                  <a:lnTo>
                    <a:pt x="3029" y="220"/>
                  </a:lnTo>
                  <a:lnTo>
                    <a:pt x="2980" y="147"/>
                  </a:lnTo>
                  <a:lnTo>
                    <a:pt x="2907" y="98"/>
                  </a:lnTo>
                  <a:lnTo>
                    <a:pt x="2809" y="49"/>
                  </a:lnTo>
                  <a:lnTo>
                    <a:pt x="2736" y="25"/>
                  </a:lnTo>
                  <a:lnTo>
                    <a:pt x="2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7" name="Google Shape;887;p49"/>
          <p:cNvGrpSpPr/>
          <p:nvPr/>
        </p:nvGrpSpPr>
        <p:grpSpPr>
          <a:xfrm>
            <a:off x="3724307" y="3239601"/>
            <a:ext cx="378750" cy="277698"/>
            <a:chOff x="4610450" y="3703750"/>
            <a:chExt cx="453050" cy="332175"/>
          </a:xfrm>
        </p:grpSpPr>
        <p:sp>
          <p:nvSpPr>
            <p:cNvPr id="888" name="Google Shape;888;p49"/>
            <p:cNvSpPr/>
            <p:nvPr/>
          </p:nvSpPr>
          <p:spPr>
            <a:xfrm>
              <a:off x="4610450" y="3703750"/>
              <a:ext cx="453050" cy="332175"/>
            </a:xfrm>
            <a:custGeom>
              <a:avLst/>
              <a:gdLst/>
              <a:ahLst/>
              <a:cxnLst/>
              <a:rect l="l" t="t" r="r" b="b"/>
              <a:pathLst>
                <a:path w="18122" h="13287" extrusionOk="0">
                  <a:moveTo>
                    <a:pt x="366" y="0"/>
                  </a:moveTo>
                  <a:lnTo>
                    <a:pt x="293" y="49"/>
                  </a:lnTo>
                  <a:lnTo>
                    <a:pt x="195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2798"/>
                  </a:lnTo>
                  <a:lnTo>
                    <a:pt x="0" y="12896"/>
                  </a:lnTo>
                  <a:lnTo>
                    <a:pt x="25" y="12993"/>
                  </a:lnTo>
                  <a:lnTo>
                    <a:pt x="73" y="13067"/>
                  </a:lnTo>
                  <a:lnTo>
                    <a:pt x="122" y="13140"/>
                  </a:lnTo>
                  <a:lnTo>
                    <a:pt x="195" y="13213"/>
                  </a:lnTo>
                  <a:lnTo>
                    <a:pt x="293" y="13238"/>
                  </a:lnTo>
                  <a:lnTo>
                    <a:pt x="366" y="13287"/>
                  </a:lnTo>
                  <a:lnTo>
                    <a:pt x="17756" y="13287"/>
                  </a:lnTo>
                  <a:lnTo>
                    <a:pt x="17829" y="13238"/>
                  </a:lnTo>
                  <a:lnTo>
                    <a:pt x="17927" y="13213"/>
                  </a:lnTo>
                  <a:lnTo>
                    <a:pt x="18000" y="13140"/>
                  </a:lnTo>
                  <a:lnTo>
                    <a:pt x="18049" y="13067"/>
                  </a:lnTo>
                  <a:lnTo>
                    <a:pt x="18098" y="12993"/>
                  </a:lnTo>
                  <a:lnTo>
                    <a:pt x="18122" y="12896"/>
                  </a:lnTo>
                  <a:lnTo>
                    <a:pt x="18122" y="12798"/>
                  </a:lnTo>
                  <a:lnTo>
                    <a:pt x="18122" y="12700"/>
                  </a:lnTo>
                  <a:lnTo>
                    <a:pt x="18098" y="12603"/>
                  </a:lnTo>
                  <a:lnTo>
                    <a:pt x="18049" y="12529"/>
                  </a:lnTo>
                  <a:lnTo>
                    <a:pt x="18000" y="12456"/>
                  </a:lnTo>
                  <a:lnTo>
                    <a:pt x="17927" y="12383"/>
                  </a:lnTo>
                  <a:lnTo>
                    <a:pt x="17829" y="12358"/>
                  </a:lnTo>
                  <a:lnTo>
                    <a:pt x="17756" y="12310"/>
                  </a:lnTo>
                  <a:lnTo>
                    <a:pt x="977" y="12310"/>
                  </a:lnTo>
                  <a:lnTo>
                    <a:pt x="977" y="489"/>
                  </a:lnTo>
                  <a:lnTo>
                    <a:pt x="953" y="391"/>
                  </a:lnTo>
                  <a:lnTo>
                    <a:pt x="928" y="293"/>
                  </a:lnTo>
                  <a:lnTo>
                    <a:pt x="879" y="220"/>
                  </a:lnTo>
                  <a:lnTo>
                    <a:pt x="830" y="147"/>
                  </a:lnTo>
                  <a:lnTo>
                    <a:pt x="757" y="74"/>
                  </a:lnTo>
                  <a:lnTo>
                    <a:pt x="660" y="49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49"/>
            <p:cNvSpPr/>
            <p:nvPr/>
          </p:nvSpPr>
          <p:spPr>
            <a:xfrm>
              <a:off x="4642200" y="3730000"/>
              <a:ext cx="389550" cy="249150"/>
            </a:xfrm>
            <a:custGeom>
              <a:avLst/>
              <a:gdLst/>
              <a:ahLst/>
              <a:cxnLst/>
              <a:rect l="l" t="t" r="r" b="b"/>
              <a:pathLst>
                <a:path w="15582" h="9966" extrusionOk="0">
                  <a:moveTo>
                    <a:pt x="14752" y="1"/>
                  </a:moveTo>
                  <a:lnTo>
                    <a:pt x="14629" y="49"/>
                  </a:lnTo>
                  <a:lnTo>
                    <a:pt x="14507" y="98"/>
                  </a:lnTo>
                  <a:lnTo>
                    <a:pt x="14410" y="196"/>
                  </a:lnTo>
                  <a:lnTo>
                    <a:pt x="14336" y="294"/>
                  </a:lnTo>
                  <a:lnTo>
                    <a:pt x="14263" y="416"/>
                  </a:lnTo>
                  <a:lnTo>
                    <a:pt x="14239" y="538"/>
                  </a:lnTo>
                  <a:lnTo>
                    <a:pt x="14214" y="684"/>
                  </a:lnTo>
                  <a:lnTo>
                    <a:pt x="14239" y="831"/>
                  </a:lnTo>
                  <a:lnTo>
                    <a:pt x="14288" y="1002"/>
                  </a:lnTo>
                  <a:lnTo>
                    <a:pt x="11308" y="4372"/>
                  </a:lnTo>
                  <a:lnTo>
                    <a:pt x="11161" y="4323"/>
                  </a:lnTo>
                  <a:lnTo>
                    <a:pt x="11015" y="4299"/>
                  </a:lnTo>
                  <a:lnTo>
                    <a:pt x="10844" y="4323"/>
                  </a:lnTo>
                  <a:lnTo>
                    <a:pt x="10087" y="3005"/>
                  </a:lnTo>
                  <a:lnTo>
                    <a:pt x="10160" y="2907"/>
                  </a:lnTo>
                  <a:lnTo>
                    <a:pt x="10209" y="2809"/>
                  </a:lnTo>
                  <a:lnTo>
                    <a:pt x="10233" y="2687"/>
                  </a:lnTo>
                  <a:lnTo>
                    <a:pt x="10233" y="2565"/>
                  </a:lnTo>
                  <a:lnTo>
                    <a:pt x="10233" y="2418"/>
                  </a:lnTo>
                  <a:lnTo>
                    <a:pt x="10184" y="2296"/>
                  </a:lnTo>
                  <a:lnTo>
                    <a:pt x="10136" y="2174"/>
                  </a:lnTo>
                  <a:lnTo>
                    <a:pt x="10038" y="2077"/>
                  </a:lnTo>
                  <a:lnTo>
                    <a:pt x="9940" y="2003"/>
                  </a:lnTo>
                  <a:lnTo>
                    <a:pt x="9818" y="1930"/>
                  </a:lnTo>
                  <a:lnTo>
                    <a:pt x="9696" y="1906"/>
                  </a:lnTo>
                  <a:lnTo>
                    <a:pt x="9549" y="1881"/>
                  </a:lnTo>
                  <a:lnTo>
                    <a:pt x="9427" y="1906"/>
                  </a:lnTo>
                  <a:lnTo>
                    <a:pt x="9281" y="1930"/>
                  </a:lnTo>
                  <a:lnTo>
                    <a:pt x="9183" y="2003"/>
                  </a:lnTo>
                  <a:lnTo>
                    <a:pt x="9085" y="2077"/>
                  </a:lnTo>
                  <a:lnTo>
                    <a:pt x="8988" y="2174"/>
                  </a:lnTo>
                  <a:lnTo>
                    <a:pt x="8939" y="2296"/>
                  </a:lnTo>
                  <a:lnTo>
                    <a:pt x="8890" y="2418"/>
                  </a:lnTo>
                  <a:lnTo>
                    <a:pt x="8866" y="2565"/>
                  </a:lnTo>
                  <a:lnTo>
                    <a:pt x="8890" y="2663"/>
                  </a:lnTo>
                  <a:lnTo>
                    <a:pt x="8914" y="2785"/>
                  </a:lnTo>
                  <a:lnTo>
                    <a:pt x="8939" y="2883"/>
                  </a:lnTo>
                  <a:lnTo>
                    <a:pt x="8988" y="2956"/>
                  </a:lnTo>
                  <a:lnTo>
                    <a:pt x="6521" y="6668"/>
                  </a:lnTo>
                  <a:lnTo>
                    <a:pt x="6399" y="6644"/>
                  </a:lnTo>
                  <a:lnTo>
                    <a:pt x="6130" y="6644"/>
                  </a:lnTo>
                  <a:lnTo>
                    <a:pt x="5959" y="6717"/>
                  </a:lnTo>
                  <a:lnTo>
                    <a:pt x="4714" y="5398"/>
                  </a:lnTo>
                  <a:lnTo>
                    <a:pt x="4763" y="5252"/>
                  </a:lnTo>
                  <a:lnTo>
                    <a:pt x="4763" y="5105"/>
                  </a:lnTo>
                  <a:lnTo>
                    <a:pt x="4763" y="4958"/>
                  </a:lnTo>
                  <a:lnTo>
                    <a:pt x="4714" y="4836"/>
                  </a:lnTo>
                  <a:lnTo>
                    <a:pt x="4665" y="4714"/>
                  </a:lnTo>
                  <a:lnTo>
                    <a:pt x="4567" y="4617"/>
                  </a:lnTo>
                  <a:lnTo>
                    <a:pt x="4470" y="4543"/>
                  </a:lnTo>
                  <a:lnTo>
                    <a:pt x="4347" y="4470"/>
                  </a:lnTo>
                  <a:lnTo>
                    <a:pt x="4225" y="4446"/>
                  </a:lnTo>
                  <a:lnTo>
                    <a:pt x="4079" y="4421"/>
                  </a:lnTo>
                  <a:lnTo>
                    <a:pt x="3957" y="4446"/>
                  </a:lnTo>
                  <a:lnTo>
                    <a:pt x="3810" y="4470"/>
                  </a:lnTo>
                  <a:lnTo>
                    <a:pt x="3712" y="4543"/>
                  </a:lnTo>
                  <a:lnTo>
                    <a:pt x="3615" y="4617"/>
                  </a:lnTo>
                  <a:lnTo>
                    <a:pt x="3517" y="4714"/>
                  </a:lnTo>
                  <a:lnTo>
                    <a:pt x="3468" y="4836"/>
                  </a:lnTo>
                  <a:lnTo>
                    <a:pt x="3419" y="4958"/>
                  </a:lnTo>
                  <a:lnTo>
                    <a:pt x="3395" y="5105"/>
                  </a:lnTo>
                  <a:lnTo>
                    <a:pt x="3419" y="5276"/>
                  </a:lnTo>
                  <a:lnTo>
                    <a:pt x="3493" y="5447"/>
                  </a:lnTo>
                  <a:lnTo>
                    <a:pt x="49" y="9574"/>
                  </a:lnTo>
                  <a:lnTo>
                    <a:pt x="0" y="9648"/>
                  </a:lnTo>
                  <a:lnTo>
                    <a:pt x="0" y="9745"/>
                  </a:lnTo>
                  <a:lnTo>
                    <a:pt x="25" y="9843"/>
                  </a:lnTo>
                  <a:lnTo>
                    <a:pt x="98" y="9916"/>
                  </a:lnTo>
                  <a:lnTo>
                    <a:pt x="171" y="9965"/>
                  </a:lnTo>
                  <a:lnTo>
                    <a:pt x="244" y="9965"/>
                  </a:lnTo>
                  <a:lnTo>
                    <a:pt x="342" y="9941"/>
                  </a:lnTo>
                  <a:lnTo>
                    <a:pt x="440" y="9892"/>
                  </a:lnTo>
                  <a:lnTo>
                    <a:pt x="3859" y="5740"/>
                  </a:lnTo>
                  <a:lnTo>
                    <a:pt x="3981" y="5789"/>
                  </a:lnTo>
                  <a:lnTo>
                    <a:pt x="4079" y="5789"/>
                  </a:lnTo>
                  <a:lnTo>
                    <a:pt x="4225" y="5764"/>
                  </a:lnTo>
                  <a:lnTo>
                    <a:pt x="4347" y="5740"/>
                  </a:lnTo>
                  <a:lnTo>
                    <a:pt x="5642" y="7083"/>
                  </a:lnTo>
                  <a:lnTo>
                    <a:pt x="5617" y="7205"/>
                  </a:lnTo>
                  <a:lnTo>
                    <a:pt x="5617" y="7328"/>
                  </a:lnTo>
                  <a:lnTo>
                    <a:pt x="5617" y="7450"/>
                  </a:lnTo>
                  <a:lnTo>
                    <a:pt x="5666" y="7572"/>
                  </a:lnTo>
                  <a:lnTo>
                    <a:pt x="5740" y="7694"/>
                  </a:lnTo>
                  <a:lnTo>
                    <a:pt x="5813" y="7792"/>
                  </a:lnTo>
                  <a:lnTo>
                    <a:pt x="5910" y="7889"/>
                  </a:lnTo>
                  <a:lnTo>
                    <a:pt x="6033" y="7938"/>
                  </a:lnTo>
                  <a:lnTo>
                    <a:pt x="6155" y="7987"/>
                  </a:lnTo>
                  <a:lnTo>
                    <a:pt x="6301" y="8011"/>
                  </a:lnTo>
                  <a:lnTo>
                    <a:pt x="6448" y="7987"/>
                  </a:lnTo>
                  <a:lnTo>
                    <a:pt x="6570" y="7938"/>
                  </a:lnTo>
                  <a:lnTo>
                    <a:pt x="6692" y="7889"/>
                  </a:lnTo>
                  <a:lnTo>
                    <a:pt x="6790" y="7792"/>
                  </a:lnTo>
                  <a:lnTo>
                    <a:pt x="6863" y="7694"/>
                  </a:lnTo>
                  <a:lnTo>
                    <a:pt x="6936" y="7572"/>
                  </a:lnTo>
                  <a:lnTo>
                    <a:pt x="6961" y="7450"/>
                  </a:lnTo>
                  <a:lnTo>
                    <a:pt x="6985" y="7328"/>
                  </a:lnTo>
                  <a:lnTo>
                    <a:pt x="6961" y="7132"/>
                  </a:lnTo>
                  <a:lnTo>
                    <a:pt x="6887" y="6986"/>
                  </a:lnTo>
                  <a:lnTo>
                    <a:pt x="9403" y="3224"/>
                  </a:lnTo>
                  <a:lnTo>
                    <a:pt x="9549" y="3249"/>
                  </a:lnTo>
                  <a:lnTo>
                    <a:pt x="9647" y="3249"/>
                  </a:lnTo>
                  <a:lnTo>
                    <a:pt x="10429" y="4617"/>
                  </a:lnTo>
                  <a:lnTo>
                    <a:pt x="10355" y="4788"/>
                  </a:lnTo>
                  <a:lnTo>
                    <a:pt x="10331" y="4885"/>
                  </a:lnTo>
                  <a:lnTo>
                    <a:pt x="10331" y="4983"/>
                  </a:lnTo>
                  <a:lnTo>
                    <a:pt x="10331" y="5129"/>
                  </a:lnTo>
                  <a:lnTo>
                    <a:pt x="10380" y="5252"/>
                  </a:lnTo>
                  <a:lnTo>
                    <a:pt x="10429" y="5374"/>
                  </a:lnTo>
                  <a:lnTo>
                    <a:pt x="10526" y="5471"/>
                  </a:lnTo>
                  <a:lnTo>
                    <a:pt x="10624" y="5569"/>
                  </a:lnTo>
                  <a:lnTo>
                    <a:pt x="10746" y="5618"/>
                  </a:lnTo>
                  <a:lnTo>
                    <a:pt x="10868" y="5667"/>
                  </a:lnTo>
                  <a:lnTo>
                    <a:pt x="11137" y="5667"/>
                  </a:lnTo>
                  <a:lnTo>
                    <a:pt x="11284" y="5618"/>
                  </a:lnTo>
                  <a:lnTo>
                    <a:pt x="11381" y="5569"/>
                  </a:lnTo>
                  <a:lnTo>
                    <a:pt x="11479" y="5471"/>
                  </a:lnTo>
                  <a:lnTo>
                    <a:pt x="11577" y="5374"/>
                  </a:lnTo>
                  <a:lnTo>
                    <a:pt x="11625" y="5252"/>
                  </a:lnTo>
                  <a:lnTo>
                    <a:pt x="11674" y="5129"/>
                  </a:lnTo>
                  <a:lnTo>
                    <a:pt x="11699" y="4983"/>
                  </a:lnTo>
                  <a:lnTo>
                    <a:pt x="11674" y="4861"/>
                  </a:lnTo>
                  <a:lnTo>
                    <a:pt x="11650" y="4739"/>
                  </a:lnTo>
                  <a:lnTo>
                    <a:pt x="14654" y="1319"/>
                  </a:lnTo>
                  <a:lnTo>
                    <a:pt x="14776" y="1344"/>
                  </a:lnTo>
                  <a:lnTo>
                    <a:pt x="14898" y="1368"/>
                  </a:lnTo>
                  <a:lnTo>
                    <a:pt x="15045" y="1344"/>
                  </a:lnTo>
                  <a:lnTo>
                    <a:pt x="15167" y="1295"/>
                  </a:lnTo>
                  <a:lnTo>
                    <a:pt x="15289" y="1246"/>
                  </a:lnTo>
                  <a:lnTo>
                    <a:pt x="15387" y="1148"/>
                  </a:lnTo>
                  <a:lnTo>
                    <a:pt x="15460" y="1051"/>
                  </a:lnTo>
                  <a:lnTo>
                    <a:pt x="15533" y="953"/>
                  </a:lnTo>
                  <a:lnTo>
                    <a:pt x="15558" y="807"/>
                  </a:lnTo>
                  <a:lnTo>
                    <a:pt x="15582" y="684"/>
                  </a:lnTo>
                  <a:lnTo>
                    <a:pt x="15558" y="538"/>
                  </a:lnTo>
                  <a:lnTo>
                    <a:pt x="15533" y="416"/>
                  </a:lnTo>
                  <a:lnTo>
                    <a:pt x="15460" y="294"/>
                  </a:lnTo>
                  <a:lnTo>
                    <a:pt x="15387" y="196"/>
                  </a:lnTo>
                  <a:lnTo>
                    <a:pt x="15289" y="98"/>
                  </a:lnTo>
                  <a:lnTo>
                    <a:pt x="15167" y="49"/>
                  </a:lnTo>
                  <a:lnTo>
                    <a:pt x="1504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0" name="Google Shape;890;p49"/>
          <p:cNvGrpSpPr/>
          <p:nvPr/>
        </p:nvGrpSpPr>
        <p:grpSpPr>
          <a:xfrm>
            <a:off x="4301106" y="3211532"/>
            <a:ext cx="352207" cy="333836"/>
            <a:chOff x="5300400" y="3670175"/>
            <a:chExt cx="421300" cy="399325"/>
          </a:xfrm>
        </p:grpSpPr>
        <p:sp>
          <p:nvSpPr>
            <p:cNvPr id="891" name="Google Shape;891;p49"/>
            <p:cNvSpPr/>
            <p:nvPr/>
          </p:nvSpPr>
          <p:spPr>
            <a:xfrm>
              <a:off x="5300400" y="3708025"/>
              <a:ext cx="421300" cy="267450"/>
            </a:xfrm>
            <a:custGeom>
              <a:avLst/>
              <a:gdLst/>
              <a:ahLst/>
              <a:cxnLst/>
              <a:rect l="l" t="t" r="r" b="b"/>
              <a:pathLst>
                <a:path w="16852" h="10698" extrusionOk="0">
                  <a:moveTo>
                    <a:pt x="16364" y="489"/>
                  </a:moveTo>
                  <a:lnTo>
                    <a:pt x="16364" y="10209"/>
                  </a:lnTo>
                  <a:lnTo>
                    <a:pt x="489" y="10209"/>
                  </a:lnTo>
                  <a:lnTo>
                    <a:pt x="489" y="489"/>
                  </a:lnTo>
                  <a:close/>
                  <a:moveTo>
                    <a:pt x="391" y="0"/>
                  </a:moveTo>
                  <a:lnTo>
                    <a:pt x="293" y="25"/>
                  </a:lnTo>
                  <a:lnTo>
                    <a:pt x="196" y="74"/>
                  </a:lnTo>
                  <a:lnTo>
                    <a:pt x="122" y="147"/>
                  </a:lnTo>
                  <a:lnTo>
                    <a:pt x="73" y="220"/>
                  </a:lnTo>
                  <a:lnTo>
                    <a:pt x="25" y="293"/>
                  </a:lnTo>
                  <a:lnTo>
                    <a:pt x="0" y="391"/>
                  </a:lnTo>
                  <a:lnTo>
                    <a:pt x="0" y="489"/>
                  </a:lnTo>
                  <a:lnTo>
                    <a:pt x="0" y="10209"/>
                  </a:lnTo>
                  <a:lnTo>
                    <a:pt x="0" y="10307"/>
                  </a:lnTo>
                  <a:lnTo>
                    <a:pt x="25" y="10405"/>
                  </a:lnTo>
                  <a:lnTo>
                    <a:pt x="73" y="10478"/>
                  </a:lnTo>
                  <a:lnTo>
                    <a:pt x="122" y="10551"/>
                  </a:lnTo>
                  <a:lnTo>
                    <a:pt x="196" y="10600"/>
                  </a:lnTo>
                  <a:lnTo>
                    <a:pt x="293" y="10649"/>
                  </a:lnTo>
                  <a:lnTo>
                    <a:pt x="391" y="10673"/>
                  </a:lnTo>
                  <a:lnTo>
                    <a:pt x="489" y="10698"/>
                  </a:lnTo>
                  <a:lnTo>
                    <a:pt x="16364" y="10698"/>
                  </a:lnTo>
                  <a:lnTo>
                    <a:pt x="16461" y="10673"/>
                  </a:lnTo>
                  <a:lnTo>
                    <a:pt x="16559" y="10649"/>
                  </a:lnTo>
                  <a:lnTo>
                    <a:pt x="16657" y="10600"/>
                  </a:lnTo>
                  <a:lnTo>
                    <a:pt x="16730" y="10551"/>
                  </a:lnTo>
                  <a:lnTo>
                    <a:pt x="16779" y="10478"/>
                  </a:lnTo>
                  <a:lnTo>
                    <a:pt x="16828" y="10405"/>
                  </a:lnTo>
                  <a:lnTo>
                    <a:pt x="16852" y="10307"/>
                  </a:lnTo>
                  <a:lnTo>
                    <a:pt x="16852" y="10209"/>
                  </a:lnTo>
                  <a:lnTo>
                    <a:pt x="16852" y="489"/>
                  </a:lnTo>
                  <a:lnTo>
                    <a:pt x="16852" y="391"/>
                  </a:lnTo>
                  <a:lnTo>
                    <a:pt x="16828" y="293"/>
                  </a:lnTo>
                  <a:lnTo>
                    <a:pt x="16779" y="220"/>
                  </a:lnTo>
                  <a:lnTo>
                    <a:pt x="16730" y="147"/>
                  </a:lnTo>
                  <a:lnTo>
                    <a:pt x="16657" y="74"/>
                  </a:lnTo>
                  <a:lnTo>
                    <a:pt x="16559" y="25"/>
                  </a:lnTo>
                  <a:lnTo>
                    <a:pt x="164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49"/>
            <p:cNvSpPr/>
            <p:nvPr/>
          </p:nvSpPr>
          <p:spPr>
            <a:xfrm>
              <a:off x="5498825" y="3670175"/>
              <a:ext cx="24450" cy="25650"/>
            </a:xfrm>
            <a:custGeom>
              <a:avLst/>
              <a:gdLst/>
              <a:ahLst/>
              <a:cxnLst/>
              <a:rect l="l" t="t" r="r" b="b"/>
              <a:pathLst>
                <a:path w="978" h="1026" extrusionOk="0">
                  <a:moveTo>
                    <a:pt x="489" y="0"/>
                  </a:moveTo>
                  <a:lnTo>
                    <a:pt x="391" y="25"/>
                  </a:lnTo>
                  <a:lnTo>
                    <a:pt x="294" y="49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318"/>
                  </a:lnTo>
                  <a:lnTo>
                    <a:pt x="1" y="391"/>
                  </a:lnTo>
                  <a:lnTo>
                    <a:pt x="1" y="489"/>
                  </a:lnTo>
                  <a:lnTo>
                    <a:pt x="1" y="1026"/>
                  </a:lnTo>
                  <a:lnTo>
                    <a:pt x="978" y="1026"/>
                  </a:lnTo>
                  <a:lnTo>
                    <a:pt x="978" y="489"/>
                  </a:lnTo>
                  <a:lnTo>
                    <a:pt x="978" y="391"/>
                  </a:lnTo>
                  <a:lnTo>
                    <a:pt x="929" y="318"/>
                  </a:lnTo>
                  <a:lnTo>
                    <a:pt x="904" y="220"/>
                  </a:lnTo>
                  <a:lnTo>
                    <a:pt x="831" y="147"/>
                  </a:lnTo>
                  <a:lnTo>
                    <a:pt x="758" y="98"/>
                  </a:lnTo>
                  <a:lnTo>
                    <a:pt x="684" y="49"/>
                  </a:lnTo>
                  <a:lnTo>
                    <a:pt x="587" y="25"/>
                  </a:lnTo>
                  <a:lnTo>
                    <a:pt x="48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49"/>
            <p:cNvSpPr/>
            <p:nvPr/>
          </p:nvSpPr>
          <p:spPr>
            <a:xfrm>
              <a:off x="5366325" y="3987675"/>
              <a:ext cx="61100" cy="81825"/>
            </a:xfrm>
            <a:custGeom>
              <a:avLst/>
              <a:gdLst/>
              <a:ahLst/>
              <a:cxnLst/>
              <a:rect l="l" t="t" r="r" b="b"/>
              <a:pathLst>
                <a:path w="2444" h="3273" extrusionOk="0">
                  <a:moveTo>
                    <a:pt x="1344" y="0"/>
                  </a:moveTo>
                  <a:lnTo>
                    <a:pt x="50" y="2565"/>
                  </a:lnTo>
                  <a:lnTo>
                    <a:pt x="25" y="2638"/>
                  </a:lnTo>
                  <a:lnTo>
                    <a:pt x="1" y="2736"/>
                  </a:lnTo>
                  <a:lnTo>
                    <a:pt x="1" y="2833"/>
                  </a:lnTo>
                  <a:lnTo>
                    <a:pt x="25" y="2931"/>
                  </a:lnTo>
                  <a:lnTo>
                    <a:pt x="74" y="3004"/>
                  </a:lnTo>
                  <a:lnTo>
                    <a:pt x="123" y="3102"/>
                  </a:lnTo>
                  <a:lnTo>
                    <a:pt x="196" y="3151"/>
                  </a:lnTo>
                  <a:lnTo>
                    <a:pt x="269" y="3224"/>
                  </a:lnTo>
                  <a:lnTo>
                    <a:pt x="392" y="3248"/>
                  </a:lnTo>
                  <a:lnTo>
                    <a:pt x="489" y="3273"/>
                  </a:lnTo>
                  <a:lnTo>
                    <a:pt x="636" y="3248"/>
                  </a:lnTo>
                  <a:lnTo>
                    <a:pt x="758" y="3200"/>
                  </a:lnTo>
                  <a:lnTo>
                    <a:pt x="856" y="3102"/>
                  </a:lnTo>
                  <a:lnTo>
                    <a:pt x="929" y="3004"/>
                  </a:lnTo>
                  <a:lnTo>
                    <a:pt x="24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49"/>
            <p:cNvSpPr/>
            <p:nvPr/>
          </p:nvSpPr>
          <p:spPr>
            <a:xfrm>
              <a:off x="5594700" y="3987675"/>
              <a:ext cx="61075" cy="81825"/>
            </a:xfrm>
            <a:custGeom>
              <a:avLst/>
              <a:gdLst/>
              <a:ahLst/>
              <a:cxnLst/>
              <a:rect l="l" t="t" r="r" b="b"/>
              <a:pathLst>
                <a:path w="2443" h="3273" extrusionOk="0">
                  <a:moveTo>
                    <a:pt x="0" y="0"/>
                  </a:moveTo>
                  <a:lnTo>
                    <a:pt x="1514" y="3004"/>
                  </a:lnTo>
                  <a:lnTo>
                    <a:pt x="1588" y="3102"/>
                  </a:lnTo>
                  <a:lnTo>
                    <a:pt x="1685" y="3200"/>
                  </a:lnTo>
                  <a:lnTo>
                    <a:pt x="1807" y="3248"/>
                  </a:lnTo>
                  <a:lnTo>
                    <a:pt x="1954" y="3273"/>
                  </a:lnTo>
                  <a:lnTo>
                    <a:pt x="2052" y="3248"/>
                  </a:lnTo>
                  <a:lnTo>
                    <a:pt x="2174" y="3224"/>
                  </a:lnTo>
                  <a:lnTo>
                    <a:pt x="2247" y="3151"/>
                  </a:lnTo>
                  <a:lnTo>
                    <a:pt x="2320" y="3102"/>
                  </a:lnTo>
                  <a:lnTo>
                    <a:pt x="2369" y="3004"/>
                  </a:lnTo>
                  <a:lnTo>
                    <a:pt x="2418" y="2931"/>
                  </a:lnTo>
                  <a:lnTo>
                    <a:pt x="2442" y="2833"/>
                  </a:lnTo>
                  <a:lnTo>
                    <a:pt x="2442" y="2736"/>
                  </a:lnTo>
                  <a:lnTo>
                    <a:pt x="2418" y="2638"/>
                  </a:lnTo>
                  <a:lnTo>
                    <a:pt x="2393" y="2565"/>
                  </a:lnTo>
                  <a:lnTo>
                    <a:pt x="109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49"/>
            <p:cNvSpPr/>
            <p:nvPr/>
          </p:nvSpPr>
          <p:spPr>
            <a:xfrm>
              <a:off x="5324825" y="3732450"/>
              <a:ext cx="372475" cy="218600"/>
            </a:xfrm>
            <a:custGeom>
              <a:avLst/>
              <a:gdLst/>
              <a:ahLst/>
              <a:cxnLst/>
              <a:rect l="l" t="t" r="r" b="b"/>
              <a:pathLst>
                <a:path w="14899" h="8744" extrusionOk="0">
                  <a:moveTo>
                    <a:pt x="12578" y="1319"/>
                  </a:moveTo>
                  <a:lnTo>
                    <a:pt x="12676" y="1344"/>
                  </a:lnTo>
                  <a:lnTo>
                    <a:pt x="12749" y="1392"/>
                  </a:lnTo>
                  <a:lnTo>
                    <a:pt x="12822" y="1441"/>
                  </a:lnTo>
                  <a:lnTo>
                    <a:pt x="12895" y="1515"/>
                  </a:lnTo>
                  <a:lnTo>
                    <a:pt x="12920" y="1612"/>
                  </a:lnTo>
                  <a:lnTo>
                    <a:pt x="12969" y="1710"/>
                  </a:lnTo>
                  <a:lnTo>
                    <a:pt x="12969" y="1808"/>
                  </a:lnTo>
                  <a:lnTo>
                    <a:pt x="12969" y="4079"/>
                  </a:lnTo>
                  <a:lnTo>
                    <a:pt x="12969" y="4177"/>
                  </a:lnTo>
                  <a:lnTo>
                    <a:pt x="12920" y="4274"/>
                  </a:lnTo>
                  <a:lnTo>
                    <a:pt x="12895" y="4348"/>
                  </a:lnTo>
                  <a:lnTo>
                    <a:pt x="12822" y="4421"/>
                  </a:lnTo>
                  <a:lnTo>
                    <a:pt x="12749" y="4470"/>
                  </a:lnTo>
                  <a:lnTo>
                    <a:pt x="12676" y="4519"/>
                  </a:lnTo>
                  <a:lnTo>
                    <a:pt x="12578" y="4543"/>
                  </a:lnTo>
                  <a:lnTo>
                    <a:pt x="12480" y="4567"/>
                  </a:lnTo>
                  <a:lnTo>
                    <a:pt x="12383" y="4543"/>
                  </a:lnTo>
                  <a:lnTo>
                    <a:pt x="12285" y="4519"/>
                  </a:lnTo>
                  <a:lnTo>
                    <a:pt x="12212" y="4470"/>
                  </a:lnTo>
                  <a:lnTo>
                    <a:pt x="12138" y="4421"/>
                  </a:lnTo>
                  <a:lnTo>
                    <a:pt x="12065" y="4348"/>
                  </a:lnTo>
                  <a:lnTo>
                    <a:pt x="12041" y="4274"/>
                  </a:lnTo>
                  <a:lnTo>
                    <a:pt x="11992" y="4177"/>
                  </a:lnTo>
                  <a:lnTo>
                    <a:pt x="11992" y="4079"/>
                  </a:lnTo>
                  <a:lnTo>
                    <a:pt x="11992" y="3004"/>
                  </a:lnTo>
                  <a:lnTo>
                    <a:pt x="7986" y="7010"/>
                  </a:lnTo>
                  <a:lnTo>
                    <a:pt x="7913" y="7059"/>
                  </a:lnTo>
                  <a:lnTo>
                    <a:pt x="7815" y="7107"/>
                  </a:lnTo>
                  <a:lnTo>
                    <a:pt x="7742" y="7132"/>
                  </a:lnTo>
                  <a:lnTo>
                    <a:pt x="7644" y="7156"/>
                  </a:lnTo>
                  <a:lnTo>
                    <a:pt x="7547" y="7132"/>
                  </a:lnTo>
                  <a:lnTo>
                    <a:pt x="7449" y="7107"/>
                  </a:lnTo>
                  <a:lnTo>
                    <a:pt x="7376" y="7059"/>
                  </a:lnTo>
                  <a:lnTo>
                    <a:pt x="7303" y="7010"/>
                  </a:lnTo>
                  <a:lnTo>
                    <a:pt x="5349" y="5056"/>
                  </a:lnTo>
                  <a:lnTo>
                    <a:pt x="2760" y="7620"/>
                  </a:lnTo>
                  <a:lnTo>
                    <a:pt x="2687" y="7694"/>
                  </a:lnTo>
                  <a:lnTo>
                    <a:pt x="2613" y="7742"/>
                  </a:lnTo>
                  <a:lnTo>
                    <a:pt x="2516" y="7767"/>
                  </a:lnTo>
                  <a:lnTo>
                    <a:pt x="2320" y="7767"/>
                  </a:lnTo>
                  <a:lnTo>
                    <a:pt x="2247" y="7742"/>
                  </a:lnTo>
                  <a:lnTo>
                    <a:pt x="2149" y="7694"/>
                  </a:lnTo>
                  <a:lnTo>
                    <a:pt x="2076" y="7620"/>
                  </a:lnTo>
                  <a:lnTo>
                    <a:pt x="2003" y="7547"/>
                  </a:lnTo>
                  <a:lnTo>
                    <a:pt x="1978" y="7474"/>
                  </a:lnTo>
                  <a:lnTo>
                    <a:pt x="1929" y="7376"/>
                  </a:lnTo>
                  <a:lnTo>
                    <a:pt x="1929" y="7278"/>
                  </a:lnTo>
                  <a:lnTo>
                    <a:pt x="1929" y="7205"/>
                  </a:lnTo>
                  <a:lnTo>
                    <a:pt x="1978" y="7107"/>
                  </a:lnTo>
                  <a:lnTo>
                    <a:pt x="2003" y="7010"/>
                  </a:lnTo>
                  <a:lnTo>
                    <a:pt x="2076" y="6936"/>
                  </a:lnTo>
                  <a:lnTo>
                    <a:pt x="5007" y="4006"/>
                  </a:lnTo>
                  <a:lnTo>
                    <a:pt x="5080" y="3957"/>
                  </a:lnTo>
                  <a:lnTo>
                    <a:pt x="5153" y="3908"/>
                  </a:lnTo>
                  <a:lnTo>
                    <a:pt x="5251" y="3884"/>
                  </a:lnTo>
                  <a:lnTo>
                    <a:pt x="5446" y="3884"/>
                  </a:lnTo>
                  <a:lnTo>
                    <a:pt x="5520" y="3908"/>
                  </a:lnTo>
                  <a:lnTo>
                    <a:pt x="5617" y="3957"/>
                  </a:lnTo>
                  <a:lnTo>
                    <a:pt x="5691" y="4006"/>
                  </a:lnTo>
                  <a:lnTo>
                    <a:pt x="7644" y="5960"/>
                  </a:lnTo>
                  <a:lnTo>
                    <a:pt x="11332" y="2296"/>
                  </a:lnTo>
                  <a:lnTo>
                    <a:pt x="10209" y="2296"/>
                  </a:lnTo>
                  <a:lnTo>
                    <a:pt x="10111" y="2272"/>
                  </a:lnTo>
                  <a:lnTo>
                    <a:pt x="10013" y="2247"/>
                  </a:lnTo>
                  <a:lnTo>
                    <a:pt x="9916" y="2198"/>
                  </a:lnTo>
                  <a:lnTo>
                    <a:pt x="9843" y="2150"/>
                  </a:lnTo>
                  <a:lnTo>
                    <a:pt x="9794" y="2076"/>
                  </a:lnTo>
                  <a:lnTo>
                    <a:pt x="9745" y="1979"/>
                  </a:lnTo>
                  <a:lnTo>
                    <a:pt x="9720" y="1905"/>
                  </a:lnTo>
                  <a:lnTo>
                    <a:pt x="9720" y="1808"/>
                  </a:lnTo>
                  <a:lnTo>
                    <a:pt x="9720" y="1710"/>
                  </a:lnTo>
                  <a:lnTo>
                    <a:pt x="9745" y="1612"/>
                  </a:lnTo>
                  <a:lnTo>
                    <a:pt x="9794" y="1515"/>
                  </a:lnTo>
                  <a:lnTo>
                    <a:pt x="9843" y="1441"/>
                  </a:lnTo>
                  <a:lnTo>
                    <a:pt x="9916" y="1392"/>
                  </a:lnTo>
                  <a:lnTo>
                    <a:pt x="10013" y="1344"/>
                  </a:lnTo>
                  <a:lnTo>
                    <a:pt x="10111" y="1319"/>
                  </a:lnTo>
                  <a:close/>
                  <a:moveTo>
                    <a:pt x="0" y="0"/>
                  </a:moveTo>
                  <a:lnTo>
                    <a:pt x="0" y="8744"/>
                  </a:lnTo>
                  <a:lnTo>
                    <a:pt x="14898" y="8744"/>
                  </a:lnTo>
                  <a:lnTo>
                    <a:pt x="1489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6" name="Google Shape;896;p49"/>
          <p:cNvSpPr/>
          <p:nvPr/>
        </p:nvSpPr>
        <p:spPr>
          <a:xfrm>
            <a:off x="4844905" y="3182557"/>
            <a:ext cx="392042" cy="392021"/>
          </a:xfrm>
          <a:custGeom>
            <a:avLst/>
            <a:gdLst/>
            <a:ahLst/>
            <a:cxnLst/>
            <a:rect l="l" t="t" r="r" b="b"/>
            <a:pathLst>
              <a:path w="18758" h="18757" extrusionOk="0">
                <a:moveTo>
                  <a:pt x="10039" y="2467"/>
                </a:moveTo>
                <a:lnTo>
                  <a:pt x="10380" y="2491"/>
                </a:lnTo>
                <a:lnTo>
                  <a:pt x="10674" y="2516"/>
                </a:lnTo>
                <a:lnTo>
                  <a:pt x="10869" y="2540"/>
                </a:lnTo>
                <a:lnTo>
                  <a:pt x="10967" y="2564"/>
                </a:lnTo>
                <a:lnTo>
                  <a:pt x="10991" y="2589"/>
                </a:lnTo>
                <a:lnTo>
                  <a:pt x="10967" y="2638"/>
                </a:lnTo>
                <a:lnTo>
                  <a:pt x="10893" y="2784"/>
                </a:lnTo>
                <a:lnTo>
                  <a:pt x="10771" y="2955"/>
                </a:lnTo>
                <a:lnTo>
                  <a:pt x="10600" y="3151"/>
                </a:lnTo>
                <a:lnTo>
                  <a:pt x="10405" y="3322"/>
                </a:lnTo>
                <a:lnTo>
                  <a:pt x="10209" y="3468"/>
                </a:lnTo>
                <a:lnTo>
                  <a:pt x="10039" y="3590"/>
                </a:lnTo>
                <a:lnTo>
                  <a:pt x="9941" y="3615"/>
                </a:lnTo>
                <a:lnTo>
                  <a:pt x="9843" y="3639"/>
                </a:lnTo>
                <a:lnTo>
                  <a:pt x="9745" y="3663"/>
                </a:lnTo>
                <a:lnTo>
                  <a:pt x="9648" y="3737"/>
                </a:lnTo>
                <a:lnTo>
                  <a:pt x="9550" y="3810"/>
                </a:lnTo>
                <a:lnTo>
                  <a:pt x="9452" y="3883"/>
                </a:lnTo>
                <a:lnTo>
                  <a:pt x="9355" y="3957"/>
                </a:lnTo>
                <a:lnTo>
                  <a:pt x="9257" y="3981"/>
                </a:lnTo>
                <a:lnTo>
                  <a:pt x="9159" y="4005"/>
                </a:lnTo>
                <a:lnTo>
                  <a:pt x="9086" y="4005"/>
                </a:lnTo>
                <a:lnTo>
                  <a:pt x="8988" y="4054"/>
                </a:lnTo>
                <a:lnTo>
                  <a:pt x="8866" y="4128"/>
                </a:lnTo>
                <a:lnTo>
                  <a:pt x="8793" y="4201"/>
                </a:lnTo>
                <a:lnTo>
                  <a:pt x="8695" y="4274"/>
                </a:lnTo>
                <a:lnTo>
                  <a:pt x="8598" y="4323"/>
                </a:lnTo>
                <a:lnTo>
                  <a:pt x="8500" y="4372"/>
                </a:lnTo>
                <a:lnTo>
                  <a:pt x="8304" y="4372"/>
                </a:lnTo>
                <a:lnTo>
                  <a:pt x="8207" y="4323"/>
                </a:lnTo>
                <a:lnTo>
                  <a:pt x="8109" y="4274"/>
                </a:lnTo>
                <a:lnTo>
                  <a:pt x="8036" y="4201"/>
                </a:lnTo>
                <a:lnTo>
                  <a:pt x="7963" y="4103"/>
                </a:lnTo>
                <a:lnTo>
                  <a:pt x="7938" y="4005"/>
                </a:lnTo>
                <a:lnTo>
                  <a:pt x="7963" y="3908"/>
                </a:lnTo>
                <a:lnTo>
                  <a:pt x="8036" y="3810"/>
                </a:lnTo>
                <a:lnTo>
                  <a:pt x="8109" y="3712"/>
                </a:lnTo>
                <a:lnTo>
                  <a:pt x="8158" y="3615"/>
                </a:lnTo>
                <a:lnTo>
                  <a:pt x="8207" y="3517"/>
                </a:lnTo>
                <a:lnTo>
                  <a:pt x="8207" y="3419"/>
                </a:lnTo>
                <a:lnTo>
                  <a:pt x="8182" y="3273"/>
                </a:lnTo>
                <a:lnTo>
                  <a:pt x="8158" y="3199"/>
                </a:lnTo>
                <a:lnTo>
                  <a:pt x="8109" y="3151"/>
                </a:lnTo>
                <a:lnTo>
                  <a:pt x="8060" y="3102"/>
                </a:lnTo>
                <a:lnTo>
                  <a:pt x="7987" y="3077"/>
                </a:lnTo>
                <a:lnTo>
                  <a:pt x="7840" y="3053"/>
                </a:lnTo>
                <a:lnTo>
                  <a:pt x="7669" y="3028"/>
                </a:lnTo>
                <a:lnTo>
                  <a:pt x="7596" y="2980"/>
                </a:lnTo>
                <a:lnTo>
                  <a:pt x="7547" y="2955"/>
                </a:lnTo>
                <a:lnTo>
                  <a:pt x="7523" y="2906"/>
                </a:lnTo>
                <a:lnTo>
                  <a:pt x="7547" y="2833"/>
                </a:lnTo>
                <a:lnTo>
                  <a:pt x="7572" y="2760"/>
                </a:lnTo>
                <a:lnTo>
                  <a:pt x="7645" y="2662"/>
                </a:lnTo>
                <a:lnTo>
                  <a:pt x="7694" y="2638"/>
                </a:lnTo>
                <a:lnTo>
                  <a:pt x="7792" y="2589"/>
                </a:lnTo>
                <a:lnTo>
                  <a:pt x="8036" y="2540"/>
                </a:lnTo>
                <a:lnTo>
                  <a:pt x="8329" y="2491"/>
                </a:lnTo>
                <a:lnTo>
                  <a:pt x="8671" y="2467"/>
                </a:lnTo>
                <a:close/>
                <a:moveTo>
                  <a:pt x="11455" y="4763"/>
                </a:moveTo>
                <a:lnTo>
                  <a:pt x="11528" y="4787"/>
                </a:lnTo>
                <a:lnTo>
                  <a:pt x="11577" y="4811"/>
                </a:lnTo>
                <a:lnTo>
                  <a:pt x="11626" y="4885"/>
                </a:lnTo>
                <a:lnTo>
                  <a:pt x="11650" y="4958"/>
                </a:lnTo>
                <a:lnTo>
                  <a:pt x="11626" y="5031"/>
                </a:lnTo>
                <a:lnTo>
                  <a:pt x="11577" y="5153"/>
                </a:lnTo>
                <a:lnTo>
                  <a:pt x="11528" y="5251"/>
                </a:lnTo>
                <a:lnTo>
                  <a:pt x="11455" y="5324"/>
                </a:lnTo>
                <a:lnTo>
                  <a:pt x="11357" y="5398"/>
                </a:lnTo>
                <a:lnTo>
                  <a:pt x="11260" y="5471"/>
                </a:lnTo>
                <a:lnTo>
                  <a:pt x="11162" y="5520"/>
                </a:lnTo>
                <a:lnTo>
                  <a:pt x="10991" y="5520"/>
                </a:lnTo>
                <a:lnTo>
                  <a:pt x="10942" y="5471"/>
                </a:lnTo>
                <a:lnTo>
                  <a:pt x="10893" y="5398"/>
                </a:lnTo>
                <a:lnTo>
                  <a:pt x="10869" y="5324"/>
                </a:lnTo>
                <a:lnTo>
                  <a:pt x="10893" y="5251"/>
                </a:lnTo>
                <a:lnTo>
                  <a:pt x="10942" y="5153"/>
                </a:lnTo>
                <a:lnTo>
                  <a:pt x="10991" y="5031"/>
                </a:lnTo>
                <a:lnTo>
                  <a:pt x="11064" y="4958"/>
                </a:lnTo>
                <a:lnTo>
                  <a:pt x="11162" y="4885"/>
                </a:lnTo>
                <a:lnTo>
                  <a:pt x="11260" y="4811"/>
                </a:lnTo>
                <a:lnTo>
                  <a:pt x="11357" y="4787"/>
                </a:lnTo>
                <a:lnTo>
                  <a:pt x="11455" y="4763"/>
                </a:lnTo>
                <a:close/>
                <a:moveTo>
                  <a:pt x="16437" y="12260"/>
                </a:moveTo>
                <a:lnTo>
                  <a:pt x="16511" y="12285"/>
                </a:lnTo>
                <a:lnTo>
                  <a:pt x="16535" y="12334"/>
                </a:lnTo>
                <a:lnTo>
                  <a:pt x="16559" y="12407"/>
                </a:lnTo>
                <a:lnTo>
                  <a:pt x="16584" y="12578"/>
                </a:lnTo>
                <a:lnTo>
                  <a:pt x="16584" y="12651"/>
                </a:lnTo>
                <a:lnTo>
                  <a:pt x="16535" y="12749"/>
                </a:lnTo>
                <a:lnTo>
                  <a:pt x="16486" y="12871"/>
                </a:lnTo>
                <a:lnTo>
                  <a:pt x="16413" y="12944"/>
                </a:lnTo>
                <a:lnTo>
                  <a:pt x="16340" y="13042"/>
                </a:lnTo>
                <a:lnTo>
                  <a:pt x="16266" y="13140"/>
                </a:lnTo>
                <a:lnTo>
                  <a:pt x="16218" y="13237"/>
                </a:lnTo>
                <a:lnTo>
                  <a:pt x="16218" y="13335"/>
                </a:lnTo>
                <a:lnTo>
                  <a:pt x="16193" y="13482"/>
                </a:lnTo>
                <a:lnTo>
                  <a:pt x="16144" y="13555"/>
                </a:lnTo>
                <a:lnTo>
                  <a:pt x="16120" y="13628"/>
                </a:lnTo>
                <a:lnTo>
                  <a:pt x="16071" y="13653"/>
                </a:lnTo>
                <a:lnTo>
                  <a:pt x="15973" y="13653"/>
                </a:lnTo>
                <a:lnTo>
                  <a:pt x="15924" y="13628"/>
                </a:lnTo>
                <a:lnTo>
                  <a:pt x="15900" y="13555"/>
                </a:lnTo>
                <a:lnTo>
                  <a:pt x="15851" y="13433"/>
                </a:lnTo>
                <a:lnTo>
                  <a:pt x="15851" y="13286"/>
                </a:lnTo>
                <a:lnTo>
                  <a:pt x="15827" y="13140"/>
                </a:lnTo>
                <a:lnTo>
                  <a:pt x="15851" y="12969"/>
                </a:lnTo>
                <a:lnTo>
                  <a:pt x="15924" y="12798"/>
                </a:lnTo>
                <a:lnTo>
                  <a:pt x="15998" y="12627"/>
                </a:lnTo>
                <a:lnTo>
                  <a:pt x="16120" y="12480"/>
                </a:lnTo>
                <a:lnTo>
                  <a:pt x="16242" y="12383"/>
                </a:lnTo>
                <a:lnTo>
                  <a:pt x="16340" y="12309"/>
                </a:lnTo>
                <a:lnTo>
                  <a:pt x="16437" y="12260"/>
                </a:lnTo>
                <a:close/>
                <a:moveTo>
                  <a:pt x="13922" y="3615"/>
                </a:moveTo>
                <a:lnTo>
                  <a:pt x="14239" y="3639"/>
                </a:lnTo>
                <a:lnTo>
                  <a:pt x="14483" y="3639"/>
                </a:lnTo>
                <a:lnTo>
                  <a:pt x="14679" y="3688"/>
                </a:lnTo>
                <a:lnTo>
                  <a:pt x="14777" y="3712"/>
                </a:lnTo>
                <a:lnTo>
                  <a:pt x="14825" y="3737"/>
                </a:lnTo>
                <a:lnTo>
                  <a:pt x="14874" y="3761"/>
                </a:lnTo>
                <a:lnTo>
                  <a:pt x="14923" y="3737"/>
                </a:lnTo>
                <a:lnTo>
                  <a:pt x="14972" y="3712"/>
                </a:lnTo>
                <a:lnTo>
                  <a:pt x="15045" y="3688"/>
                </a:lnTo>
                <a:lnTo>
                  <a:pt x="15143" y="3663"/>
                </a:lnTo>
                <a:lnTo>
                  <a:pt x="15485" y="3639"/>
                </a:lnTo>
                <a:lnTo>
                  <a:pt x="15900" y="4103"/>
                </a:lnTo>
                <a:lnTo>
                  <a:pt x="16291" y="4616"/>
                </a:lnTo>
                <a:lnTo>
                  <a:pt x="16633" y="5153"/>
                </a:lnTo>
                <a:lnTo>
                  <a:pt x="16926" y="5715"/>
                </a:lnTo>
                <a:lnTo>
                  <a:pt x="17194" y="6301"/>
                </a:lnTo>
                <a:lnTo>
                  <a:pt x="17390" y="6912"/>
                </a:lnTo>
                <a:lnTo>
                  <a:pt x="17561" y="7547"/>
                </a:lnTo>
                <a:lnTo>
                  <a:pt x="17683" y="8182"/>
                </a:lnTo>
                <a:lnTo>
                  <a:pt x="17414" y="8157"/>
                </a:lnTo>
                <a:lnTo>
                  <a:pt x="17317" y="8133"/>
                </a:lnTo>
                <a:lnTo>
                  <a:pt x="17268" y="8084"/>
                </a:lnTo>
                <a:lnTo>
                  <a:pt x="17219" y="8060"/>
                </a:lnTo>
                <a:lnTo>
                  <a:pt x="17146" y="8035"/>
                </a:lnTo>
                <a:lnTo>
                  <a:pt x="16975" y="8011"/>
                </a:lnTo>
                <a:lnTo>
                  <a:pt x="16877" y="7986"/>
                </a:lnTo>
                <a:lnTo>
                  <a:pt x="16779" y="7938"/>
                </a:lnTo>
                <a:lnTo>
                  <a:pt x="16682" y="7889"/>
                </a:lnTo>
                <a:lnTo>
                  <a:pt x="16584" y="7815"/>
                </a:lnTo>
                <a:lnTo>
                  <a:pt x="16511" y="7742"/>
                </a:lnTo>
                <a:lnTo>
                  <a:pt x="16437" y="7693"/>
                </a:lnTo>
                <a:lnTo>
                  <a:pt x="16364" y="7693"/>
                </a:lnTo>
                <a:lnTo>
                  <a:pt x="16315" y="7718"/>
                </a:lnTo>
                <a:lnTo>
                  <a:pt x="16291" y="7767"/>
                </a:lnTo>
                <a:lnTo>
                  <a:pt x="16291" y="7840"/>
                </a:lnTo>
                <a:lnTo>
                  <a:pt x="16340" y="7913"/>
                </a:lnTo>
                <a:lnTo>
                  <a:pt x="16413" y="8011"/>
                </a:lnTo>
                <a:lnTo>
                  <a:pt x="16486" y="8084"/>
                </a:lnTo>
                <a:lnTo>
                  <a:pt x="16584" y="8133"/>
                </a:lnTo>
                <a:lnTo>
                  <a:pt x="16706" y="8182"/>
                </a:lnTo>
                <a:lnTo>
                  <a:pt x="16779" y="8182"/>
                </a:lnTo>
                <a:lnTo>
                  <a:pt x="16877" y="8206"/>
                </a:lnTo>
                <a:lnTo>
                  <a:pt x="16975" y="8255"/>
                </a:lnTo>
                <a:lnTo>
                  <a:pt x="17072" y="8304"/>
                </a:lnTo>
                <a:lnTo>
                  <a:pt x="17170" y="8377"/>
                </a:lnTo>
                <a:lnTo>
                  <a:pt x="17194" y="8426"/>
                </a:lnTo>
                <a:lnTo>
                  <a:pt x="17219" y="8475"/>
                </a:lnTo>
                <a:lnTo>
                  <a:pt x="17194" y="8621"/>
                </a:lnTo>
                <a:lnTo>
                  <a:pt x="17097" y="8792"/>
                </a:lnTo>
                <a:lnTo>
                  <a:pt x="16975" y="8963"/>
                </a:lnTo>
                <a:lnTo>
                  <a:pt x="16804" y="9110"/>
                </a:lnTo>
                <a:lnTo>
                  <a:pt x="16657" y="9232"/>
                </a:lnTo>
                <a:lnTo>
                  <a:pt x="16511" y="9305"/>
                </a:lnTo>
                <a:lnTo>
                  <a:pt x="16413" y="9330"/>
                </a:lnTo>
                <a:lnTo>
                  <a:pt x="16242" y="9354"/>
                </a:lnTo>
                <a:lnTo>
                  <a:pt x="16169" y="9378"/>
                </a:lnTo>
                <a:lnTo>
                  <a:pt x="16120" y="9427"/>
                </a:lnTo>
                <a:lnTo>
                  <a:pt x="16071" y="9452"/>
                </a:lnTo>
                <a:lnTo>
                  <a:pt x="16022" y="9476"/>
                </a:lnTo>
                <a:lnTo>
                  <a:pt x="15973" y="9452"/>
                </a:lnTo>
                <a:lnTo>
                  <a:pt x="15924" y="9427"/>
                </a:lnTo>
                <a:lnTo>
                  <a:pt x="15900" y="9378"/>
                </a:lnTo>
                <a:lnTo>
                  <a:pt x="15851" y="9305"/>
                </a:lnTo>
                <a:lnTo>
                  <a:pt x="15827" y="9134"/>
                </a:lnTo>
                <a:lnTo>
                  <a:pt x="15802" y="9037"/>
                </a:lnTo>
                <a:lnTo>
                  <a:pt x="15729" y="8890"/>
                </a:lnTo>
                <a:lnTo>
                  <a:pt x="15607" y="8743"/>
                </a:lnTo>
                <a:lnTo>
                  <a:pt x="15460" y="8573"/>
                </a:lnTo>
                <a:lnTo>
                  <a:pt x="15314" y="8402"/>
                </a:lnTo>
                <a:lnTo>
                  <a:pt x="15192" y="8255"/>
                </a:lnTo>
                <a:lnTo>
                  <a:pt x="15094" y="8108"/>
                </a:lnTo>
                <a:lnTo>
                  <a:pt x="15070" y="8011"/>
                </a:lnTo>
                <a:lnTo>
                  <a:pt x="15070" y="7938"/>
                </a:lnTo>
                <a:lnTo>
                  <a:pt x="15045" y="7889"/>
                </a:lnTo>
                <a:lnTo>
                  <a:pt x="15021" y="7889"/>
                </a:lnTo>
                <a:lnTo>
                  <a:pt x="14972" y="7913"/>
                </a:lnTo>
                <a:lnTo>
                  <a:pt x="14948" y="7962"/>
                </a:lnTo>
                <a:lnTo>
                  <a:pt x="14899" y="8035"/>
                </a:lnTo>
                <a:lnTo>
                  <a:pt x="14874" y="8182"/>
                </a:lnTo>
                <a:lnTo>
                  <a:pt x="14899" y="8279"/>
                </a:lnTo>
                <a:lnTo>
                  <a:pt x="14972" y="8402"/>
                </a:lnTo>
                <a:lnTo>
                  <a:pt x="15045" y="8548"/>
                </a:lnTo>
                <a:lnTo>
                  <a:pt x="15167" y="8670"/>
                </a:lnTo>
                <a:lnTo>
                  <a:pt x="15265" y="8792"/>
                </a:lnTo>
                <a:lnTo>
                  <a:pt x="15363" y="8914"/>
                </a:lnTo>
                <a:lnTo>
                  <a:pt x="15436" y="9037"/>
                </a:lnTo>
                <a:lnTo>
                  <a:pt x="15460" y="9134"/>
                </a:lnTo>
                <a:lnTo>
                  <a:pt x="15460" y="9232"/>
                </a:lnTo>
                <a:lnTo>
                  <a:pt x="15509" y="9330"/>
                </a:lnTo>
                <a:lnTo>
                  <a:pt x="15558" y="9427"/>
                </a:lnTo>
                <a:lnTo>
                  <a:pt x="15631" y="9525"/>
                </a:lnTo>
                <a:lnTo>
                  <a:pt x="15753" y="9598"/>
                </a:lnTo>
                <a:lnTo>
                  <a:pt x="15900" y="9647"/>
                </a:lnTo>
                <a:lnTo>
                  <a:pt x="16047" y="9696"/>
                </a:lnTo>
                <a:lnTo>
                  <a:pt x="16218" y="9720"/>
                </a:lnTo>
                <a:lnTo>
                  <a:pt x="16364" y="9720"/>
                </a:lnTo>
                <a:lnTo>
                  <a:pt x="16486" y="9769"/>
                </a:lnTo>
                <a:lnTo>
                  <a:pt x="16559" y="9818"/>
                </a:lnTo>
                <a:lnTo>
                  <a:pt x="16584" y="9867"/>
                </a:lnTo>
                <a:lnTo>
                  <a:pt x="16584" y="9916"/>
                </a:lnTo>
                <a:lnTo>
                  <a:pt x="16559" y="10013"/>
                </a:lnTo>
                <a:lnTo>
                  <a:pt x="16437" y="10209"/>
                </a:lnTo>
                <a:lnTo>
                  <a:pt x="16242" y="10429"/>
                </a:lnTo>
                <a:lnTo>
                  <a:pt x="16022" y="10673"/>
                </a:lnTo>
                <a:lnTo>
                  <a:pt x="15802" y="10917"/>
                </a:lnTo>
                <a:lnTo>
                  <a:pt x="15631" y="11186"/>
                </a:lnTo>
                <a:lnTo>
                  <a:pt x="15485" y="11430"/>
                </a:lnTo>
                <a:lnTo>
                  <a:pt x="15460" y="11528"/>
                </a:lnTo>
                <a:lnTo>
                  <a:pt x="15460" y="11625"/>
                </a:lnTo>
                <a:lnTo>
                  <a:pt x="15460" y="11772"/>
                </a:lnTo>
                <a:lnTo>
                  <a:pt x="15485" y="11918"/>
                </a:lnTo>
                <a:lnTo>
                  <a:pt x="15509" y="12016"/>
                </a:lnTo>
                <a:lnTo>
                  <a:pt x="15558" y="12089"/>
                </a:lnTo>
                <a:lnTo>
                  <a:pt x="15583" y="12138"/>
                </a:lnTo>
                <a:lnTo>
                  <a:pt x="15607" y="12212"/>
                </a:lnTo>
                <a:lnTo>
                  <a:pt x="15631" y="12383"/>
                </a:lnTo>
                <a:lnTo>
                  <a:pt x="15607" y="12480"/>
                </a:lnTo>
                <a:lnTo>
                  <a:pt x="15509" y="12651"/>
                </a:lnTo>
                <a:lnTo>
                  <a:pt x="15363" y="12847"/>
                </a:lnTo>
                <a:lnTo>
                  <a:pt x="15167" y="13042"/>
                </a:lnTo>
                <a:lnTo>
                  <a:pt x="14972" y="13237"/>
                </a:lnTo>
                <a:lnTo>
                  <a:pt x="14825" y="13433"/>
                </a:lnTo>
                <a:lnTo>
                  <a:pt x="14728" y="13604"/>
                </a:lnTo>
                <a:lnTo>
                  <a:pt x="14679" y="13701"/>
                </a:lnTo>
                <a:lnTo>
                  <a:pt x="14654" y="13823"/>
                </a:lnTo>
                <a:lnTo>
                  <a:pt x="14581" y="13970"/>
                </a:lnTo>
                <a:lnTo>
                  <a:pt x="14459" y="14117"/>
                </a:lnTo>
                <a:lnTo>
                  <a:pt x="14313" y="14288"/>
                </a:lnTo>
                <a:lnTo>
                  <a:pt x="14142" y="14434"/>
                </a:lnTo>
                <a:lnTo>
                  <a:pt x="13995" y="14556"/>
                </a:lnTo>
                <a:lnTo>
                  <a:pt x="13848" y="14629"/>
                </a:lnTo>
                <a:lnTo>
                  <a:pt x="13726" y="14654"/>
                </a:lnTo>
                <a:lnTo>
                  <a:pt x="13653" y="14654"/>
                </a:lnTo>
                <a:lnTo>
                  <a:pt x="13555" y="14605"/>
                </a:lnTo>
                <a:lnTo>
                  <a:pt x="13458" y="14556"/>
                </a:lnTo>
                <a:lnTo>
                  <a:pt x="13360" y="14483"/>
                </a:lnTo>
                <a:lnTo>
                  <a:pt x="13287" y="14385"/>
                </a:lnTo>
                <a:lnTo>
                  <a:pt x="13213" y="14288"/>
                </a:lnTo>
                <a:lnTo>
                  <a:pt x="13189" y="14190"/>
                </a:lnTo>
                <a:lnTo>
                  <a:pt x="13165" y="14092"/>
                </a:lnTo>
                <a:lnTo>
                  <a:pt x="13140" y="13921"/>
                </a:lnTo>
                <a:lnTo>
                  <a:pt x="13116" y="13848"/>
                </a:lnTo>
                <a:lnTo>
                  <a:pt x="13067" y="13799"/>
                </a:lnTo>
                <a:lnTo>
                  <a:pt x="13043" y="13750"/>
                </a:lnTo>
                <a:lnTo>
                  <a:pt x="12994" y="13677"/>
                </a:lnTo>
                <a:lnTo>
                  <a:pt x="12969" y="13530"/>
                </a:lnTo>
                <a:lnTo>
                  <a:pt x="12945" y="13359"/>
                </a:lnTo>
                <a:lnTo>
                  <a:pt x="12920" y="13286"/>
                </a:lnTo>
                <a:lnTo>
                  <a:pt x="12872" y="13237"/>
                </a:lnTo>
                <a:lnTo>
                  <a:pt x="12847" y="13164"/>
                </a:lnTo>
                <a:lnTo>
                  <a:pt x="12823" y="13066"/>
                </a:lnTo>
                <a:lnTo>
                  <a:pt x="12798" y="12920"/>
                </a:lnTo>
                <a:lnTo>
                  <a:pt x="12774" y="12749"/>
                </a:lnTo>
                <a:lnTo>
                  <a:pt x="12798" y="12602"/>
                </a:lnTo>
                <a:lnTo>
                  <a:pt x="12823" y="12456"/>
                </a:lnTo>
                <a:lnTo>
                  <a:pt x="12847" y="12358"/>
                </a:lnTo>
                <a:lnTo>
                  <a:pt x="12872" y="12285"/>
                </a:lnTo>
                <a:lnTo>
                  <a:pt x="12920" y="12236"/>
                </a:lnTo>
                <a:lnTo>
                  <a:pt x="12945" y="12163"/>
                </a:lnTo>
                <a:lnTo>
                  <a:pt x="12969" y="11992"/>
                </a:lnTo>
                <a:lnTo>
                  <a:pt x="12945" y="11894"/>
                </a:lnTo>
                <a:lnTo>
                  <a:pt x="12896" y="11772"/>
                </a:lnTo>
                <a:lnTo>
                  <a:pt x="12798" y="11650"/>
                </a:lnTo>
                <a:lnTo>
                  <a:pt x="12701" y="11528"/>
                </a:lnTo>
                <a:lnTo>
                  <a:pt x="12578" y="11381"/>
                </a:lnTo>
                <a:lnTo>
                  <a:pt x="12481" y="11210"/>
                </a:lnTo>
                <a:lnTo>
                  <a:pt x="12432" y="11015"/>
                </a:lnTo>
                <a:lnTo>
                  <a:pt x="12408" y="10844"/>
                </a:lnTo>
                <a:lnTo>
                  <a:pt x="12408" y="10697"/>
                </a:lnTo>
                <a:lnTo>
                  <a:pt x="12383" y="10551"/>
                </a:lnTo>
                <a:lnTo>
                  <a:pt x="12334" y="10453"/>
                </a:lnTo>
                <a:lnTo>
                  <a:pt x="12310" y="10380"/>
                </a:lnTo>
                <a:lnTo>
                  <a:pt x="12261" y="10331"/>
                </a:lnTo>
                <a:lnTo>
                  <a:pt x="12188" y="10307"/>
                </a:lnTo>
                <a:lnTo>
                  <a:pt x="12017" y="10282"/>
                </a:lnTo>
                <a:lnTo>
                  <a:pt x="11870" y="10307"/>
                </a:lnTo>
                <a:lnTo>
                  <a:pt x="11797" y="10331"/>
                </a:lnTo>
                <a:lnTo>
                  <a:pt x="11748" y="10380"/>
                </a:lnTo>
                <a:lnTo>
                  <a:pt x="11675" y="10429"/>
                </a:lnTo>
                <a:lnTo>
                  <a:pt x="11553" y="10453"/>
                </a:lnTo>
                <a:lnTo>
                  <a:pt x="11406" y="10478"/>
                </a:lnTo>
                <a:lnTo>
                  <a:pt x="11260" y="10478"/>
                </a:lnTo>
                <a:lnTo>
                  <a:pt x="11089" y="10453"/>
                </a:lnTo>
                <a:lnTo>
                  <a:pt x="10893" y="10355"/>
                </a:lnTo>
                <a:lnTo>
                  <a:pt x="10674" y="10233"/>
                </a:lnTo>
                <a:lnTo>
                  <a:pt x="10503" y="10087"/>
                </a:lnTo>
                <a:lnTo>
                  <a:pt x="10429" y="10013"/>
                </a:lnTo>
                <a:lnTo>
                  <a:pt x="10356" y="9891"/>
                </a:lnTo>
                <a:lnTo>
                  <a:pt x="10234" y="9598"/>
                </a:lnTo>
                <a:lnTo>
                  <a:pt x="10161" y="9281"/>
                </a:lnTo>
                <a:lnTo>
                  <a:pt x="10112" y="8963"/>
                </a:lnTo>
                <a:lnTo>
                  <a:pt x="10136" y="8792"/>
                </a:lnTo>
                <a:lnTo>
                  <a:pt x="10161" y="8621"/>
                </a:lnTo>
                <a:lnTo>
                  <a:pt x="10258" y="8279"/>
                </a:lnTo>
                <a:lnTo>
                  <a:pt x="10332" y="8108"/>
                </a:lnTo>
                <a:lnTo>
                  <a:pt x="10405" y="7962"/>
                </a:lnTo>
                <a:lnTo>
                  <a:pt x="10503" y="7815"/>
                </a:lnTo>
                <a:lnTo>
                  <a:pt x="10600" y="7718"/>
                </a:lnTo>
                <a:lnTo>
                  <a:pt x="10796" y="7522"/>
                </a:lnTo>
                <a:lnTo>
                  <a:pt x="10991" y="7376"/>
                </a:lnTo>
                <a:lnTo>
                  <a:pt x="11162" y="7278"/>
                </a:lnTo>
                <a:lnTo>
                  <a:pt x="11260" y="7229"/>
                </a:lnTo>
                <a:lnTo>
                  <a:pt x="11431" y="7205"/>
                </a:lnTo>
                <a:lnTo>
                  <a:pt x="11504" y="7180"/>
                </a:lnTo>
                <a:lnTo>
                  <a:pt x="11553" y="7132"/>
                </a:lnTo>
                <a:lnTo>
                  <a:pt x="11626" y="7107"/>
                </a:lnTo>
                <a:lnTo>
                  <a:pt x="11724" y="7083"/>
                </a:lnTo>
                <a:lnTo>
                  <a:pt x="11870" y="7058"/>
                </a:lnTo>
                <a:lnTo>
                  <a:pt x="12188" y="7058"/>
                </a:lnTo>
                <a:lnTo>
                  <a:pt x="12359" y="7107"/>
                </a:lnTo>
                <a:lnTo>
                  <a:pt x="12481" y="7156"/>
                </a:lnTo>
                <a:lnTo>
                  <a:pt x="12603" y="7229"/>
                </a:lnTo>
                <a:lnTo>
                  <a:pt x="12676" y="7303"/>
                </a:lnTo>
                <a:lnTo>
                  <a:pt x="12774" y="7376"/>
                </a:lnTo>
                <a:lnTo>
                  <a:pt x="12896" y="7425"/>
                </a:lnTo>
                <a:lnTo>
                  <a:pt x="12969" y="7425"/>
                </a:lnTo>
                <a:lnTo>
                  <a:pt x="13140" y="7449"/>
                </a:lnTo>
                <a:lnTo>
                  <a:pt x="13213" y="7498"/>
                </a:lnTo>
                <a:lnTo>
                  <a:pt x="13262" y="7522"/>
                </a:lnTo>
                <a:lnTo>
                  <a:pt x="13311" y="7547"/>
                </a:lnTo>
                <a:lnTo>
                  <a:pt x="13360" y="7571"/>
                </a:lnTo>
                <a:lnTo>
                  <a:pt x="13409" y="7547"/>
                </a:lnTo>
                <a:lnTo>
                  <a:pt x="13458" y="7522"/>
                </a:lnTo>
                <a:lnTo>
                  <a:pt x="13507" y="7498"/>
                </a:lnTo>
                <a:lnTo>
                  <a:pt x="13580" y="7449"/>
                </a:lnTo>
                <a:lnTo>
                  <a:pt x="13726" y="7425"/>
                </a:lnTo>
                <a:lnTo>
                  <a:pt x="13897" y="7449"/>
                </a:lnTo>
                <a:lnTo>
                  <a:pt x="13971" y="7498"/>
                </a:lnTo>
                <a:lnTo>
                  <a:pt x="14019" y="7522"/>
                </a:lnTo>
                <a:lnTo>
                  <a:pt x="14093" y="7571"/>
                </a:lnTo>
                <a:lnTo>
                  <a:pt x="14190" y="7596"/>
                </a:lnTo>
                <a:lnTo>
                  <a:pt x="14337" y="7620"/>
                </a:lnTo>
                <a:lnTo>
                  <a:pt x="14654" y="7620"/>
                </a:lnTo>
                <a:lnTo>
                  <a:pt x="14801" y="7596"/>
                </a:lnTo>
                <a:lnTo>
                  <a:pt x="14899" y="7571"/>
                </a:lnTo>
                <a:lnTo>
                  <a:pt x="14972" y="7522"/>
                </a:lnTo>
                <a:lnTo>
                  <a:pt x="15021" y="7473"/>
                </a:lnTo>
                <a:lnTo>
                  <a:pt x="15045" y="7400"/>
                </a:lnTo>
                <a:lnTo>
                  <a:pt x="15070" y="7229"/>
                </a:lnTo>
                <a:lnTo>
                  <a:pt x="15070" y="7205"/>
                </a:lnTo>
                <a:lnTo>
                  <a:pt x="15045" y="7156"/>
                </a:lnTo>
                <a:lnTo>
                  <a:pt x="14948" y="7107"/>
                </a:lnTo>
                <a:lnTo>
                  <a:pt x="14825" y="7058"/>
                </a:lnTo>
                <a:lnTo>
                  <a:pt x="14679" y="7058"/>
                </a:lnTo>
                <a:lnTo>
                  <a:pt x="14532" y="7034"/>
                </a:lnTo>
                <a:lnTo>
                  <a:pt x="14361" y="6985"/>
                </a:lnTo>
                <a:lnTo>
                  <a:pt x="14215" y="6936"/>
                </a:lnTo>
                <a:lnTo>
                  <a:pt x="14117" y="6863"/>
                </a:lnTo>
                <a:lnTo>
                  <a:pt x="14019" y="6790"/>
                </a:lnTo>
                <a:lnTo>
                  <a:pt x="13922" y="6716"/>
                </a:lnTo>
                <a:lnTo>
                  <a:pt x="13824" y="6692"/>
                </a:lnTo>
                <a:lnTo>
                  <a:pt x="13726" y="6668"/>
                </a:lnTo>
                <a:lnTo>
                  <a:pt x="13653" y="6643"/>
                </a:lnTo>
                <a:lnTo>
                  <a:pt x="13555" y="6619"/>
                </a:lnTo>
                <a:lnTo>
                  <a:pt x="13458" y="6545"/>
                </a:lnTo>
                <a:lnTo>
                  <a:pt x="13360" y="6472"/>
                </a:lnTo>
                <a:lnTo>
                  <a:pt x="13287" y="6399"/>
                </a:lnTo>
                <a:lnTo>
                  <a:pt x="13189" y="6374"/>
                </a:lnTo>
                <a:lnTo>
                  <a:pt x="13116" y="6350"/>
                </a:lnTo>
                <a:lnTo>
                  <a:pt x="13067" y="6374"/>
                </a:lnTo>
                <a:lnTo>
                  <a:pt x="13018" y="6399"/>
                </a:lnTo>
                <a:lnTo>
                  <a:pt x="12945" y="6399"/>
                </a:lnTo>
                <a:lnTo>
                  <a:pt x="12872" y="6350"/>
                </a:lnTo>
                <a:lnTo>
                  <a:pt x="12774" y="6277"/>
                </a:lnTo>
                <a:lnTo>
                  <a:pt x="12701" y="6228"/>
                </a:lnTo>
                <a:lnTo>
                  <a:pt x="12627" y="6179"/>
                </a:lnTo>
                <a:lnTo>
                  <a:pt x="12505" y="6179"/>
                </a:lnTo>
                <a:lnTo>
                  <a:pt x="12456" y="6228"/>
                </a:lnTo>
                <a:lnTo>
                  <a:pt x="12383" y="6252"/>
                </a:lnTo>
                <a:lnTo>
                  <a:pt x="12212" y="6277"/>
                </a:lnTo>
                <a:lnTo>
                  <a:pt x="12114" y="6326"/>
                </a:lnTo>
                <a:lnTo>
                  <a:pt x="11968" y="6399"/>
                </a:lnTo>
                <a:lnTo>
                  <a:pt x="11797" y="6521"/>
                </a:lnTo>
                <a:lnTo>
                  <a:pt x="11650" y="6668"/>
                </a:lnTo>
                <a:lnTo>
                  <a:pt x="11479" y="6814"/>
                </a:lnTo>
                <a:lnTo>
                  <a:pt x="11309" y="6936"/>
                </a:lnTo>
                <a:lnTo>
                  <a:pt x="11186" y="7009"/>
                </a:lnTo>
                <a:lnTo>
                  <a:pt x="11064" y="7058"/>
                </a:lnTo>
                <a:lnTo>
                  <a:pt x="10918" y="7009"/>
                </a:lnTo>
                <a:lnTo>
                  <a:pt x="10844" y="6985"/>
                </a:lnTo>
                <a:lnTo>
                  <a:pt x="10796" y="6961"/>
                </a:lnTo>
                <a:lnTo>
                  <a:pt x="10747" y="6912"/>
                </a:lnTo>
                <a:lnTo>
                  <a:pt x="10722" y="6838"/>
                </a:lnTo>
                <a:lnTo>
                  <a:pt x="10698" y="6668"/>
                </a:lnTo>
                <a:lnTo>
                  <a:pt x="10722" y="6497"/>
                </a:lnTo>
                <a:lnTo>
                  <a:pt x="10747" y="6423"/>
                </a:lnTo>
                <a:lnTo>
                  <a:pt x="10796" y="6374"/>
                </a:lnTo>
                <a:lnTo>
                  <a:pt x="10844" y="6350"/>
                </a:lnTo>
                <a:lnTo>
                  <a:pt x="10967" y="6326"/>
                </a:lnTo>
                <a:lnTo>
                  <a:pt x="11113" y="6301"/>
                </a:lnTo>
                <a:lnTo>
                  <a:pt x="11260" y="6277"/>
                </a:lnTo>
                <a:lnTo>
                  <a:pt x="11406" y="6277"/>
                </a:lnTo>
                <a:lnTo>
                  <a:pt x="11528" y="6228"/>
                </a:lnTo>
                <a:lnTo>
                  <a:pt x="11602" y="6179"/>
                </a:lnTo>
                <a:lnTo>
                  <a:pt x="11626" y="6130"/>
                </a:lnTo>
                <a:lnTo>
                  <a:pt x="11650" y="6106"/>
                </a:lnTo>
                <a:lnTo>
                  <a:pt x="11602" y="5935"/>
                </a:lnTo>
                <a:lnTo>
                  <a:pt x="11577" y="5862"/>
                </a:lnTo>
                <a:lnTo>
                  <a:pt x="11553" y="5813"/>
                </a:lnTo>
                <a:lnTo>
                  <a:pt x="11504" y="5764"/>
                </a:lnTo>
                <a:lnTo>
                  <a:pt x="11504" y="5715"/>
                </a:lnTo>
                <a:lnTo>
                  <a:pt x="11504" y="5666"/>
                </a:lnTo>
                <a:lnTo>
                  <a:pt x="11553" y="5617"/>
                </a:lnTo>
                <a:lnTo>
                  <a:pt x="11602" y="5593"/>
                </a:lnTo>
                <a:lnTo>
                  <a:pt x="11675" y="5544"/>
                </a:lnTo>
                <a:lnTo>
                  <a:pt x="11821" y="5520"/>
                </a:lnTo>
                <a:lnTo>
                  <a:pt x="11919" y="5520"/>
                </a:lnTo>
                <a:lnTo>
                  <a:pt x="12017" y="5471"/>
                </a:lnTo>
                <a:lnTo>
                  <a:pt x="12114" y="5398"/>
                </a:lnTo>
                <a:lnTo>
                  <a:pt x="12212" y="5324"/>
                </a:lnTo>
                <a:lnTo>
                  <a:pt x="12285" y="5251"/>
                </a:lnTo>
                <a:lnTo>
                  <a:pt x="12359" y="5153"/>
                </a:lnTo>
                <a:lnTo>
                  <a:pt x="12383" y="5031"/>
                </a:lnTo>
                <a:lnTo>
                  <a:pt x="12408" y="4958"/>
                </a:lnTo>
                <a:lnTo>
                  <a:pt x="12383" y="4787"/>
                </a:lnTo>
                <a:lnTo>
                  <a:pt x="12334" y="4714"/>
                </a:lnTo>
                <a:lnTo>
                  <a:pt x="12310" y="4665"/>
                </a:lnTo>
                <a:lnTo>
                  <a:pt x="12310" y="4640"/>
                </a:lnTo>
                <a:lnTo>
                  <a:pt x="12310" y="4592"/>
                </a:lnTo>
                <a:lnTo>
                  <a:pt x="12383" y="4469"/>
                </a:lnTo>
                <a:lnTo>
                  <a:pt x="12505" y="4298"/>
                </a:lnTo>
                <a:lnTo>
                  <a:pt x="12701" y="4103"/>
                </a:lnTo>
                <a:lnTo>
                  <a:pt x="12798" y="4005"/>
                </a:lnTo>
                <a:lnTo>
                  <a:pt x="12945" y="3908"/>
                </a:lnTo>
                <a:lnTo>
                  <a:pt x="13091" y="3834"/>
                </a:lnTo>
                <a:lnTo>
                  <a:pt x="13262" y="3761"/>
                </a:lnTo>
                <a:lnTo>
                  <a:pt x="13604" y="3663"/>
                </a:lnTo>
                <a:lnTo>
                  <a:pt x="13775" y="3639"/>
                </a:lnTo>
                <a:lnTo>
                  <a:pt x="13922" y="3615"/>
                </a:lnTo>
                <a:close/>
                <a:moveTo>
                  <a:pt x="6888" y="2467"/>
                </a:moveTo>
                <a:lnTo>
                  <a:pt x="6986" y="2491"/>
                </a:lnTo>
                <a:lnTo>
                  <a:pt x="7083" y="2516"/>
                </a:lnTo>
                <a:lnTo>
                  <a:pt x="7132" y="2540"/>
                </a:lnTo>
                <a:lnTo>
                  <a:pt x="7181" y="2589"/>
                </a:lnTo>
                <a:lnTo>
                  <a:pt x="7181" y="2638"/>
                </a:lnTo>
                <a:lnTo>
                  <a:pt x="7181" y="2711"/>
                </a:lnTo>
                <a:lnTo>
                  <a:pt x="7132" y="2784"/>
                </a:lnTo>
                <a:lnTo>
                  <a:pt x="7083" y="2858"/>
                </a:lnTo>
                <a:lnTo>
                  <a:pt x="6937" y="3028"/>
                </a:lnTo>
                <a:lnTo>
                  <a:pt x="6864" y="3175"/>
                </a:lnTo>
                <a:lnTo>
                  <a:pt x="6839" y="3322"/>
                </a:lnTo>
                <a:lnTo>
                  <a:pt x="6864" y="3395"/>
                </a:lnTo>
                <a:lnTo>
                  <a:pt x="6888" y="3419"/>
                </a:lnTo>
                <a:lnTo>
                  <a:pt x="6961" y="3517"/>
                </a:lnTo>
                <a:lnTo>
                  <a:pt x="7010" y="3615"/>
                </a:lnTo>
                <a:lnTo>
                  <a:pt x="7059" y="3712"/>
                </a:lnTo>
                <a:lnTo>
                  <a:pt x="7083" y="3810"/>
                </a:lnTo>
                <a:lnTo>
                  <a:pt x="7059" y="3908"/>
                </a:lnTo>
                <a:lnTo>
                  <a:pt x="7010" y="4005"/>
                </a:lnTo>
                <a:lnTo>
                  <a:pt x="6961" y="4103"/>
                </a:lnTo>
                <a:lnTo>
                  <a:pt x="6888" y="4201"/>
                </a:lnTo>
                <a:lnTo>
                  <a:pt x="6839" y="4225"/>
                </a:lnTo>
                <a:lnTo>
                  <a:pt x="6644" y="4225"/>
                </a:lnTo>
                <a:lnTo>
                  <a:pt x="6473" y="4128"/>
                </a:lnTo>
                <a:lnTo>
                  <a:pt x="6302" y="4005"/>
                </a:lnTo>
                <a:lnTo>
                  <a:pt x="6155" y="3859"/>
                </a:lnTo>
                <a:lnTo>
                  <a:pt x="5984" y="3786"/>
                </a:lnTo>
                <a:lnTo>
                  <a:pt x="5838" y="3761"/>
                </a:lnTo>
                <a:lnTo>
                  <a:pt x="5789" y="3786"/>
                </a:lnTo>
                <a:lnTo>
                  <a:pt x="5740" y="3810"/>
                </a:lnTo>
                <a:lnTo>
                  <a:pt x="5642" y="3883"/>
                </a:lnTo>
                <a:lnTo>
                  <a:pt x="5545" y="3957"/>
                </a:lnTo>
                <a:lnTo>
                  <a:pt x="5447" y="3981"/>
                </a:lnTo>
                <a:lnTo>
                  <a:pt x="5349" y="4005"/>
                </a:lnTo>
                <a:lnTo>
                  <a:pt x="5203" y="4030"/>
                </a:lnTo>
                <a:lnTo>
                  <a:pt x="5129" y="4054"/>
                </a:lnTo>
                <a:lnTo>
                  <a:pt x="5081" y="4103"/>
                </a:lnTo>
                <a:lnTo>
                  <a:pt x="5032" y="4128"/>
                </a:lnTo>
                <a:lnTo>
                  <a:pt x="4959" y="4152"/>
                </a:lnTo>
                <a:lnTo>
                  <a:pt x="4788" y="4201"/>
                </a:lnTo>
                <a:lnTo>
                  <a:pt x="4690" y="4201"/>
                </a:lnTo>
                <a:lnTo>
                  <a:pt x="4592" y="4250"/>
                </a:lnTo>
                <a:lnTo>
                  <a:pt x="4494" y="4298"/>
                </a:lnTo>
                <a:lnTo>
                  <a:pt x="4397" y="4372"/>
                </a:lnTo>
                <a:lnTo>
                  <a:pt x="4372" y="4421"/>
                </a:lnTo>
                <a:lnTo>
                  <a:pt x="4372" y="4494"/>
                </a:lnTo>
                <a:lnTo>
                  <a:pt x="4372" y="4616"/>
                </a:lnTo>
                <a:lnTo>
                  <a:pt x="4470" y="4787"/>
                </a:lnTo>
                <a:lnTo>
                  <a:pt x="4592" y="4958"/>
                </a:lnTo>
                <a:lnTo>
                  <a:pt x="4690" y="5031"/>
                </a:lnTo>
                <a:lnTo>
                  <a:pt x="4788" y="5056"/>
                </a:lnTo>
                <a:lnTo>
                  <a:pt x="4885" y="5080"/>
                </a:lnTo>
                <a:lnTo>
                  <a:pt x="5007" y="5080"/>
                </a:lnTo>
                <a:lnTo>
                  <a:pt x="5129" y="5056"/>
                </a:lnTo>
                <a:lnTo>
                  <a:pt x="5227" y="5007"/>
                </a:lnTo>
                <a:lnTo>
                  <a:pt x="5349" y="4933"/>
                </a:lnTo>
                <a:lnTo>
                  <a:pt x="5447" y="4860"/>
                </a:lnTo>
                <a:lnTo>
                  <a:pt x="5642" y="4665"/>
                </a:lnTo>
                <a:lnTo>
                  <a:pt x="5838" y="4518"/>
                </a:lnTo>
                <a:lnTo>
                  <a:pt x="6009" y="4421"/>
                </a:lnTo>
                <a:lnTo>
                  <a:pt x="6131" y="4372"/>
                </a:lnTo>
                <a:lnTo>
                  <a:pt x="6204" y="4396"/>
                </a:lnTo>
                <a:lnTo>
                  <a:pt x="6253" y="4445"/>
                </a:lnTo>
                <a:lnTo>
                  <a:pt x="6302" y="4494"/>
                </a:lnTo>
                <a:lnTo>
                  <a:pt x="6302" y="4567"/>
                </a:lnTo>
                <a:lnTo>
                  <a:pt x="6326" y="4640"/>
                </a:lnTo>
                <a:lnTo>
                  <a:pt x="6375" y="4714"/>
                </a:lnTo>
                <a:lnTo>
                  <a:pt x="6424" y="4738"/>
                </a:lnTo>
                <a:lnTo>
                  <a:pt x="6497" y="4763"/>
                </a:lnTo>
                <a:lnTo>
                  <a:pt x="6595" y="4787"/>
                </a:lnTo>
                <a:lnTo>
                  <a:pt x="6693" y="4811"/>
                </a:lnTo>
                <a:lnTo>
                  <a:pt x="6790" y="4885"/>
                </a:lnTo>
                <a:lnTo>
                  <a:pt x="6888" y="4958"/>
                </a:lnTo>
                <a:lnTo>
                  <a:pt x="6937" y="5031"/>
                </a:lnTo>
                <a:lnTo>
                  <a:pt x="6961" y="5153"/>
                </a:lnTo>
                <a:lnTo>
                  <a:pt x="6937" y="5251"/>
                </a:lnTo>
                <a:lnTo>
                  <a:pt x="6888" y="5324"/>
                </a:lnTo>
                <a:lnTo>
                  <a:pt x="6790" y="5398"/>
                </a:lnTo>
                <a:lnTo>
                  <a:pt x="6693" y="5471"/>
                </a:lnTo>
                <a:lnTo>
                  <a:pt x="6595" y="5520"/>
                </a:lnTo>
                <a:lnTo>
                  <a:pt x="6497" y="5520"/>
                </a:lnTo>
                <a:lnTo>
                  <a:pt x="6399" y="5544"/>
                </a:lnTo>
                <a:lnTo>
                  <a:pt x="6253" y="5642"/>
                </a:lnTo>
                <a:lnTo>
                  <a:pt x="6082" y="5764"/>
                </a:lnTo>
                <a:lnTo>
                  <a:pt x="5935" y="5910"/>
                </a:lnTo>
                <a:lnTo>
                  <a:pt x="5764" y="6057"/>
                </a:lnTo>
                <a:lnTo>
                  <a:pt x="5594" y="6179"/>
                </a:lnTo>
                <a:lnTo>
                  <a:pt x="5471" y="6252"/>
                </a:lnTo>
                <a:lnTo>
                  <a:pt x="5349" y="6277"/>
                </a:lnTo>
                <a:lnTo>
                  <a:pt x="5227" y="6326"/>
                </a:lnTo>
                <a:lnTo>
                  <a:pt x="5056" y="6448"/>
                </a:lnTo>
                <a:lnTo>
                  <a:pt x="4812" y="6643"/>
                </a:lnTo>
                <a:lnTo>
                  <a:pt x="4568" y="6887"/>
                </a:lnTo>
                <a:lnTo>
                  <a:pt x="4226" y="7229"/>
                </a:lnTo>
                <a:lnTo>
                  <a:pt x="4104" y="7327"/>
                </a:lnTo>
                <a:lnTo>
                  <a:pt x="3957" y="7449"/>
                </a:lnTo>
                <a:lnTo>
                  <a:pt x="3640" y="7644"/>
                </a:lnTo>
                <a:lnTo>
                  <a:pt x="3347" y="7767"/>
                </a:lnTo>
                <a:lnTo>
                  <a:pt x="3200" y="7791"/>
                </a:lnTo>
                <a:lnTo>
                  <a:pt x="3078" y="7815"/>
                </a:lnTo>
                <a:lnTo>
                  <a:pt x="2834" y="7815"/>
                </a:lnTo>
                <a:lnTo>
                  <a:pt x="2614" y="7864"/>
                </a:lnTo>
                <a:lnTo>
                  <a:pt x="2443" y="7938"/>
                </a:lnTo>
                <a:lnTo>
                  <a:pt x="2321" y="8011"/>
                </a:lnTo>
                <a:lnTo>
                  <a:pt x="2248" y="8084"/>
                </a:lnTo>
                <a:lnTo>
                  <a:pt x="2174" y="8182"/>
                </a:lnTo>
                <a:lnTo>
                  <a:pt x="2125" y="8279"/>
                </a:lnTo>
                <a:lnTo>
                  <a:pt x="2125" y="8377"/>
                </a:lnTo>
                <a:lnTo>
                  <a:pt x="2125" y="8475"/>
                </a:lnTo>
                <a:lnTo>
                  <a:pt x="2174" y="8573"/>
                </a:lnTo>
                <a:lnTo>
                  <a:pt x="2248" y="8670"/>
                </a:lnTo>
                <a:lnTo>
                  <a:pt x="2321" y="8768"/>
                </a:lnTo>
                <a:lnTo>
                  <a:pt x="2394" y="8841"/>
                </a:lnTo>
                <a:lnTo>
                  <a:pt x="2492" y="8890"/>
                </a:lnTo>
                <a:lnTo>
                  <a:pt x="2614" y="8939"/>
                </a:lnTo>
                <a:lnTo>
                  <a:pt x="2687" y="8939"/>
                </a:lnTo>
                <a:lnTo>
                  <a:pt x="2809" y="8988"/>
                </a:lnTo>
                <a:lnTo>
                  <a:pt x="2956" y="9085"/>
                </a:lnTo>
                <a:lnTo>
                  <a:pt x="3151" y="9232"/>
                </a:lnTo>
                <a:lnTo>
                  <a:pt x="3371" y="9427"/>
                </a:lnTo>
                <a:lnTo>
                  <a:pt x="3566" y="9623"/>
                </a:lnTo>
                <a:lnTo>
                  <a:pt x="3762" y="9769"/>
                </a:lnTo>
                <a:lnTo>
                  <a:pt x="3908" y="9867"/>
                </a:lnTo>
                <a:lnTo>
                  <a:pt x="4030" y="9891"/>
                </a:lnTo>
                <a:lnTo>
                  <a:pt x="4177" y="9867"/>
                </a:lnTo>
                <a:lnTo>
                  <a:pt x="4250" y="9843"/>
                </a:lnTo>
                <a:lnTo>
                  <a:pt x="4324" y="9818"/>
                </a:lnTo>
                <a:lnTo>
                  <a:pt x="4372" y="9769"/>
                </a:lnTo>
                <a:lnTo>
                  <a:pt x="4494" y="9745"/>
                </a:lnTo>
                <a:lnTo>
                  <a:pt x="4641" y="9720"/>
                </a:lnTo>
                <a:lnTo>
                  <a:pt x="4959" y="9720"/>
                </a:lnTo>
                <a:lnTo>
                  <a:pt x="5105" y="9769"/>
                </a:lnTo>
                <a:lnTo>
                  <a:pt x="5252" y="9818"/>
                </a:lnTo>
                <a:lnTo>
                  <a:pt x="5349" y="9916"/>
                </a:lnTo>
                <a:lnTo>
                  <a:pt x="5447" y="9989"/>
                </a:lnTo>
                <a:lnTo>
                  <a:pt x="5545" y="10038"/>
                </a:lnTo>
                <a:lnTo>
                  <a:pt x="5642" y="10087"/>
                </a:lnTo>
                <a:lnTo>
                  <a:pt x="5740" y="10087"/>
                </a:lnTo>
                <a:lnTo>
                  <a:pt x="5838" y="10136"/>
                </a:lnTo>
                <a:lnTo>
                  <a:pt x="5984" y="10209"/>
                </a:lnTo>
                <a:lnTo>
                  <a:pt x="6155" y="10331"/>
                </a:lnTo>
                <a:lnTo>
                  <a:pt x="6302" y="10478"/>
                </a:lnTo>
                <a:lnTo>
                  <a:pt x="6473" y="10624"/>
                </a:lnTo>
                <a:lnTo>
                  <a:pt x="6644" y="10746"/>
                </a:lnTo>
                <a:lnTo>
                  <a:pt x="6790" y="10819"/>
                </a:lnTo>
                <a:lnTo>
                  <a:pt x="6888" y="10844"/>
                </a:lnTo>
                <a:lnTo>
                  <a:pt x="6961" y="10868"/>
                </a:lnTo>
                <a:lnTo>
                  <a:pt x="7083" y="10917"/>
                </a:lnTo>
                <a:lnTo>
                  <a:pt x="7181" y="10966"/>
                </a:lnTo>
                <a:lnTo>
                  <a:pt x="7254" y="11039"/>
                </a:lnTo>
                <a:lnTo>
                  <a:pt x="7352" y="11113"/>
                </a:lnTo>
                <a:lnTo>
                  <a:pt x="7450" y="11186"/>
                </a:lnTo>
                <a:lnTo>
                  <a:pt x="7547" y="11210"/>
                </a:lnTo>
                <a:lnTo>
                  <a:pt x="7645" y="11235"/>
                </a:lnTo>
                <a:lnTo>
                  <a:pt x="7743" y="11259"/>
                </a:lnTo>
                <a:lnTo>
                  <a:pt x="7840" y="11283"/>
                </a:lnTo>
                <a:lnTo>
                  <a:pt x="7938" y="11357"/>
                </a:lnTo>
                <a:lnTo>
                  <a:pt x="8036" y="11430"/>
                </a:lnTo>
                <a:lnTo>
                  <a:pt x="8109" y="11528"/>
                </a:lnTo>
                <a:lnTo>
                  <a:pt x="8158" y="11625"/>
                </a:lnTo>
                <a:lnTo>
                  <a:pt x="8207" y="11723"/>
                </a:lnTo>
                <a:lnTo>
                  <a:pt x="8207" y="11796"/>
                </a:lnTo>
                <a:lnTo>
                  <a:pt x="8207" y="11894"/>
                </a:lnTo>
                <a:lnTo>
                  <a:pt x="8158" y="11992"/>
                </a:lnTo>
                <a:lnTo>
                  <a:pt x="8109" y="12089"/>
                </a:lnTo>
                <a:lnTo>
                  <a:pt x="8036" y="12187"/>
                </a:lnTo>
                <a:lnTo>
                  <a:pt x="7963" y="12285"/>
                </a:lnTo>
                <a:lnTo>
                  <a:pt x="7889" y="12383"/>
                </a:lnTo>
                <a:lnTo>
                  <a:pt x="7840" y="12480"/>
                </a:lnTo>
                <a:lnTo>
                  <a:pt x="7840" y="12578"/>
                </a:lnTo>
                <a:lnTo>
                  <a:pt x="7816" y="12676"/>
                </a:lnTo>
                <a:lnTo>
                  <a:pt x="7718" y="12822"/>
                </a:lnTo>
                <a:lnTo>
                  <a:pt x="7596" y="12969"/>
                </a:lnTo>
                <a:lnTo>
                  <a:pt x="7450" y="13140"/>
                </a:lnTo>
                <a:lnTo>
                  <a:pt x="7303" y="13311"/>
                </a:lnTo>
                <a:lnTo>
                  <a:pt x="7181" y="13457"/>
                </a:lnTo>
                <a:lnTo>
                  <a:pt x="7108" y="13604"/>
                </a:lnTo>
                <a:lnTo>
                  <a:pt x="7083" y="13701"/>
                </a:lnTo>
                <a:lnTo>
                  <a:pt x="7034" y="13823"/>
                </a:lnTo>
                <a:lnTo>
                  <a:pt x="6961" y="13970"/>
                </a:lnTo>
                <a:lnTo>
                  <a:pt x="6839" y="14117"/>
                </a:lnTo>
                <a:lnTo>
                  <a:pt x="6693" y="14288"/>
                </a:lnTo>
                <a:lnTo>
                  <a:pt x="6546" y="14434"/>
                </a:lnTo>
                <a:lnTo>
                  <a:pt x="6424" y="14605"/>
                </a:lnTo>
                <a:lnTo>
                  <a:pt x="6351" y="14752"/>
                </a:lnTo>
                <a:lnTo>
                  <a:pt x="6302" y="14849"/>
                </a:lnTo>
                <a:lnTo>
                  <a:pt x="6277" y="14947"/>
                </a:lnTo>
                <a:lnTo>
                  <a:pt x="6229" y="15069"/>
                </a:lnTo>
                <a:lnTo>
                  <a:pt x="6131" y="15216"/>
                </a:lnTo>
                <a:lnTo>
                  <a:pt x="6033" y="15338"/>
                </a:lnTo>
                <a:lnTo>
                  <a:pt x="5911" y="15460"/>
                </a:lnTo>
                <a:lnTo>
                  <a:pt x="5813" y="15582"/>
                </a:lnTo>
                <a:lnTo>
                  <a:pt x="5764" y="15704"/>
                </a:lnTo>
                <a:lnTo>
                  <a:pt x="5740" y="15802"/>
                </a:lnTo>
                <a:lnTo>
                  <a:pt x="5764" y="15973"/>
                </a:lnTo>
                <a:lnTo>
                  <a:pt x="5789" y="16046"/>
                </a:lnTo>
                <a:lnTo>
                  <a:pt x="5838" y="16095"/>
                </a:lnTo>
                <a:lnTo>
                  <a:pt x="5862" y="16144"/>
                </a:lnTo>
                <a:lnTo>
                  <a:pt x="5911" y="16217"/>
                </a:lnTo>
                <a:lnTo>
                  <a:pt x="5935" y="16388"/>
                </a:lnTo>
                <a:lnTo>
                  <a:pt x="5911" y="16461"/>
                </a:lnTo>
                <a:lnTo>
                  <a:pt x="5862" y="16510"/>
                </a:lnTo>
                <a:lnTo>
                  <a:pt x="5813" y="16559"/>
                </a:lnTo>
                <a:lnTo>
                  <a:pt x="5642" y="16559"/>
                </a:lnTo>
                <a:lnTo>
                  <a:pt x="5545" y="16510"/>
                </a:lnTo>
                <a:lnTo>
                  <a:pt x="5447" y="16461"/>
                </a:lnTo>
                <a:lnTo>
                  <a:pt x="5349" y="16388"/>
                </a:lnTo>
                <a:lnTo>
                  <a:pt x="5276" y="16266"/>
                </a:lnTo>
                <a:lnTo>
                  <a:pt x="5227" y="16119"/>
                </a:lnTo>
                <a:lnTo>
                  <a:pt x="5178" y="15973"/>
                </a:lnTo>
                <a:lnTo>
                  <a:pt x="5178" y="15802"/>
                </a:lnTo>
                <a:lnTo>
                  <a:pt x="5154" y="15655"/>
                </a:lnTo>
                <a:lnTo>
                  <a:pt x="5105" y="15484"/>
                </a:lnTo>
                <a:lnTo>
                  <a:pt x="5056" y="15338"/>
                </a:lnTo>
                <a:lnTo>
                  <a:pt x="4983" y="15240"/>
                </a:lnTo>
                <a:lnTo>
                  <a:pt x="4934" y="15191"/>
                </a:lnTo>
                <a:lnTo>
                  <a:pt x="4910" y="15093"/>
                </a:lnTo>
                <a:lnTo>
                  <a:pt x="4836" y="14849"/>
                </a:lnTo>
                <a:lnTo>
                  <a:pt x="4812" y="14556"/>
                </a:lnTo>
                <a:lnTo>
                  <a:pt x="4788" y="14214"/>
                </a:lnTo>
                <a:lnTo>
                  <a:pt x="4788" y="13970"/>
                </a:lnTo>
                <a:lnTo>
                  <a:pt x="4788" y="13799"/>
                </a:lnTo>
                <a:lnTo>
                  <a:pt x="4739" y="13604"/>
                </a:lnTo>
                <a:lnTo>
                  <a:pt x="4714" y="13433"/>
                </a:lnTo>
                <a:lnTo>
                  <a:pt x="4641" y="13237"/>
                </a:lnTo>
                <a:lnTo>
                  <a:pt x="4568" y="13066"/>
                </a:lnTo>
                <a:lnTo>
                  <a:pt x="4494" y="12920"/>
                </a:lnTo>
                <a:lnTo>
                  <a:pt x="4397" y="12773"/>
                </a:lnTo>
                <a:lnTo>
                  <a:pt x="4324" y="12676"/>
                </a:lnTo>
                <a:lnTo>
                  <a:pt x="4128" y="12456"/>
                </a:lnTo>
                <a:lnTo>
                  <a:pt x="3982" y="12260"/>
                </a:lnTo>
                <a:lnTo>
                  <a:pt x="3884" y="12114"/>
                </a:lnTo>
                <a:lnTo>
                  <a:pt x="3835" y="11992"/>
                </a:lnTo>
                <a:lnTo>
                  <a:pt x="3811" y="11845"/>
                </a:lnTo>
                <a:lnTo>
                  <a:pt x="3786" y="11772"/>
                </a:lnTo>
                <a:lnTo>
                  <a:pt x="3737" y="11723"/>
                </a:lnTo>
                <a:lnTo>
                  <a:pt x="3713" y="11650"/>
                </a:lnTo>
                <a:lnTo>
                  <a:pt x="3664" y="11528"/>
                </a:lnTo>
                <a:lnTo>
                  <a:pt x="3664" y="11381"/>
                </a:lnTo>
                <a:lnTo>
                  <a:pt x="3640" y="11235"/>
                </a:lnTo>
                <a:lnTo>
                  <a:pt x="3664" y="11088"/>
                </a:lnTo>
                <a:lnTo>
                  <a:pt x="3664" y="10942"/>
                </a:lnTo>
                <a:lnTo>
                  <a:pt x="3713" y="10819"/>
                </a:lnTo>
                <a:lnTo>
                  <a:pt x="3737" y="10771"/>
                </a:lnTo>
                <a:lnTo>
                  <a:pt x="3786" y="10697"/>
                </a:lnTo>
                <a:lnTo>
                  <a:pt x="3811" y="10648"/>
                </a:lnTo>
                <a:lnTo>
                  <a:pt x="3835" y="10478"/>
                </a:lnTo>
                <a:lnTo>
                  <a:pt x="3811" y="10307"/>
                </a:lnTo>
                <a:lnTo>
                  <a:pt x="3786" y="10233"/>
                </a:lnTo>
                <a:lnTo>
                  <a:pt x="3737" y="10184"/>
                </a:lnTo>
                <a:lnTo>
                  <a:pt x="3689" y="10160"/>
                </a:lnTo>
                <a:lnTo>
                  <a:pt x="3615" y="10111"/>
                </a:lnTo>
                <a:lnTo>
                  <a:pt x="3444" y="10087"/>
                </a:lnTo>
                <a:lnTo>
                  <a:pt x="3347" y="10062"/>
                </a:lnTo>
                <a:lnTo>
                  <a:pt x="3200" y="9989"/>
                </a:lnTo>
                <a:lnTo>
                  <a:pt x="3054" y="9867"/>
                </a:lnTo>
                <a:lnTo>
                  <a:pt x="2883" y="9720"/>
                </a:lnTo>
                <a:lnTo>
                  <a:pt x="2712" y="9574"/>
                </a:lnTo>
                <a:lnTo>
                  <a:pt x="2565" y="9452"/>
                </a:lnTo>
                <a:lnTo>
                  <a:pt x="2419" y="9354"/>
                </a:lnTo>
                <a:lnTo>
                  <a:pt x="2321" y="9330"/>
                </a:lnTo>
                <a:lnTo>
                  <a:pt x="2199" y="9281"/>
                </a:lnTo>
                <a:lnTo>
                  <a:pt x="2003" y="9159"/>
                </a:lnTo>
                <a:lnTo>
                  <a:pt x="1784" y="8988"/>
                </a:lnTo>
                <a:lnTo>
                  <a:pt x="1539" y="8768"/>
                </a:lnTo>
                <a:lnTo>
                  <a:pt x="1246" y="8402"/>
                </a:lnTo>
                <a:lnTo>
                  <a:pt x="1078" y="8185"/>
                </a:lnTo>
                <a:lnTo>
                  <a:pt x="1124" y="7840"/>
                </a:lnTo>
                <a:lnTo>
                  <a:pt x="1197" y="7473"/>
                </a:lnTo>
                <a:lnTo>
                  <a:pt x="1295" y="7132"/>
                </a:lnTo>
                <a:lnTo>
                  <a:pt x="1393" y="6790"/>
                </a:lnTo>
                <a:lnTo>
                  <a:pt x="1515" y="6448"/>
                </a:lnTo>
                <a:lnTo>
                  <a:pt x="1637" y="6106"/>
                </a:lnTo>
                <a:lnTo>
                  <a:pt x="1784" y="5788"/>
                </a:lnTo>
                <a:lnTo>
                  <a:pt x="1954" y="5471"/>
                </a:lnTo>
                <a:lnTo>
                  <a:pt x="2125" y="5153"/>
                </a:lnTo>
                <a:lnTo>
                  <a:pt x="2296" y="4860"/>
                </a:lnTo>
                <a:lnTo>
                  <a:pt x="2516" y="4567"/>
                </a:lnTo>
                <a:lnTo>
                  <a:pt x="2712" y="4298"/>
                </a:lnTo>
                <a:lnTo>
                  <a:pt x="3151" y="3737"/>
                </a:lnTo>
                <a:lnTo>
                  <a:pt x="3664" y="3248"/>
                </a:lnTo>
                <a:lnTo>
                  <a:pt x="4079" y="3248"/>
                </a:lnTo>
                <a:lnTo>
                  <a:pt x="4299" y="3297"/>
                </a:lnTo>
                <a:lnTo>
                  <a:pt x="4470" y="3346"/>
                </a:lnTo>
                <a:lnTo>
                  <a:pt x="4592" y="3419"/>
                </a:lnTo>
                <a:lnTo>
                  <a:pt x="4690" y="3493"/>
                </a:lnTo>
                <a:lnTo>
                  <a:pt x="4788" y="3517"/>
                </a:lnTo>
                <a:lnTo>
                  <a:pt x="4885" y="3493"/>
                </a:lnTo>
                <a:lnTo>
                  <a:pt x="4983" y="3419"/>
                </a:lnTo>
                <a:lnTo>
                  <a:pt x="5056" y="3346"/>
                </a:lnTo>
                <a:lnTo>
                  <a:pt x="5178" y="3297"/>
                </a:lnTo>
                <a:lnTo>
                  <a:pt x="5276" y="3248"/>
                </a:lnTo>
                <a:lnTo>
                  <a:pt x="5349" y="3248"/>
                </a:lnTo>
                <a:lnTo>
                  <a:pt x="5471" y="3199"/>
                </a:lnTo>
                <a:lnTo>
                  <a:pt x="5594" y="3126"/>
                </a:lnTo>
                <a:lnTo>
                  <a:pt x="5764" y="3004"/>
                </a:lnTo>
                <a:lnTo>
                  <a:pt x="5935" y="2858"/>
                </a:lnTo>
                <a:lnTo>
                  <a:pt x="6131" y="2711"/>
                </a:lnTo>
                <a:lnTo>
                  <a:pt x="6375" y="2589"/>
                </a:lnTo>
                <a:lnTo>
                  <a:pt x="6619" y="2516"/>
                </a:lnTo>
                <a:lnTo>
                  <a:pt x="6888" y="2467"/>
                </a:lnTo>
                <a:close/>
                <a:moveTo>
                  <a:pt x="9379" y="0"/>
                </a:moveTo>
                <a:lnTo>
                  <a:pt x="8891" y="24"/>
                </a:lnTo>
                <a:lnTo>
                  <a:pt x="8427" y="49"/>
                </a:lnTo>
                <a:lnTo>
                  <a:pt x="7963" y="122"/>
                </a:lnTo>
                <a:lnTo>
                  <a:pt x="7499" y="195"/>
                </a:lnTo>
                <a:lnTo>
                  <a:pt x="7034" y="293"/>
                </a:lnTo>
                <a:lnTo>
                  <a:pt x="6595" y="440"/>
                </a:lnTo>
                <a:lnTo>
                  <a:pt x="6155" y="586"/>
                </a:lnTo>
                <a:lnTo>
                  <a:pt x="5740" y="733"/>
                </a:lnTo>
                <a:lnTo>
                  <a:pt x="5325" y="928"/>
                </a:lnTo>
                <a:lnTo>
                  <a:pt x="4910" y="1148"/>
                </a:lnTo>
                <a:lnTo>
                  <a:pt x="4519" y="1368"/>
                </a:lnTo>
                <a:lnTo>
                  <a:pt x="4128" y="1612"/>
                </a:lnTo>
                <a:lnTo>
                  <a:pt x="3762" y="1881"/>
                </a:lnTo>
                <a:lnTo>
                  <a:pt x="3420" y="2149"/>
                </a:lnTo>
                <a:lnTo>
                  <a:pt x="3078" y="2442"/>
                </a:lnTo>
                <a:lnTo>
                  <a:pt x="2760" y="2760"/>
                </a:lnTo>
                <a:lnTo>
                  <a:pt x="2443" y="3077"/>
                </a:lnTo>
                <a:lnTo>
                  <a:pt x="2150" y="3419"/>
                </a:lnTo>
                <a:lnTo>
                  <a:pt x="1881" y="3761"/>
                </a:lnTo>
                <a:lnTo>
                  <a:pt x="1613" y="4128"/>
                </a:lnTo>
                <a:lnTo>
                  <a:pt x="1368" y="4518"/>
                </a:lnTo>
                <a:lnTo>
                  <a:pt x="1149" y="4909"/>
                </a:lnTo>
                <a:lnTo>
                  <a:pt x="929" y="5324"/>
                </a:lnTo>
                <a:lnTo>
                  <a:pt x="733" y="5739"/>
                </a:lnTo>
                <a:lnTo>
                  <a:pt x="587" y="6155"/>
                </a:lnTo>
                <a:lnTo>
                  <a:pt x="440" y="6594"/>
                </a:lnTo>
                <a:lnTo>
                  <a:pt x="294" y="7034"/>
                </a:lnTo>
                <a:lnTo>
                  <a:pt x="196" y="7498"/>
                </a:lnTo>
                <a:lnTo>
                  <a:pt x="123" y="7962"/>
                </a:lnTo>
                <a:lnTo>
                  <a:pt x="49" y="8426"/>
                </a:lnTo>
                <a:lnTo>
                  <a:pt x="25" y="8890"/>
                </a:lnTo>
                <a:lnTo>
                  <a:pt x="1" y="9378"/>
                </a:lnTo>
                <a:lnTo>
                  <a:pt x="25" y="9867"/>
                </a:lnTo>
                <a:lnTo>
                  <a:pt x="49" y="10331"/>
                </a:lnTo>
                <a:lnTo>
                  <a:pt x="123" y="10795"/>
                </a:lnTo>
                <a:lnTo>
                  <a:pt x="196" y="11259"/>
                </a:lnTo>
                <a:lnTo>
                  <a:pt x="294" y="11723"/>
                </a:lnTo>
                <a:lnTo>
                  <a:pt x="440" y="12163"/>
                </a:lnTo>
                <a:lnTo>
                  <a:pt x="587" y="12602"/>
                </a:lnTo>
                <a:lnTo>
                  <a:pt x="733" y="13018"/>
                </a:lnTo>
                <a:lnTo>
                  <a:pt x="929" y="13433"/>
                </a:lnTo>
                <a:lnTo>
                  <a:pt x="1149" y="13848"/>
                </a:lnTo>
                <a:lnTo>
                  <a:pt x="1368" y="14239"/>
                </a:lnTo>
                <a:lnTo>
                  <a:pt x="1613" y="14629"/>
                </a:lnTo>
                <a:lnTo>
                  <a:pt x="1881" y="14996"/>
                </a:lnTo>
                <a:lnTo>
                  <a:pt x="2150" y="15338"/>
                </a:lnTo>
                <a:lnTo>
                  <a:pt x="2443" y="15680"/>
                </a:lnTo>
                <a:lnTo>
                  <a:pt x="2760" y="15997"/>
                </a:lnTo>
                <a:lnTo>
                  <a:pt x="3078" y="16315"/>
                </a:lnTo>
                <a:lnTo>
                  <a:pt x="3420" y="16608"/>
                </a:lnTo>
                <a:lnTo>
                  <a:pt x="3762" y="16876"/>
                </a:lnTo>
                <a:lnTo>
                  <a:pt x="4128" y="17145"/>
                </a:lnTo>
                <a:lnTo>
                  <a:pt x="4519" y="17389"/>
                </a:lnTo>
                <a:lnTo>
                  <a:pt x="4910" y="17609"/>
                </a:lnTo>
                <a:lnTo>
                  <a:pt x="5325" y="17829"/>
                </a:lnTo>
                <a:lnTo>
                  <a:pt x="5740" y="18024"/>
                </a:lnTo>
                <a:lnTo>
                  <a:pt x="6155" y="18171"/>
                </a:lnTo>
                <a:lnTo>
                  <a:pt x="6595" y="18317"/>
                </a:lnTo>
                <a:lnTo>
                  <a:pt x="7034" y="18464"/>
                </a:lnTo>
                <a:lnTo>
                  <a:pt x="7499" y="18562"/>
                </a:lnTo>
                <a:lnTo>
                  <a:pt x="7963" y="18635"/>
                </a:lnTo>
                <a:lnTo>
                  <a:pt x="8427" y="18708"/>
                </a:lnTo>
                <a:lnTo>
                  <a:pt x="8891" y="18733"/>
                </a:lnTo>
                <a:lnTo>
                  <a:pt x="9379" y="18757"/>
                </a:lnTo>
                <a:lnTo>
                  <a:pt x="9868" y="18733"/>
                </a:lnTo>
                <a:lnTo>
                  <a:pt x="10332" y="18708"/>
                </a:lnTo>
                <a:lnTo>
                  <a:pt x="10796" y="18635"/>
                </a:lnTo>
                <a:lnTo>
                  <a:pt x="11260" y="18562"/>
                </a:lnTo>
                <a:lnTo>
                  <a:pt x="11724" y="18464"/>
                </a:lnTo>
                <a:lnTo>
                  <a:pt x="12163" y="18317"/>
                </a:lnTo>
                <a:lnTo>
                  <a:pt x="12603" y="18171"/>
                </a:lnTo>
                <a:lnTo>
                  <a:pt x="13018" y="18024"/>
                </a:lnTo>
                <a:lnTo>
                  <a:pt x="13433" y="17829"/>
                </a:lnTo>
                <a:lnTo>
                  <a:pt x="13848" y="17609"/>
                </a:lnTo>
                <a:lnTo>
                  <a:pt x="14239" y="17389"/>
                </a:lnTo>
                <a:lnTo>
                  <a:pt x="14630" y="17145"/>
                </a:lnTo>
                <a:lnTo>
                  <a:pt x="14996" y="16876"/>
                </a:lnTo>
                <a:lnTo>
                  <a:pt x="15338" y="16608"/>
                </a:lnTo>
                <a:lnTo>
                  <a:pt x="15680" y="16315"/>
                </a:lnTo>
                <a:lnTo>
                  <a:pt x="15998" y="15997"/>
                </a:lnTo>
                <a:lnTo>
                  <a:pt x="16315" y="15680"/>
                </a:lnTo>
                <a:lnTo>
                  <a:pt x="16608" y="15338"/>
                </a:lnTo>
                <a:lnTo>
                  <a:pt x="16877" y="14996"/>
                </a:lnTo>
                <a:lnTo>
                  <a:pt x="17146" y="14629"/>
                </a:lnTo>
                <a:lnTo>
                  <a:pt x="17390" y="14239"/>
                </a:lnTo>
                <a:lnTo>
                  <a:pt x="17610" y="13848"/>
                </a:lnTo>
                <a:lnTo>
                  <a:pt x="17829" y="13433"/>
                </a:lnTo>
                <a:lnTo>
                  <a:pt x="18025" y="13018"/>
                </a:lnTo>
                <a:lnTo>
                  <a:pt x="18171" y="12602"/>
                </a:lnTo>
                <a:lnTo>
                  <a:pt x="18318" y="12163"/>
                </a:lnTo>
                <a:lnTo>
                  <a:pt x="18464" y="11723"/>
                </a:lnTo>
                <a:lnTo>
                  <a:pt x="18562" y="11259"/>
                </a:lnTo>
                <a:lnTo>
                  <a:pt x="18635" y="10795"/>
                </a:lnTo>
                <a:lnTo>
                  <a:pt x="18709" y="10331"/>
                </a:lnTo>
                <a:lnTo>
                  <a:pt x="18733" y="9867"/>
                </a:lnTo>
                <a:lnTo>
                  <a:pt x="18758" y="9378"/>
                </a:lnTo>
                <a:lnTo>
                  <a:pt x="18733" y="8890"/>
                </a:lnTo>
                <a:lnTo>
                  <a:pt x="18709" y="8426"/>
                </a:lnTo>
                <a:lnTo>
                  <a:pt x="18635" y="7962"/>
                </a:lnTo>
                <a:lnTo>
                  <a:pt x="18562" y="7498"/>
                </a:lnTo>
                <a:lnTo>
                  <a:pt x="18464" y="7034"/>
                </a:lnTo>
                <a:lnTo>
                  <a:pt x="18318" y="6594"/>
                </a:lnTo>
                <a:lnTo>
                  <a:pt x="18171" y="6155"/>
                </a:lnTo>
                <a:lnTo>
                  <a:pt x="18025" y="5739"/>
                </a:lnTo>
                <a:lnTo>
                  <a:pt x="17829" y="5324"/>
                </a:lnTo>
                <a:lnTo>
                  <a:pt x="17610" y="4909"/>
                </a:lnTo>
                <a:lnTo>
                  <a:pt x="17390" y="4518"/>
                </a:lnTo>
                <a:lnTo>
                  <a:pt x="17146" y="4128"/>
                </a:lnTo>
                <a:lnTo>
                  <a:pt x="16877" y="3761"/>
                </a:lnTo>
                <a:lnTo>
                  <a:pt x="16608" y="3419"/>
                </a:lnTo>
                <a:lnTo>
                  <a:pt x="16315" y="3077"/>
                </a:lnTo>
                <a:lnTo>
                  <a:pt x="15998" y="2760"/>
                </a:lnTo>
                <a:lnTo>
                  <a:pt x="15680" y="2442"/>
                </a:lnTo>
                <a:lnTo>
                  <a:pt x="15338" y="2149"/>
                </a:lnTo>
                <a:lnTo>
                  <a:pt x="14996" y="1881"/>
                </a:lnTo>
                <a:lnTo>
                  <a:pt x="14630" y="1612"/>
                </a:lnTo>
                <a:lnTo>
                  <a:pt x="14239" y="1368"/>
                </a:lnTo>
                <a:lnTo>
                  <a:pt x="13848" y="1148"/>
                </a:lnTo>
                <a:lnTo>
                  <a:pt x="13433" y="928"/>
                </a:lnTo>
                <a:lnTo>
                  <a:pt x="13018" y="733"/>
                </a:lnTo>
                <a:lnTo>
                  <a:pt x="12603" y="586"/>
                </a:lnTo>
                <a:lnTo>
                  <a:pt x="12163" y="440"/>
                </a:lnTo>
                <a:lnTo>
                  <a:pt x="11724" y="293"/>
                </a:lnTo>
                <a:lnTo>
                  <a:pt x="11260" y="195"/>
                </a:lnTo>
                <a:lnTo>
                  <a:pt x="10796" y="122"/>
                </a:lnTo>
                <a:lnTo>
                  <a:pt x="10332" y="49"/>
                </a:lnTo>
                <a:lnTo>
                  <a:pt x="9868" y="24"/>
                </a:lnTo>
                <a:lnTo>
                  <a:pt x="937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97" name="Google Shape;897;p49"/>
          <p:cNvGrpSpPr/>
          <p:nvPr/>
        </p:nvGrpSpPr>
        <p:grpSpPr>
          <a:xfrm>
            <a:off x="5433259" y="3207435"/>
            <a:ext cx="342008" cy="342029"/>
            <a:chOff x="6654650" y="3665275"/>
            <a:chExt cx="409100" cy="409125"/>
          </a:xfrm>
        </p:grpSpPr>
        <p:sp>
          <p:nvSpPr>
            <p:cNvPr id="898" name="Google Shape;898;p49"/>
            <p:cNvSpPr/>
            <p:nvPr/>
          </p:nvSpPr>
          <p:spPr>
            <a:xfrm>
              <a:off x="6808525" y="3819150"/>
              <a:ext cx="211875" cy="211900"/>
            </a:xfrm>
            <a:custGeom>
              <a:avLst/>
              <a:gdLst/>
              <a:ahLst/>
              <a:cxnLst/>
              <a:rect l="l" t="t" r="r" b="b"/>
              <a:pathLst>
                <a:path w="8475" h="8476" extrusionOk="0">
                  <a:moveTo>
                    <a:pt x="8157" y="0"/>
                  </a:moveTo>
                  <a:lnTo>
                    <a:pt x="7327" y="1075"/>
                  </a:lnTo>
                  <a:lnTo>
                    <a:pt x="6399" y="2150"/>
                  </a:lnTo>
                  <a:lnTo>
                    <a:pt x="5422" y="3249"/>
                  </a:lnTo>
                  <a:lnTo>
                    <a:pt x="4347" y="4348"/>
                  </a:lnTo>
                  <a:lnTo>
                    <a:pt x="3248" y="5422"/>
                  </a:lnTo>
                  <a:lnTo>
                    <a:pt x="2149" y="6399"/>
                  </a:lnTo>
                  <a:lnTo>
                    <a:pt x="1075" y="7327"/>
                  </a:lnTo>
                  <a:lnTo>
                    <a:pt x="0" y="8158"/>
                  </a:lnTo>
                  <a:lnTo>
                    <a:pt x="440" y="8280"/>
                  </a:lnTo>
                  <a:lnTo>
                    <a:pt x="855" y="8377"/>
                  </a:lnTo>
                  <a:lnTo>
                    <a:pt x="1294" y="8426"/>
                  </a:lnTo>
                  <a:lnTo>
                    <a:pt x="1734" y="8475"/>
                  </a:lnTo>
                  <a:lnTo>
                    <a:pt x="2174" y="8475"/>
                  </a:lnTo>
                  <a:lnTo>
                    <a:pt x="2613" y="8451"/>
                  </a:lnTo>
                  <a:lnTo>
                    <a:pt x="3028" y="8402"/>
                  </a:lnTo>
                  <a:lnTo>
                    <a:pt x="3468" y="8304"/>
                  </a:lnTo>
                  <a:lnTo>
                    <a:pt x="3883" y="8207"/>
                  </a:lnTo>
                  <a:lnTo>
                    <a:pt x="4323" y="8060"/>
                  </a:lnTo>
                  <a:lnTo>
                    <a:pt x="4714" y="7889"/>
                  </a:lnTo>
                  <a:lnTo>
                    <a:pt x="5129" y="7694"/>
                  </a:lnTo>
                  <a:lnTo>
                    <a:pt x="5520" y="7449"/>
                  </a:lnTo>
                  <a:lnTo>
                    <a:pt x="5886" y="7205"/>
                  </a:lnTo>
                  <a:lnTo>
                    <a:pt x="6252" y="6912"/>
                  </a:lnTo>
                  <a:lnTo>
                    <a:pt x="6594" y="6595"/>
                  </a:lnTo>
                  <a:lnTo>
                    <a:pt x="6912" y="6253"/>
                  </a:lnTo>
                  <a:lnTo>
                    <a:pt x="7205" y="5886"/>
                  </a:lnTo>
                  <a:lnTo>
                    <a:pt x="7449" y="5520"/>
                  </a:lnTo>
                  <a:lnTo>
                    <a:pt x="7693" y="5129"/>
                  </a:lnTo>
                  <a:lnTo>
                    <a:pt x="7889" y="4714"/>
                  </a:lnTo>
                  <a:lnTo>
                    <a:pt x="8060" y="4323"/>
                  </a:lnTo>
                  <a:lnTo>
                    <a:pt x="8206" y="3884"/>
                  </a:lnTo>
                  <a:lnTo>
                    <a:pt x="8304" y="3468"/>
                  </a:lnTo>
                  <a:lnTo>
                    <a:pt x="8402" y="3029"/>
                  </a:lnTo>
                  <a:lnTo>
                    <a:pt x="8450" y="2614"/>
                  </a:lnTo>
                  <a:lnTo>
                    <a:pt x="8475" y="2174"/>
                  </a:lnTo>
                  <a:lnTo>
                    <a:pt x="8475" y="1734"/>
                  </a:lnTo>
                  <a:lnTo>
                    <a:pt x="8426" y="1295"/>
                  </a:lnTo>
                  <a:lnTo>
                    <a:pt x="8377" y="855"/>
                  </a:lnTo>
                  <a:lnTo>
                    <a:pt x="8279" y="440"/>
                  </a:lnTo>
                  <a:lnTo>
                    <a:pt x="81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9"/>
            <p:cNvSpPr/>
            <p:nvPr/>
          </p:nvSpPr>
          <p:spPr>
            <a:xfrm>
              <a:off x="6654650" y="3665275"/>
              <a:ext cx="409100" cy="409125"/>
            </a:xfrm>
            <a:custGeom>
              <a:avLst/>
              <a:gdLst/>
              <a:ahLst/>
              <a:cxnLst/>
              <a:rect l="l" t="t" r="r" b="b"/>
              <a:pathLst>
                <a:path w="16364" h="16365" extrusionOk="0">
                  <a:moveTo>
                    <a:pt x="13580" y="1686"/>
                  </a:moveTo>
                  <a:lnTo>
                    <a:pt x="13677" y="1735"/>
                  </a:lnTo>
                  <a:lnTo>
                    <a:pt x="13775" y="1759"/>
                  </a:lnTo>
                  <a:lnTo>
                    <a:pt x="13848" y="1832"/>
                  </a:lnTo>
                  <a:lnTo>
                    <a:pt x="13897" y="1906"/>
                  </a:lnTo>
                  <a:lnTo>
                    <a:pt x="13946" y="1979"/>
                  </a:lnTo>
                  <a:lnTo>
                    <a:pt x="13970" y="2077"/>
                  </a:lnTo>
                  <a:lnTo>
                    <a:pt x="13995" y="2174"/>
                  </a:lnTo>
                  <a:lnTo>
                    <a:pt x="13995" y="2419"/>
                  </a:lnTo>
                  <a:lnTo>
                    <a:pt x="13922" y="2687"/>
                  </a:lnTo>
                  <a:lnTo>
                    <a:pt x="13824" y="3029"/>
                  </a:lnTo>
                  <a:lnTo>
                    <a:pt x="13677" y="3371"/>
                  </a:lnTo>
                  <a:lnTo>
                    <a:pt x="13482" y="3762"/>
                  </a:lnTo>
                  <a:lnTo>
                    <a:pt x="13238" y="4177"/>
                  </a:lnTo>
                  <a:lnTo>
                    <a:pt x="12993" y="3908"/>
                  </a:lnTo>
                  <a:lnTo>
                    <a:pt x="12749" y="3615"/>
                  </a:lnTo>
                  <a:lnTo>
                    <a:pt x="12407" y="3298"/>
                  </a:lnTo>
                  <a:lnTo>
                    <a:pt x="12041" y="3029"/>
                  </a:lnTo>
                  <a:lnTo>
                    <a:pt x="11675" y="2761"/>
                  </a:lnTo>
                  <a:lnTo>
                    <a:pt x="11308" y="2541"/>
                  </a:lnTo>
                  <a:lnTo>
                    <a:pt x="11748" y="2272"/>
                  </a:lnTo>
                  <a:lnTo>
                    <a:pt x="12187" y="2052"/>
                  </a:lnTo>
                  <a:lnTo>
                    <a:pt x="12554" y="1881"/>
                  </a:lnTo>
                  <a:lnTo>
                    <a:pt x="12920" y="1759"/>
                  </a:lnTo>
                  <a:lnTo>
                    <a:pt x="13213" y="1686"/>
                  </a:lnTo>
                  <a:close/>
                  <a:moveTo>
                    <a:pt x="9721" y="3591"/>
                  </a:moveTo>
                  <a:lnTo>
                    <a:pt x="9794" y="3615"/>
                  </a:lnTo>
                  <a:lnTo>
                    <a:pt x="9916" y="3713"/>
                  </a:lnTo>
                  <a:lnTo>
                    <a:pt x="10014" y="3835"/>
                  </a:lnTo>
                  <a:lnTo>
                    <a:pt x="10038" y="3908"/>
                  </a:lnTo>
                  <a:lnTo>
                    <a:pt x="10038" y="3982"/>
                  </a:lnTo>
                  <a:lnTo>
                    <a:pt x="10038" y="4055"/>
                  </a:lnTo>
                  <a:lnTo>
                    <a:pt x="10014" y="4128"/>
                  </a:lnTo>
                  <a:lnTo>
                    <a:pt x="9916" y="4250"/>
                  </a:lnTo>
                  <a:lnTo>
                    <a:pt x="9794" y="4348"/>
                  </a:lnTo>
                  <a:lnTo>
                    <a:pt x="9721" y="4372"/>
                  </a:lnTo>
                  <a:lnTo>
                    <a:pt x="9574" y="4372"/>
                  </a:lnTo>
                  <a:lnTo>
                    <a:pt x="9501" y="4348"/>
                  </a:lnTo>
                  <a:lnTo>
                    <a:pt x="9379" y="4250"/>
                  </a:lnTo>
                  <a:lnTo>
                    <a:pt x="9281" y="4128"/>
                  </a:lnTo>
                  <a:lnTo>
                    <a:pt x="9257" y="4055"/>
                  </a:lnTo>
                  <a:lnTo>
                    <a:pt x="9257" y="3982"/>
                  </a:lnTo>
                  <a:lnTo>
                    <a:pt x="9257" y="3908"/>
                  </a:lnTo>
                  <a:lnTo>
                    <a:pt x="9281" y="3835"/>
                  </a:lnTo>
                  <a:lnTo>
                    <a:pt x="9379" y="3713"/>
                  </a:lnTo>
                  <a:lnTo>
                    <a:pt x="9501" y="3615"/>
                  </a:lnTo>
                  <a:lnTo>
                    <a:pt x="9574" y="3591"/>
                  </a:lnTo>
                  <a:close/>
                  <a:moveTo>
                    <a:pt x="8182" y="3322"/>
                  </a:moveTo>
                  <a:lnTo>
                    <a:pt x="8304" y="3347"/>
                  </a:lnTo>
                  <a:lnTo>
                    <a:pt x="8402" y="3371"/>
                  </a:lnTo>
                  <a:lnTo>
                    <a:pt x="8500" y="3420"/>
                  </a:lnTo>
                  <a:lnTo>
                    <a:pt x="8597" y="3493"/>
                  </a:lnTo>
                  <a:lnTo>
                    <a:pt x="8671" y="3591"/>
                  </a:lnTo>
                  <a:lnTo>
                    <a:pt x="8719" y="3689"/>
                  </a:lnTo>
                  <a:lnTo>
                    <a:pt x="8768" y="3786"/>
                  </a:lnTo>
                  <a:lnTo>
                    <a:pt x="8768" y="3908"/>
                  </a:lnTo>
                  <a:lnTo>
                    <a:pt x="8768" y="4031"/>
                  </a:lnTo>
                  <a:lnTo>
                    <a:pt x="8719" y="4153"/>
                  </a:lnTo>
                  <a:lnTo>
                    <a:pt x="8671" y="4250"/>
                  </a:lnTo>
                  <a:lnTo>
                    <a:pt x="8597" y="4324"/>
                  </a:lnTo>
                  <a:lnTo>
                    <a:pt x="8500" y="4397"/>
                  </a:lnTo>
                  <a:lnTo>
                    <a:pt x="8402" y="4446"/>
                  </a:lnTo>
                  <a:lnTo>
                    <a:pt x="8304" y="4495"/>
                  </a:lnTo>
                  <a:lnTo>
                    <a:pt x="8060" y="4495"/>
                  </a:lnTo>
                  <a:lnTo>
                    <a:pt x="7962" y="4446"/>
                  </a:lnTo>
                  <a:lnTo>
                    <a:pt x="7865" y="4397"/>
                  </a:lnTo>
                  <a:lnTo>
                    <a:pt x="7767" y="4324"/>
                  </a:lnTo>
                  <a:lnTo>
                    <a:pt x="7694" y="4250"/>
                  </a:lnTo>
                  <a:lnTo>
                    <a:pt x="7645" y="4153"/>
                  </a:lnTo>
                  <a:lnTo>
                    <a:pt x="7596" y="4031"/>
                  </a:lnTo>
                  <a:lnTo>
                    <a:pt x="7596" y="3908"/>
                  </a:lnTo>
                  <a:lnTo>
                    <a:pt x="7596" y="3786"/>
                  </a:lnTo>
                  <a:lnTo>
                    <a:pt x="7645" y="3689"/>
                  </a:lnTo>
                  <a:lnTo>
                    <a:pt x="7694" y="3591"/>
                  </a:lnTo>
                  <a:lnTo>
                    <a:pt x="7767" y="3493"/>
                  </a:lnTo>
                  <a:lnTo>
                    <a:pt x="7865" y="3420"/>
                  </a:lnTo>
                  <a:lnTo>
                    <a:pt x="7962" y="3371"/>
                  </a:lnTo>
                  <a:lnTo>
                    <a:pt x="8060" y="3347"/>
                  </a:lnTo>
                  <a:lnTo>
                    <a:pt x="8182" y="3322"/>
                  </a:lnTo>
                  <a:close/>
                  <a:moveTo>
                    <a:pt x="9086" y="4763"/>
                  </a:moveTo>
                  <a:lnTo>
                    <a:pt x="9159" y="4788"/>
                  </a:lnTo>
                  <a:lnTo>
                    <a:pt x="9281" y="4885"/>
                  </a:lnTo>
                  <a:lnTo>
                    <a:pt x="9354" y="5007"/>
                  </a:lnTo>
                  <a:lnTo>
                    <a:pt x="9379" y="5081"/>
                  </a:lnTo>
                  <a:lnTo>
                    <a:pt x="9379" y="5154"/>
                  </a:lnTo>
                  <a:lnTo>
                    <a:pt x="9379" y="5227"/>
                  </a:lnTo>
                  <a:lnTo>
                    <a:pt x="9354" y="5301"/>
                  </a:lnTo>
                  <a:lnTo>
                    <a:pt x="9281" y="5423"/>
                  </a:lnTo>
                  <a:lnTo>
                    <a:pt x="9159" y="5520"/>
                  </a:lnTo>
                  <a:lnTo>
                    <a:pt x="9086" y="5545"/>
                  </a:lnTo>
                  <a:lnTo>
                    <a:pt x="8915" y="5545"/>
                  </a:lnTo>
                  <a:lnTo>
                    <a:pt x="8842" y="5520"/>
                  </a:lnTo>
                  <a:lnTo>
                    <a:pt x="8719" y="5423"/>
                  </a:lnTo>
                  <a:lnTo>
                    <a:pt x="8646" y="5301"/>
                  </a:lnTo>
                  <a:lnTo>
                    <a:pt x="8622" y="5227"/>
                  </a:lnTo>
                  <a:lnTo>
                    <a:pt x="8597" y="5154"/>
                  </a:lnTo>
                  <a:lnTo>
                    <a:pt x="8622" y="5081"/>
                  </a:lnTo>
                  <a:lnTo>
                    <a:pt x="8646" y="5007"/>
                  </a:lnTo>
                  <a:lnTo>
                    <a:pt x="8719" y="4885"/>
                  </a:lnTo>
                  <a:lnTo>
                    <a:pt x="8842" y="4788"/>
                  </a:lnTo>
                  <a:lnTo>
                    <a:pt x="8915" y="4763"/>
                  </a:lnTo>
                  <a:close/>
                  <a:moveTo>
                    <a:pt x="2540" y="11309"/>
                  </a:moveTo>
                  <a:lnTo>
                    <a:pt x="2760" y="11675"/>
                  </a:lnTo>
                  <a:lnTo>
                    <a:pt x="3029" y="12041"/>
                  </a:lnTo>
                  <a:lnTo>
                    <a:pt x="3298" y="12408"/>
                  </a:lnTo>
                  <a:lnTo>
                    <a:pt x="3615" y="12750"/>
                  </a:lnTo>
                  <a:lnTo>
                    <a:pt x="3908" y="12994"/>
                  </a:lnTo>
                  <a:lnTo>
                    <a:pt x="4177" y="13238"/>
                  </a:lnTo>
                  <a:lnTo>
                    <a:pt x="3762" y="13482"/>
                  </a:lnTo>
                  <a:lnTo>
                    <a:pt x="3371" y="13678"/>
                  </a:lnTo>
                  <a:lnTo>
                    <a:pt x="3029" y="13824"/>
                  </a:lnTo>
                  <a:lnTo>
                    <a:pt x="2687" y="13922"/>
                  </a:lnTo>
                  <a:lnTo>
                    <a:pt x="2418" y="13995"/>
                  </a:lnTo>
                  <a:lnTo>
                    <a:pt x="2174" y="13995"/>
                  </a:lnTo>
                  <a:lnTo>
                    <a:pt x="2076" y="13971"/>
                  </a:lnTo>
                  <a:lnTo>
                    <a:pt x="1979" y="13946"/>
                  </a:lnTo>
                  <a:lnTo>
                    <a:pt x="1905" y="13897"/>
                  </a:lnTo>
                  <a:lnTo>
                    <a:pt x="1832" y="13849"/>
                  </a:lnTo>
                  <a:lnTo>
                    <a:pt x="1759" y="13775"/>
                  </a:lnTo>
                  <a:lnTo>
                    <a:pt x="1734" y="13678"/>
                  </a:lnTo>
                  <a:lnTo>
                    <a:pt x="1686" y="13580"/>
                  </a:lnTo>
                  <a:lnTo>
                    <a:pt x="1686" y="13482"/>
                  </a:lnTo>
                  <a:lnTo>
                    <a:pt x="1686" y="13214"/>
                  </a:lnTo>
                  <a:lnTo>
                    <a:pt x="1759" y="12921"/>
                  </a:lnTo>
                  <a:lnTo>
                    <a:pt x="1881" y="12554"/>
                  </a:lnTo>
                  <a:lnTo>
                    <a:pt x="2052" y="12188"/>
                  </a:lnTo>
                  <a:lnTo>
                    <a:pt x="2272" y="11748"/>
                  </a:lnTo>
                  <a:lnTo>
                    <a:pt x="2540" y="11309"/>
                  </a:lnTo>
                  <a:close/>
                  <a:moveTo>
                    <a:pt x="15362" y="1"/>
                  </a:moveTo>
                  <a:lnTo>
                    <a:pt x="15094" y="25"/>
                  </a:lnTo>
                  <a:lnTo>
                    <a:pt x="14801" y="74"/>
                  </a:lnTo>
                  <a:lnTo>
                    <a:pt x="14483" y="172"/>
                  </a:lnTo>
                  <a:lnTo>
                    <a:pt x="14141" y="294"/>
                  </a:lnTo>
                  <a:lnTo>
                    <a:pt x="13775" y="440"/>
                  </a:lnTo>
                  <a:lnTo>
                    <a:pt x="13384" y="611"/>
                  </a:lnTo>
                  <a:lnTo>
                    <a:pt x="12993" y="831"/>
                  </a:lnTo>
                  <a:lnTo>
                    <a:pt x="12578" y="1051"/>
                  </a:lnTo>
                  <a:lnTo>
                    <a:pt x="11699" y="1613"/>
                  </a:lnTo>
                  <a:lnTo>
                    <a:pt x="10747" y="2272"/>
                  </a:lnTo>
                  <a:lnTo>
                    <a:pt x="10307" y="2101"/>
                  </a:lnTo>
                  <a:lnTo>
                    <a:pt x="9843" y="1955"/>
                  </a:lnTo>
                  <a:lnTo>
                    <a:pt x="9379" y="1857"/>
                  </a:lnTo>
                  <a:lnTo>
                    <a:pt x="8915" y="1784"/>
                  </a:lnTo>
                  <a:lnTo>
                    <a:pt x="8451" y="1735"/>
                  </a:lnTo>
                  <a:lnTo>
                    <a:pt x="7962" y="1735"/>
                  </a:lnTo>
                  <a:lnTo>
                    <a:pt x="7498" y="1784"/>
                  </a:lnTo>
                  <a:lnTo>
                    <a:pt x="7034" y="1832"/>
                  </a:lnTo>
                  <a:lnTo>
                    <a:pt x="6570" y="1930"/>
                  </a:lnTo>
                  <a:lnTo>
                    <a:pt x="6106" y="2077"/>
                  </a:lnTo>
                  <a:lnTo>
                    <a:pt x="5667" y="2248"/>
                  </a:lnTo>
                  <a:lnTo>
                    <a:pt x="5227" y="2443"/>
                  </a:lnTo>
                  <a:lnTo>
                    <a:pt x="4787" y="2687"/>
                  </a:lnTo>
                  <a:lnTo>
                    <a:pt x="4397" y="2980"/>
                  </a:lnTo>
                  <a:lnTo>
                    <a:pt x="4006" y="3273"/>
                  </a:lnTo>
                  <a:lnTo>
                    <a:pt x="3615" y="3615"/>
                  </a:lnTo>
                  <a:lnTo>
                    <a:pt x="3273" y="4006"/>
                  </a:lnTo>
                  <a:lnTo>
                    <a:pt x="2980" y="4397"/>
                  </a:lnTo>
                  <a:lnTo>
                    <a:pt x="2687" y="4788"/>
                  </a:lnTo>
                  <a:lnTo>
                    <a:pt x="2443" y="5227"/>
                  </a:lnTo>
                  <a:lnTo>
                    <a:pt x="2247" y="5667"/>
                  </a:lnTo>
                  <a:lnTo>
                    <a:pt x="2076" y="6107"/>
                  </a:lnTo>
                  <a:lnTo>
                    <a:pt x="1930" y="6571"/>
                  </a:lnTo>
                  <a:lnTo>
                    <a:pt x="1832" y="7035"/>
                  </a:lnTo>
                  <a:lnTo>
                    <a:pt x="1783" y="7499"/>
                  </a:lnTo>
                  <a:lnTo>
                    <a:pt x="1734" y="7963"/>
                  </a:lnTo>
                  <a:lnTo>
                    <a:pt x="1734" y="8451"/>
                  </a:lnTo>
                  <a:lnTo>
                    <a:pt x="1783" y="8915"/>
                  </a:lnTo>
                  <a:lnTo>
                    <a:pt x="1857" y="9379"/>
                  </a:lnTo>
                  <a:lnTo>
                    <a:pt x="1954" y="9843"/>
                  </a:lnTo>
                  <a:lnTo>
                    <a:pt x="2101" y="10307"/>
                  </a:lnTo>
                  <a:lnTo>
                    <a:pt x="2272" y="10747"/>
                  </a:lnTo>
                  <a:lnTo>
                    <a:pt x="1612" y="11699"/>
                  </a:lnTo>
                  <a:lnTo>
                    <a:pt x="1051" y="12579"/>
                  </a:lnTo>
                  <a:lnTo>
                    <a:pt x="831" y="12994"/>
                  </a:lnTo>
                  <a:lnTo>
                    <a:pt x="611" y="13385"/>
                  </a:lnTo>
                  <a:lnTo>
                    <a:pt x="440" y="13775"/>
                  </a:lnTo>
                  <a:lnTo>
                    <a:pt x="293" y="14142"/>
                  </a:lnTo>
                  <a:lnTo>
                    <a:pt x="171" y="14484"/>
                  </a:lnTo>
                  <a:lnTo>
                    <a:pt x="74" y="14801"/>
                  </a:lnTo>
                  <a:lnTo>
                    <a:pt x="25" y="15094"/>
                  </a:lnTo>
                  <a:lnTo>
                    <a:pt x="0" y="15363"/>
                  </a:lnTo>
                  <a:lnTo>
                    <a:pt x="0" y="15583"/>
                  </a:lnTo>
                  <a:lnTo>
                    <a:pt x="49" y="15802"/>
                  </a:lnTo>
                  <a:lnTo>
                    <a:pt x="123" y="15973"/>
                  </a:lnTo>
                  <a:lnTo>
                    <a:pt x="245" y="16120"/>
                  </a:lnTo>
                  <a:lnTo>
                    <a:pt x="342" y="16218"/>
                  </a:lnTo>
                  <a:lnTo>
                    <a:pt x="489" y="16291"/>
                  </a:lnTo>
                  <a:lnTo>
                    <a:pt x="635" y="16340"/>
                  </a:lnTo>
                  <a:lnTo>
                    <a:pt x="806" y="16364"/>
                  </a:lnTo>
                  <a:lnTo>
                    <a:pt x="1173" y="16364"/>
                  </a:lnTo>
                  <a:lnTo>
                    <a:pt x="1393" y="16315"/>
                  </a:lnTo>
                  <a:lnTo>
                    <a:pt x="1637" y="16267"/>
                  </a:lnTo>
                  <a:lnTo>
                    <a:pt x="2150" y="16120"/>
                  </a:lnTo>
                  <a:lnTo>
                    <a:pt x="2711" y="15876"/>
                  </a:lnTo>
                  <a:lnTo>
                    <a:pt x="3322" y="15583"/>
                  </a:lnTo>
                  <a:lnTo>
                    <a:pt x="3957" y="15192"/>
                  </a:lnTo>
                  <a:lnTo>
                    <a:pt x="4665" y="14752"/>
                  </a:lnTo>
                  <a:lnTo>
                    <a:pt x="5373" y="14264"/>
                  </a:lnTo>
                  <a:lnTo>
                    <a:pt x="6131" y="13702"/>
                  </a:lnTo>
                  <a:lnTo>
                    <a:pt x="6912" y="13092"/>
                  </a:lnTo>
                  <a:lnTo>
                    <a:pt x="7718" y="12432"/>
                  </a:lnTo>
                  <a:lnTo>
                    <a:pt x="8524" y="11724"/>
                  </a:lnTo>
                  <a:lnTo>
                    <a:pt x="9330" y="10967"/>
                  </a:lnTo>
                  <a:lnTo>
                    <a:pt x="10160" y="10161"/>
                  </a:lnTo>
                  <a:lnTo>
                    <a:pt x="10966" y="9330"/>
                  </a:lnTo>
                  <a:lnTo>
                    <a:pt x="11723" y="8524"/>
                  </a:lnTo>
                  <a:lnTo>
                    <a:pt x="12432" y="7718"/>
                  </a:lnTo>
                  <a:lnTo>
                    <a:pt x="13091" y="6912"/>
                  </a:lnTo>
                  <a:lnTo>
                    <a:pt x="13702" y="6131"/>
                  </a:lnTo>
                  <a:lnTo>
                    <a:pt x="14263" y="5374"/>
                  </a:lnTo>
                  <a:lnTo>
                    <a:pt x="14752" y="4666"/>
                  </a:lnTo>
                  <a:lnTo>
                    <a:pt x="15192" y="3957"/>
                  </a:lnTo>
                  <a:lnTo>
                    <a:pt x="15582" y="3322"/>
                  </a:lnTo>
                  <a:lnTo>
                    <a:pt x="15875" y="2712"/>
                  </a:lnTo>
                  <a:lnTo>
                    <a:pt x="16120" y="2150"/>
                  </a:lnTo>
                  <a:lnTo>
                    <a:pt x="16266" y="1637"/>
                  </a:lnTo>
                  <a:lnTo>
                    <a:pt x="16315" y="1393"/>
                  </a:lnTo>
                  <a:lnTo>
                    <a:pt x="16364" y="1173"/>
                  </a:lnTo>
                  <a:lnTo>
                    <a:pt x="16364" y="978"/>
                  </a:lnTo>
                  <a:lnTo>
                    <a:pt x="16364" y="807"/>
                  </a:lnTo>
                  <a:lnTo>
                    <a:pt x="16339" y="636"/>
                  </a:lnTo>
                  <a:lnTo>
                    <a:pt x="16291" y="489"/>
                  </a:lnTo>
                  <a:lnTo>
                    <a:pt x="16217" y="343"/>
                  </a:lnTo>
                  <a:lnTo>
                    <a:pt x="16120" y="245"/>
                  </a:lnTo>
                  <a:lnTo>
                    <a:pt x="15973" y="123"/>
                  </a:lnTo>
                  <a:lnTo>
                    <a:pt x="15802" y="50"/>
                  </a:lnTo>
                  <a:lnTo>
                    <a:pt x="155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00" name="Google Shape;900;p49"/>
          <p:cNvGrpSpPr/>
          <p:nvPr/>
        </p:nvGrpSpPr>
        <p:grpSpPr>
          <a:xfrm>
            <a:off x="347223" y="3756667"/>
            <a:ext cx="370599" cy="370620"/>
            <a:chOff x="570875" y="4322250"/>
            <a:chExt cx="443300" cy="443325"/>
          </a:xfrm>
        </p:grpSpPr>
        <p:sp>
          <p:nvSpPr>
            <p:cNvPr id="901" name="Google Shape;901;p49"/>
            <p:cNvSpPr/>
            <p:nvPr/>
          </p:nvSpPr>
          <p:spPr>
            <a:xfrm>
              <a:off x="570875" y="4322250"/>
              <a:ext cx="443300" cy="443325"/>
            </a:xfrm>
            <a:custGeom>
              <a:avLst/>
              <a:gdLst/>
              <a:ahLst/>
              <a:cxnLst/>
              <a:rect l="l" t="t" r="r" b="b"/>
              <a:pathLst>
                <a:path w="17732" h="17733" extrusionOk="0">
                  <a:moveTo>
                    <a:pt x="13091" y="2712"/>
                  </a:moveTo>
                  <a:lnTo>
                    <a:pt x="13286" y="2736"/>
                  </a:lnTo>
                  <a:lnTo>
                    <a:pt x="13506" y="2785"/>
                  </a:lnTo>
                  <a:lnTo>
                    <a:pt x="13702" y="2858"/>
                  </a:lnTo>
                  <a:lnTo>
                    <a:pt x="13873" y="2956"/>
                  </a:lnTo>
                  <a:lnTo>
                    <a:pt x="14068" y="3054"/>
                  </a:lnTo>
                  <a:lnTo>
                    <a:pt x="14239" y="3176"/>
                  </a:lnTo>
                  <a:lnTo>
                    <a:pt x="14410" y="3323"/>
                  </a:lnTo>
                  <a:lnTo>
                    <a:pt x="14556" y="3493"/>
                  </a:lnTo>
                  <a:lnTo>
                    <a:pt x="14679" y="3664"/>
                  </a:lnTo>
                  <a:lnTo>
                    <a:pt x="14776" y="3860"/>
                  </a:lnTo>
                  <a:lnTo>
                    <a:pt x="14874" y="4031"/>
                  </a:lnTo>
                  <a:lnTo>
                    <a:pt x="14947" y="4226"/>
                  </a:lnTo>
                  <a:lnTo>
                    <a:pt x="14996" y="4446"/>
                  </a:lnTo>
                  <a:lnTo>
                    <a:pt x="15021" y="4641"/>
                  </a:lnTo>
                  <a:lnTo>
                    <a:pt x="15021" y="4861"/>
                  </a:lnTo>
                  <a:lnTo>
                    <a:pt x="15021" y="5057"/>
                  </a:lnTo>
                  <a:lnTo>
                    <a:pt x="14996" y="5252"/>
                  </a:lnTo>
                  <a:lnTo>
                    <a:pt x="14947" y="5472"/>
                  </a:lnTo>
                  <a:lnTo>
                    <a:pt x="14874" y="5667"/>
                  </a:lnTo>
                  <a:lnTo>
                    <a:pt x="14776" y="5838"/>
                  </a:lnTo>
                  <a:lnTo>
                    <a:pt x="14679" y="6033"/>
                  </a:lnTo>
                  <a:lnTo>
                    <a:pt x="14556" y="6204"/>
                  </a:lnTo>
                  <a:lnTo>
                    <a:pt x="14410" y="6375"/>
                  </a:lnTo>
                  <a:lnTo>
                    <a:pt x="13433" y="7328"/>
                  </a:lnTo>
                  <a:lnTo>
                    <a:pt x="13311" y="7426"/>
                  </a:lnTo>
                  <a:lnTo>
                    <a:pt x="13189" y="7499"/>
                  </a:lnTo>
                  <a:lnTo>
                    <a:pt x="13042" y="7548"/>
                  </a:lnTo>
                  <a:lnTo>
                    <a:pt x="12871" y="7572"/>
                  </a:lnTo>
                  <a:lnTo>
                    <a:pt x="12725" y="7548"/>
                  </a:lnTo>
                  <a:lnTo>
                    <a:pt x="12578" y="7499"/>
                  </a:lnTo>
                  <a:lnTo>
                    <a:pt x="12456" y="7426"/>
                  </a:lnTo>
                  <a:lnTo>
                    <a:pt x="12334" y="7328"/>
                  </a:lnTo>
                  <a:lnTo>
                    <a:pt x="10405" y="5398"/>
                  </a:lnTo>
                  <a:lnTo>
                    <a:pt x="10307" y="5276"/>
                  </a:lnTo>
                  <a:lnTo>
                    <a:pt x="10234" y="5154"/>
                  </a:lnTo>
                  <a:lnTo>
                    <a:pt x="10185" y="5008"/>
                  </a:lnTo>
                  <a:lnTo>
                    <a:pt x="10160" y="4861"/>
                  </a:lnTo>
                  <a:lnTo>
                    <a:pt x="10185" y="4690"/>
                  </a:lnTo>
                  <a:lnTo>
                    <a:pt x="10234" y="4544"/>
                  </a:lnTo>
                  <a:lnTo>
                    <a:pt x="10307" y="4422"/>
                  </a:lnTo>
                  <a:lnTo>
                    <a:pt x="10405" y="4299"/>
                  </a:lnTo>
                  <a:lnTo>
                    <a:pt x="11357" y="3323"/>
                  </a:lnTo>
                  <a:lnTo>
                    <a:pt x="11528" y="3176"/>
                  </a:lnTo>
                  <a:lnTo>
                    <a:pt x="11699" y="3054"/>
                  </a:lnTo>
                  <a:lnTo>
                    <a:pt x="11894" y="2956"/>
                  </a:lnTo>
                  <a:lnTo>
                    <a:pt x="12065" y="2858"/>
                  </a:lnTo>
                  <a:lnTo>
                    <a:pt x="12261" y="2785"/>
                  </a:lnTo>
                  <a:lnTo>
                    <a:pt x="12481" y="2736"/>
                  </a:lnTo>
                  <a:lnTo>
                    <a:pt x="12676" y="2712"/>
                  </a:lnTo>
                  <a:close/>
                  <a:moveTo>
                    <a:pt x="8377" y="8867"/>
                  </a:moveTo>
                  <a:lnTo>
                    <a:pt x="8475" y="8891"/>
                  </a:lnTo>
                  <a:lnTo>
                    <a:pt x="8548" y="8915"/>
                  </a:lnTo>
                  <a:lnTo>
                    <a:pt x="8646" y="8964"/>
                  </a:lnTo>
                  <a:lnTo>
                    <a:pt x="8719" y="9013"/>
                  </a:lnTo>
                  <a:lnTo>
                    <a:pt x="8768" y="9086"/>
                  </a:lnTo>
                  <a:lnTo>
                    <a:pt x="8817" y="9184"/>
                  </a:lnTo>
                  <a:lnTo>
                    <a:pt x="8841" y="9257"/>
                  </a:lnTo>
                  <a:lnTo>
                    <a:pt x="8866" y="9355"/>
                  </a:lnTo>
                  <a:lnTo>
                    <a:pt x="8841" y="9453"/>
                  </a:lnTo>
                  <a:lnTo>
                    <a:pt x="8817" y="9550"/>
                  </a:lnTo>
                  <a:lnTo>
                    <a:pt x="8768" y="9624"/>
                  </a:lnTo>
                  <a:lnTo>
                    <a:pt x="8719" y="9697"/>
                  </a:lnTo>
                  <a:lnTo>
                    <a:pt x="6179" y="12237"/>
                  </a:lnTo>
                  <a:lnTo>
                    <a:pt x="6106" y="12310"/>
                  </a:lnTo>
                  <a:lnTo>
                    <a:pt x="6033" y="12359"/>
                  </a:lnTo>
                  <a:lnTo>
                    <a:pt x="5935" y="12383"/>
                  </a:lnTo>
                  <a:lnTo>
                    <a:pt x="5740" y="12383"/>
                  </a:lnTo>
                  <a:lnTo>
                    <a:pt x="5642" y="12359"/>
                  </a:lnTo>
                  <a:lnTo>
                    <a:pt x="5569" y="12310"/>
                  </a:lnTo>
                  <a:lnTo>
                    <a:pt x="5496" y="12237"/>
                  </a:lnTo>
                  <a:lnTo>
                    <a:pt x="5422" y="12164"/>
                  </a:lnTo>
                  <a:lnTo>
                    <a:pt x="5373" y="12090"/>
                  </a:lnTo>
                  <a:lnTo>
                    <a:pt x="5349" y="11993"/>
                  </a:lnTo>
                  <a:lnTo>
                    <a:pt x="5349" y="11895"/>
                  </a:lnTo>
                  <a:lnTo>
                    <a:pt x="5349" y="11797"/>
                  </a:lnTo>
                  <a:lnTo>
                    <a:pt x="5373" y="11700"/>
                  </a:lnTo>
                  <a:lnTo>
                    <a:pt x="5422" y="11626"/>
                  </a:lnTo>
                  <a:lnTo>
                    <a:pt x="5496" y="11553"/>
                  </a:lnTo>
                  <a:lnTo>
                    <a:pt x="8036" y="9013"/>
                  </a:lnTo>
                  <a:lnTo>
                    <a:pt x="8109" y="8964"/>
                  </a:lnTo>
                  <a:lnTo>
                    <a:pt x="8182" y="8915"/>
                  </a:lnTo>
                  <a:lnTo>
                    <a:pt x="8280" y="8891"/>
                  </a:lnTo>
                  <a:lnTo>
                    <a:pt x="8377" y="8867"/>
                  </a:lnTo>
                  <a:close/>
                  <a:moveTo>
                    <a:pt x="14825" y="1"/>
                  </a:moveTo>
                  <a:lnTo>
                    <a:pt x="14288" y="25"/>
                  </a:lnTo>
                  <a:lnTo>
                    <a:pt x="13751" y="50"/>
                  </a:lnTo>
                  <a:lnTo>
                    <a:pt x="13213" y="123"/>
                  </a:lnTo>
                  <a:lnTo>
                    <a:pt x="12676" y="245"/>
                  </a:lnTo>
                  <a:lnTo>
                    <a:pt x="12163" y="367"/>
                  </a:lnTo>
                  <a:lnTo>
                    <a:pt x="11675" y="538"/>
                  </a:lnTo>
                  <a:lnTo>
                    <a:pt x="11235" y="758"/>
                  </a:lnTo>
                  <a:lnTo>
                    <a:pt x="11015" y="856"/>
                  </a:lnTo>
                  <a:lnTo>
                    <a:pt x="10844" y="1002"/>
                  </a:lnTo>
                  <a:lnTo>
                    <a:pt x="10649" y="1124"/>
                  </a:lnTo>
                  <a:lnTo>
                    <a:pt x="10502" y="1271"/>
                  </a:lnTo>
                  <a:lnTo>
                    <a:pt x="5544" y="6229"/>
                  </a:lnTo>
                  <a:lnTo>
                    <a:pt x="391" y="6229"/>
                  </a:lnTo>
                  <a:lnTo>
                    <a:pt x="245" y="6253"/>
                  </a:lnTo>
                  <a:lnTo>
                    <a:pt x="147" y="6278"/>
                  </a:lnTo>
                  <a:lnTo>
                    <a:pt x="49" y="6327"/>
                  </a:lnTo>
                  <a:lnTo>
                    <a:pt x="0" y="6400"/>
                  </a:lnTo>
                  <a:lnTo>
                    <a:pt x="0" y="6473"/>
                  </a:lnTo>
                  <a:lnTo>
                    <a:pt x="25" y="6571"/>
                  </a:lnTo>
                  <a:lnTo>
                    <a:pt x="74" y="6668"/>
                  </a:lnTo>
                  <a:lnTo>
                    <a:pt x="171" y="6791"/>
                  </a:lnTo>
                  <a:lnTo>
                    <a:pt x="2589" y="9184"/>
                  </a:lnTo>
                  <a:lnTo>
                    <a:pt x="2272" y="9502"/>
                  </a:lnTo>
                  <a:lnTo>
                    <a:pt x="953" y="9746"/>
                  </a:lnTo>
                  <a:lnTo>
                    <a:pt x="806" y="9795"/>
                  </a:lnTo>
                  <a:lnTo>
                    <a:pt x="684" y="9843"/>
                  </a:lnTo>
                  <a:lnTo>
                    <a:pt x="611" y="9941"/>
                  </a:lnTo>
                  <a:lnTo>
                    <a:pt x="562" y="10014"/>
                  </a:lnTo>
                  <a:lnTo>
                    <a:pt x="562" y="10112"/>
                  </a:lnTo>
                  <a:lnTo>
                    <a:pt x="586" y="10234"/>
                  </a:lnTo>
                  <a:lnTo>
                    <a:pt x="635" y="10332"/>
                  </a:lnTo>
                  <a:lnTo>
                    <a:pt x="733" y="10454"/>
                  </a:lnTo>
                  <a:lnTo>
                    <a:pt x="7278" y="16999"/>
                  </a:lnTo>
                  <a:lnTo>
                    <a:pt x="7401" y="17097"/>
                  </a:lnTo>
                  <a:lnTo>
                    <a:pt x="7498" y="17146"/>
                  </a:lnTo>
                  <a:lnTo>
                    <a:pt x="7620" y="17170"/>
                  </a:lnTo>
                  <a:lnTo>
                    <a:pt x="7718" y="17170"/>
                  </a:lnTo>
                  <a:lnTo>
                    <a:pt x="7791" y="17122"/>
                  </a:lnTo>
                  <a:lnTo>
                    <a:pt x="7889" y="17048"/>
                  </a:lnTo>
                  <a:lnTo>
                    <a:pt x="7938" y="16926"/>
                  </a:lnTo>
                  <a:lnTo>
                    <a:pt x="7987" y="16780"/>
                  </a:lnTo>
                  <a:lnTo>
                    <a:pt x="8231" y="15461"/>
                  </a:lnTo>
                  <a:lnTo>
                    <a:pt x="8548" y="15143"/>
                  </a:lnTo>
                  <a:lnTo>
                    <a:pt x="10942" y="17561"/>
                  </a:lnTo>
                  <a:lnTo>
                    <a:pt x="11064" y="17659"/>
                  </a:lnTo>
                  <a:lnTo>
                    <a:pt x="11162" y="17708"/>
                  </a:lnTo>
                  <a:lnTo>
                    <a:pt x="11259" y="17732"/>
                  </a:lnTo>
                  <a:lnTo>
                    <a:pt x="11333" y="17732"/>
                  </a:lnTo>
                  <a:lnTo>
                    <a:pt x="11406" y="17683"/>
                  </a:lnTo>
                  <a:lnTo>
                    <a:pt x="11455" y="17586"/>
                  </a:lnTo>
                  <a:lnTo>
                    <a:pt x="11479" y="17488"/>
                  </a:lnTo>
                  <a:lnTo>
                    <a:pt x="11504" y="17341"/>
                  </a:lnTo>
                  <a:lnTo>
                    <a:pt x="11504" y="12188"/>
                  </a:lnTo>
                  <a:lnTo>
                    <a:pt x="16461" y="7230"/>
                  </a:lnTo>
                  <a:lnTo>
                    <a:pt x="16608" y="7084"/>
                  </a:lnTo>
                  <a:lnTo>
                    <a:pt x="16730" y="6888"/>
                  </a:lnTo>
                  <a:lnTo>
                    <a:pt x="16877" y="6693"/>
                  </a:lnTo>
                  <a:lnTo>
                    <a:pt x="16974" y="6498"/>
                  </a:lnTo>
                  <a:lnTo>
                    <a:pt x="17194" y="6058"/>
                  </a:lnTo>
                  <a:lnTo>
                    <a:pt x="17365" y="5569"/>
                  </a:lnTo>
                  <a:lnTo>
                    <a:pt x="17487" y="5057"/>
                  </a:lnTo>
                  <a:lnTo>
                    <a:pt x="17609" y="4519"/>
                  </a:lnTo>
                  <a:lnTo>
                    <a:pt x="17683" y="3982"/>
                  </a:lnTo>
                  <a:lnTo>
                    <a:pt x="17707" y="3445"/>
                  </a:lnTo>
                  <a:lnTo>
                    <a:pt x="17731" y="2907"/>
                  </a:lnTo>
                  <a:lnTo>
                    <a:pt x="17731" y="2419"/>
                  </a:lnTo>
                  <a:lnTo>
                    <a:pt x="17707" y="1955"/>
                  </a:lnTo>
                  <a:lnTo>
                    <a:pt x="17658" y="1515"/>
                  </a:lnTo>
                  <a:lnTo>
                    <a:pt x="17585" y="1149"/>
                  </a:lnTo>
                  <a:lnTo>
                    <a:pt x="17512" y="831"/>
                  </a:lnTo>
                  <a:lnTo>
                    <a:pt x="17414" y="587"/>
                  </a:lnTo>
                  <a:lnTo>
                    <a:pt x="17341" y="489"/>
                  </a:lnTo>
                  <a:lnTo>
                    <a:pt x="17292" y="441"/>
                  </a:lnTo>
                  <a:lnTo>
                    <a:pt x="17243" y="392"/>
                  </a:lnTo>
                  <a:lnTo>
                    <a:pt x="17145" y="318"/>
                  </a:lnTo>
                  <a:lnTo>
                    <a:pt x="16901" y="221"/>
                  </a:lnTo>
                  <a:lnTo>
                    <a:pt x="16584" y="148"/>
                  </a:lnTo>
                  <a:lnTo>
                    <a:pt x="16217" y="74"/>
                  </a:lnTo>
                  <a:lnTo>
                    <a:pt x="15778" y="25"/>
                  </a:lnTo>
                  <a:lnTo>
                    <a:pt x="153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9"/>
            <p:cNvSpPr/>
            <p:nvPr/>
          </p:nvSpPr>
          <p:spPr>
            <a:xfrm>
              <a:off x="597725" y="4665400"/>
              <a:ext cx="73300" cy="73300"/>
            </a:xfrm>
            <a:custGeom>
              <a:avLst/>
              <a:gdLst/>
              <a:ahLst/>
              <a:cxnLst/>
              <a:rect l="l" t="t" r="r" b="b"/>
              <a:pathLst>
                <a:path w="2932" h="2932" extrusionOk="0">
                  <a:moveTo>
                    <a:pt x="2028" y="1"/>
                  </a:moveTo>
                  <a:lnTo>
                    <a:pt x="1857" y="25"/>
                  </a:lnTo>
                  <a:lnTo>
                    <a:pt x="1686" y="74"/>
                  </a:lnTo>
                  <a:lnTo>
                    <a:pt x="1515" y="147"/>
                  </a:lnTo>
                  <a:lnTo>
                    <a:pt x="1369" y="269"/>
                  </a:lnTo>
                  <a:lnTo>
                    <a:pt x="1222" y="489"/>
                  </a:lnTo>
                  <a:lnTo>
                    <a:pt x="1002" y="831"/>
                  </a:lnTo>
                  <a:lnTo>
                    <a:pt x="563" y="1735"/>
                  </a:lnTo>
                  <a:lnTo>
                    <a:pt x="172" y="2565"/>
                  </a:lnTo>
                  <a:lnTo>
                    <a:pt x="1" y="2932"/>
                  </a:lnTo>
                  <a:lnTo>
                    <a:pt x="1" y="2932"/>
                  </a:lnTo>
                  <a:lnTo>
                    <a:pt x="367" y="2761"/>
                  </a:lnTo>
                  <a:lnTo>
                    <a:pt x="1198" y="2370"/>
                  </a:lnTo>
                  <a:lnTo>
                    <a:pt x="2101" y="1930"/>
                  </a:lnTo>
                  <a:lnTo>
                    <a:pt x="2443" y="1710"/>
                  </a:lnTo>
                  <a:lnTo>
                    <a:pt x="2663" y="1564"/>
                  </a:lnTo>
                  <a:lnTo>
                    <a:pt x="2785" y="1417"/>
                  </a:lnTo>
                  <a:lnTo>
                    <a:pt x="2858" y="1246"/>
                  </a:lnTo>
                  <a:lnTo>
                    <a:pt x="2907" y="1075"/>
                  </a:lnTo>
                  <a:lnTo>
                    <a:pt x="2932" y="904"/>
                  </a:lnTo>
                  <a:lnTo>
                    <a:pt x="2907" y="733"/>
                  </a:lnTo>
                  <a:lnTo>
                    <a:pt x="2858" y="562"/>
                  </a:lnTo>
                  <a:lnTo>
                    <a:pt x="2785" y="416"/>
                  </a:lnTo>
                  <a:lnTo>
                    <a:pt x="2663" y="269"/>
                  </a:lnTo>
                  <a:lnTo>
                    <a:pt x="2517" y="147"/>
                  </a:lnTo>
                  <a:lnTo>
                    <a:pt x="2370" y="74"/>
                  </a:lnTo>
                  <a:lnTo>
                    <a:pt x="2199" y="25"/>
                  </a:lnTo>
                  <a:lnTo>
                    <a:pt x="20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9"/>
            <p:cNvSpPr/>
            <p:nvPr/>
          </p:nvSpPr>
          <p:spPr>
            <a:xfrm>
              <a:off x="654525" y="4708150"/>
              <a:ext cx="47025" cy="47025"/>
            </a:xfrm>
            <a:custGeom>
              <a:avLst/>
              <a:gdLst/>
              <a:ahLst/>
              <a:cxnLst/>
              <a:rect l="l" t="t" r="r" b="b"/>
              <a:pathLst>
                <a:path w="1881" h="1881" extrusionOk="0">
                  <a:moveTo>
                    <a:pt x="1124" y="0"/>
                  </a:moveTo>
                  <a:lnTo>
                    <a:pt x="977" y="25"/>
                  </a:lnTo>
                  <a:lnTo>
                    <a:pt x="831" y="74"/>
                  </a:lnTo>
                  <a:lnTo>
                    <a:pt x="709" y="147"/>
                  </a:lnTo>
                  <a:lnTo>
                    <a:pt x="586" y="245"/>
                  </a:lnTo>
                  <a:lnTo>
                    <a:pt x="464" y="391"/>
                  </a:lnTo>
                  <a:lnTo>
                    <a:pt x="367" y="611"/>
                  </a:lnTo>
                  <a:lnTo>
                    <a:pt x="269" y="880"/>
                  </a:lnTo>
                  <a:lnTo>
                    <a:pt x="171" y="1173"/>
                  </a:lnTo>
                  <a:lnTo>
                    <a:pt x="49" y="1686"/>
                  </a:lnTo>
                  <a:lnTo>
                    <a:pt x="0" y="1881"/>
                  </a:lnTo>
                  <a:lnTo>
                    <a:pt x="0" y="1881"/>
                  </a:lnTo>
                  <a:lnTo>
                    <a:pt x="220" y="1857"/>
                  </a:lnTo>
                  <a:lnTo>
                    <a:pt x="733" y="1710"/>
                  </a:lnTo>
                  <a:lnTo>
                    <a:pt x="1002" y="1637"/>
                  </a:lnTo>
                  <a:lnTo>
                    <a:pt x="1270" y="1539"/>
                  </a:lnTo>
                  <a:lnTo>
                    <a:pt x="1515" y="1417"/>
                  </a:lnTo>
                  <a:lnTo>
                    <a:pt x="1661" y="1319"/>
                  </a:lnTo>
                  <a:lnTo>
                    <a:pt x="1759" y="1197"/>
                  </a:lnTo>
                  <a:lnTo>
                    <a:pt x="1832" y="1051"/>
                  </a:lnTo>
                  <a:lnTo>
                    <a:pt x="1881" y="928"/>
                  </a:lnTo>
                  <a:lnTo>
                    <a:pt x="1881" y="782"/>
                  </a:lnTo>
                  <a:lnTo>
                    <a:pt x="1881" y="635"/>
                  </a:lnTo>
                  <a:lnTo>
                    <a:pt x="1832" y="489"/>
                  </a:lnTo>
                  <a:lnTo>
                    <a:pt x="1759" y="367"/>
                  </a:lnTo>
                  <a:lnTo>
                    <a:pt x="1661" y="245"/>
                  </a:lnTo>
                  <a:lnTo>
                    <a:pt x="1539" y="147"/>
                  </a:lnTo>
                  <a:lnTo>
                    <a:pt x="1417" y="74"/>
                  </a:lnTo>
                  <a:lnTo>
                    <a:pt x="1270" y="25"/>
                  </a:lnTo>
                  <a:lnTo>
                    <a:pt x="112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49"/>
            <p:cNvSpPr/>
            <p:nvPr/>
          </p:nvSpPr>
          <p:spPr>
            <a:xfrm>
              <a:off x="581250" y="4634875"/>
              <a:ext cx="47050" cy="47050"/>
            </a:xfrm>
            <a:custGeom>
              <a:avLst/>
              <a:gdLst/>
              <a:ahLst/>
              <a:cxnLst/>
              <a:rect l="l" t="t" r="r" b="b"/>
              <a:pathLst>
                <a:path w="1882" h="1882" extrusionOk="0">
                  <a:moveTo>
                    <a:pt x="953" y="1"/>
                  </a:moveTo>
                  <a:lnTo>
                    <a:pt x="831" y="49"/>
                  </a:lnTo>
                  <a:lnTo>
                    <a:pt x="684" y="123"/>
                  </a:lnTo>
                  <a:lnTo>
                    <a:pt x="562" y="220"/>
                  </a:lnTo>
                  <a:lnTo>
                    <a:pt x="465" y="367"/>
                  </a:lnTo>
                  <a:lnTo>
                    <a:pt x="342" y="611"/>
                  </a:lnTo>
                  <a:lnTo>
                    <a:pt x="245" y="880"/>
                  </a:lnTo>
                  <a:lnTo>
                    <a:pt x="171" y="1148"/>
                  </a:lnTo>
                  <a:lnTo>
                    <a:pt x="25" y="1661"/>
                  </a:lnTo>
                  <a:lnTo>
                    <a:pt x="1" y="1881"/>
                  </a:lnTo>
                  <a:lnTo>
                    <a:pt x="196" y="1832"/>
                  </a:lnTo>
                  <a:lnTo>
                    <a:pt x="709" y="1710"/>
                  </a:lnTo>
                  <a:lnTo>
                    <a:pt x="1002" y="1613"/>
                  </a:lnTo>
                  <a:lnTo>
                    <a:pt x="1271" y="1515"/>
                  </a:lnTo>
                  <a:lnTo>
                    <a:pt x="1490" y="1417"/>
                  </a:lnTo>
                  <a:lnTo>
                    <a:pt x="1637" y="1295"/>
                  </a:lnTo>
                  <a:lnTo>
                    <a:pt x="1735" y="1173"/>
                  </a:lnTo>
                  <a:lnTo>
                    <a:pt x="1808" y="1051"/>
                  </a:lnTo>
                  <a:lnTo>
                    <a:pt x="1857" y="904"/>
                  </a:lnTo>
                  <a:lnTo>
                    <a:pt x="1881" y="758"/>
                  </a:lnTo>
                  <a:lnTo>
                    <a:pt x="1857" y="611"/>
                  </a:lnTo>
                  <a:lnTo>
                    <a:pt x="1808" y="465"/>
                  </a:lnTo>
                  <a:lnTo>
                    <a:pt x="1735" y="343"/>
                  </a:lnTo>
                  <a:lnTo>
                    <a:pt x="1637" y="220"/>
                  </a:lnTo>
                  <a:lnTo>
                    <a:pt x="1515" y="123"/>
                  </a:lnTo>
                  <a:lnTo>
                    <a:pt x="1393" y="49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5" name="Google Shape;905;p49"/>
          <p:cNvSpPr/>
          <p:nvPr/>
        </p:nvSpPr>
        <p:spPr>
          <a:xfrm>
            <a:off x="895469" y="3828789"/>
            <a:ext cx="401238" cy="22666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6" name="Google Shape;906;p49"/>
          <p:cNvGrpSpPr/>
          <p:nvPr/>
        </p:nvGrpSpPr>
        <p:grpSpPr>
          <a:xfrm>
            <a:off x="1524812" y="3729120"/>
            <a:ext cx="269526" cy="425712"/>
            <a:chOff x="1979475" y="4289300"/>
            <a:chExt cx="322400" cy="509225"/>
          </a:xfrm>
        </p:grpSpPr>
        <p:sp>
          <p:nvSpPr>
            <p:cNvPr id="907" name="Google Shape;907;p49"/>
            <p:cNvSpPr/>
            <p:nvPr/>
          </p:nvSpPr>
          <p:spPr>
            <a:xfrm>
              <a:off x="2187075" y="4509100"/>
              <a:ext cx="114800" cy="114800"/>
            </a:xfrm>
            <a:custGeom>
              <a:avLst/>
              <a:gdLst/>
              <a:ahLst/>
              <a:cxnLst/>
              <a:rect l="l" t="t" r="r" b="b"/>
              <a:pathLst>
                <a:path w="4592" h="4592" extrusionOk="0">
                  <a:moveTo>
                    <a:pt x="4396" y="0"/>
                  </a:moveTo>
                  <a:lnTo>
                    <a:pt x="3981" y="49"/>
                  </a:lnTo>
                  <a:lnTo>
                    <a:pt x="3419" y="171"/>
                  </a:lnTo>
                  <a:lnTo>
                    <a:pt x="2784" y="367"/>
                  </a:lnTo>
                  <a:lnTo>
                    <a:pt x="2100" y="587"/>
                  </a:lnTo>
                  <a:lnTo>
                    <a:pt x="1465" y="831"/>
                  </a:lnTo>
                  <a:lnTo>
                    <a:pt x="1172" y="953"/>
                  </a:lnTo>
                  <a:lnTo>
                    <a:pt x="928" y="1099"/>
                  </a:lnTo>
                  <a:lnTo>
                    <a:pt x="708" y="1246"/>
                  </a:lnTo>
                  <a:lnTo>
                    <a:pt x="562" y="1368"/>
                  </a:lnTo>
                  <a:lnTo>
                    <a:pt x="440" y="1515"/>
                  </a:lnTo>
                  <a:lnTo>
                    <a:pt x="318" y="1637"/>
                  </a:lnTo>
                  <a:lnTo>
                    <a:pt x="244" y="1808"/>
                  </a:lnTo>
                  <a:lnTo>
                    <a:pt x="171" y="1954"/>
                  </a:lnTo>
                  <a:lnTo>
                    <a:pt x="98" y="2101"/>
                  </a:lnTo>
                  <a:lnTo>
                    <a:pt x="49" y="2272"/>
                  </a:lnTo>
                  <a:lnTo>
                    <a:pt x="25" y="2443"/>
                  </a:lnTo>
                  <a:lnTo>
                    <a:pt x="0" y="2589"/>
                  </a:lnTo>
                  <a:lnTo>
                    <a:pt x="0" y="2760"/>
                  </a:lnTo>
                  <a:lnTo>
                    <a:pt x="25" y="2931"/>
                  </a:lnTo>
                  <a:lnTo>
                    <a:pt x="49" y="3102"/>
                  </a:lnTo>
                  <a:lnTo>
                    <a:pt x="98" y="3273"/>
                  </a:lnTo>
                  <a:lnTo>
                    <a:pt x="147" y="3420"/>
                  </a:lnTo>
                  <a:lnTo>
                    <a:pt x="220" y="3566"/>
                  </a:lnTo>
                  <a:lnTo>
                    <a:pt x="318" y="3737"/>
                  </a:lnTo>
                  <a:lnTo>
                    <a:pt x="415" y="3859"/>
                  </a:lnTo>
                  <a:lnTo>
                    <a:pt x="2418" y="1857"/>
                  </a:lnTo>
                  <a:lnTo>
                    <a:pt x="2491" y="1808"/>
                  </a:lnTo>
                  <a:lnTo>
                    <a:pt x="2638" y="1808"/>
                  </a:lnTo>
                  <a:lnTo>
                    <a:pt x="2711" y="1857"/>
                  </a:lnTo>
                  <a:lnTo>
                    <a:pt x="2760" y="1930"/>
                  </a:lnTo>
                  <a:lnTo>
                    <a:pt x="2784" y="2028"/>
                  </a:lnTo>
                  <a:lnTo>
                    <a:pt x="2760" y="2101"/>
                  </a:lnTo>
                  <a:lnTo>
                    <a:pt x="2711" y="2174"/>
                  </a:lnTo>
                  <a:lnTo>
                    <a:pt x="708" y="4177"/>
                  </a:lnTo>
                  <a:lnTo>
                    <a:pt x="855" y="4274"/>
                  </a:lnTo>
                  <a:lnTo>
                    <a:pt x="1001" y="4372"/>
                  </a:lnTo>
                  <a:lnTo>
                    <a:pt x="1172" y="4445"/>
                  </a:lnTo>
                  <a:lnTo>
                    <a:pt x="1319" y="4494"/>
                  </a:lnTo>
                  <a:lnTo>
                    <a:pt x="1490" y="4543"/>
                  </a:lnTo>
                  <a:lnTo>
                    <a:pt x="1661" y="4568"/>
                  </a:lnTo>
                  <a:lnTo>
                    <a:pt x="1807" y="4592"/>
                  </a:lnTo>
                  <a:lnTo>
                    <a:pt x="1978" y="4568"/>
                  </a:lnTo>
                  <a:lnTo>
                    <a:pt x="2149" y="4568"/>
                  </a:lnTo>
                  <a:lnTo>
                    <a:pt x="2320" y="4543"/>
                  </a:lnTo>
                  <a:lnTo>
                    <a:pt x="2491" y="4494"/>
                  </a:lnTo>
                  <a:lnTo>
                    <a:pt x="2638" y="4421"/>
                  </a:lnTo>
                  <a:lnTo>
                    <a:pt x="2784" y="4348"/>
                  </a:lnTo>
                  <a:lnTo>
                    <a:pt x="2931" y="4250"/>
                  </a:lnTo>
                  <a:lnTo>
                    <a:pt x="3077" y="4152"/>
                  </a:lnTo>
                  <a:lnTo>
                    <a:pt x="3200" y="4030"/>
                  </a:lnTo>
                  <a:lnTo>
                    <a:pt x="3346" y="3859"/>
                  </a:lnTo>
                  <a:lnTo>
                    <a:pt x="3493" y="3664"/>
                  </a:lnTo>
                  <a:lnTo>
                    <a:pt x="3615" y="3395"/>
                  </a:lnTo>
                  <a:lnTo>
                    <a:pt x="3761" y="3127"/>
                  </a:lnTo>
                  <a:lnTo>
                    <a:pt x="4005" y="2467"/>
                  </a:lnTo>
                  <a:lnTo>
                    <a:pt x="4225" y="1808"/>
                  </a:lnTo>
                  <a:lnTo>
                    <a:pt x="4421" y="1148"/>
                  </a:lnTo>
                  <a:lnTo>
                    <a:pt x="4543" y="611"/>
                  </a:lnTo>
                  <a:lnTo>
                    <a:pt x="4592" y="196"/>
                  </a:lnTo>
                  <a:lnTo>
                    <a:pt x="4592" y="74"/>
                  </a:lnTo>
                  <a:lnTo>
                    <a:pt x="456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49"/>
            <p:cNvSpPr/>
            <p:nvPr/>
          </p:nvSpPr>
          <p:spPr>
            <a:xfrm>
              <a:off x="1979475" y="4542675"/>
              <a:ext cx="156925" cy="156950"/>
            </a:xfrm>
            <a:custGeom>
              <a:avLst/>
              <a:gdLst/>
              <a:ahLst/>
              <a:cxnLst/>
              <a:rect l="l" t="t" r="r" b="b"/>
              <a:pathLst>
                <a:path w="6277" h="6278" extrusionOk="0">
                  <a:moveTo>
                    <a:pt x="122" y="1"/>
                  </a:moveTo>
                  <a:lnTo>
                    <a:pt x="25" y="25"/>
                  </a:lnTo>
                  <a:lnTo>
                    <a:pt x="0" y="123"/>
                  </a:lnTo>
                  <a:lnTo>
                    <a:pt x="0" y="294"/>
                  </a:lnTo>
                  <a:lnTo>
                    <a:pt x="25" y="538"/>
                  </a:lnTo>
                  <a:lnTo>
                    <a:pt x="74" y="856"/>
                  </a:lnTo>
                  <a:lnTo>
                    <a:pt x="244" y="1613"/>
                  </a:lnTo>
                  <a:lnTo>
                    <a:pt x="489" y="2492"/>
                  </a:lnTo>
                  <a:lnTo>
                    <a:pt x="806" y="3420"/>
                  </a:lnTo>
                  <a:lnTo>
                    <a:pt x="977" y="3860"/>
                  </a:lnTo>
                  <a:lnTo>
                    <a:pt x="1148" y="4275"/>
                  </a:lnTo>
                  <a:lnTo>
                    <a:pt x="1319" y="4666"/>
                  </a:lnTo>
                  <a:lnTo>
                    <a:pt x="1514" y="5007"/>
                  </a:lnTo>
                  <a:lnTo>
                    <a:pt x="1710" y="5301"/>
                  </a:lnTo>
                  <a:lnTo>
                    <a:pt x="1905" y="5520"/>
                  </a:lnTo>
                  <a:lnTo>
                    <a:pt x="2076" y="5691"/>
                  </a:lnTo>
                  <a:lnTo>
                    <a:pt x="2272" y="5838"/>
                  </a:lnTo>
                  <a:lnTo>
                    <a:pt x="2467" y="5960"/>
                  </a:lnTo>
                  <a:lnTo>
                    <a:pt x="2687" y="6058"/>
                  </a:lnTo>
                  <a:lnTo>
                    <a:pt x="2907" y="6155"/>
                  </a:lnTo>
                  <a:lnTo>
                    <a:pt x="3126" y="6204"/>
                  </a:lnTo>
                  <a:lnTo>
                    <a:pt x="3371" y="6253"/>
                  </a:lnTo>
                  <a:lnTo>
                    <a:pt x="3590" y="6277"/>
                  </a:lnTo>
                  <a:lnTo>
                    <a:pt x="3835" y="6277"/>
                  </a:lnTo>
                  <a:lnTo>
                    <a:pt x="4054" y="6253"/>
                  </a:lnTo>
                  <a:lnTo>
                    <a:pt x="4299" y="6204"/>
                  </a:lnTo>
                  <a:lnTo>
                    <a:pt x="4519" y="6155"/>
                  </a:lnTo>
                  <a:lnTo>
                    <a:pt x="4738" y="6058"/>
                  </a:lnTo>
                  <a:lnTo>
                    <a:pt x="4958" y="5960"/>
                  </a:lnTo>
                  <a:lnTo>
                    <a:pt x="5154" y="5838"/>
                  </a:lnTo>
                  <a:lnTo>
                    <a:pt x="5349" y="5691"/>
                  </a:lnTo>
                  <a:lnTo>
                    <a:pt x="2003" y="2345"/>
                  </a:lnTo>
                  <a:lnTo>
                    <a:pt x="1954" y="2272"/>
                  </a:lnTo>
                  <a:lnTo>
                    <a:pt x="1954" y="2174"/>
                  </a:lnTo>
                  <a:lnTo>
                    <a:pt x="1954" y="2101"/>
                  </a:lnTo>
                  <a:lnTo>
                    <a:pt x="2003" y="2003"/>
                  </a:lnTo>
                  <a:lnTo>
                    <a:pt x="2101" y="1955"/>
                  </a:lnTo>
                  <a:lnTo>
                    <a:pt x="2272" y="1955"/>
                  </a:lnTo>
                  <a:lnTo>
                    <a:pt x="2345" y="2003"/>
                  </a:lnTo>
                  <a:lnTo>
                    <a:pt x="5691" y="5349"/>
                  </a:lnTo>
                  <a:lnTo>
                    <a:pt x="5837" y="5154"/>
                  </a:lnTo>
                  <a:lnTo>
                    <a:pt x="5959" y="4959"/>
                  </a:lnTo>
                  <a:lnTo>
                    <a:pt x="6057" y="4739"/>
                  </a:lnTo>
                  <a:lnTo>
                    <a:pt x="6155" y="4519"/>
                  </a:lnTo>
                  <a:lnTo>
                    <a:pt x="6204" y="4299"/>
                  </a:lnTo>
                  <a:lnTo>
                    <a:pt x="6253" y="4055"/>
                  </a:lnTo>
                  <a:lnTo>
                    <a:pt x="6277" y="3835"/>
                  </a:lnTo>
                  <a:lnTo>
                    <a:pt x="6277" y="3591"/>
                  </a:lnTo>
                  <a:lnTo>
                    <a:pt x="6253" y="3371"/>
                  </a:lnTo>
                  <a:lnTo>
                    <a:pt x="6204" y="3127"/>
                  </a:lnTo>
                  <a:lnTo>
                    <a:pt x="6155" y="2907"/>
                  </a:lnTo>
                  <a:lnTo>
                    <a:pt x="6057" y="2687"/>
                  </a:lnTo>
                  <a:lnTo>
                    <a:pt x="5959" y="2467"/>
                  </a:lnTo>
                  <a:lnTo>
                    <a:pt x="5837" y="2272"/>
                  </a:lnTo>
                  <a:lnTo>
                    <a:pt x="5691" y="2077"/>
                  </a:lnTo>
                  <a:lnTo>
                    <a:pt x="5520" y="1906"/>
                  </a:lnTo>
                  <a:lnTo>
                    <a:pt x="5300" y="1710"/>
                  </a:lnTo>
                  <a:lnTo>
                    <a:pt x="5007" y="1515"/>
                  </a:lnTo>
                  <a:lnTo>
                    <a:pt x="4665" y="1320"/>
                  </a:lnTo>
                  <a:lnTo>
                    <a:pt x="4274" y="1149"/>
                  </a:lnTo>
                  <a:lnTo>
                    <a:pt x="3859" y="978"/>
                  </a:lnTo>
                  <a:lnTo>
                    <a:pt x="3419" y="807"/>
                  </a:lnTo>
                  <a:lnTo>
                    <a:pt x="2491" y="489"/>
                  </a:lnTo>
                  <a:lnTo>
                    <a:pt x="1612" y="245"/>
                  </a:lnTo>
                  <a:lnTo>
                    <a:pt x="855" y="74"/>
                  </a:lnTo>
                  <a:lnTo>
                    <a:pt x="538" y="25"/>
                  </a:lnTo>
                  <a:lnTo>
                    <a:pt x="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9"/>
            <p:cNvSpPr/>
            <p:nvPr/>
          </p:nvSpPr>
          <p:spPr>
            <a:xfrm>
              <a:off x="2041125" y="4289300"/>
              <a:ext cx="240000" cy="509225"/>
            </a:xfrm>
            <a:custGeom>
              <a:avLst/>
              <a:gdLst/>
              <a:ahLst/>
              <a:cxnLst/>
              <a:rect l="l" t="t" r="r" b="b"/>
              <a:pathLst>
                <a:path w="9600" h="20369" extrusionOk="0">
                  <a:moveTo>
                    <a:pt x="4788" y="3664"/>
                  </a:moveTo>
                  <a:lnTo>
                    <a:pt x="5032" y="3688"/>
                  </a:lnTo>
                  <a:lnTo>
                    <a:pt x="5228" y="3761"/>
                  </a:lnTo>
                  <a:lnTo>
                    <a:pt x="5423" y="3859"/>
                  </a:lnTo>
                  <a:lnTo>
                    <a:pt x="5594" y="3981"/>
                  </a:lnTo>
                  <a:lnTo>
                    <a:pt x="5716" y="4152"/>
                  </a:lnTo>
                  <a:lnTo>
                    <a:pt x="5838" y="4347"/>
                  </a:lnTo>
                  <a:lnTo>
                    <a:pt x="5887" y="4567"/>
                  </a:lnTo>
                  <a:lnTo>
                    <a:pt x="5911" y="4787"/>
                  </a:lnTo>
                  <a:lnTo>
                    <a:pt x="5887" y="5007"/>
                  </a:lnTo>
                  <a:lnTo>
                    <a:pt x="5838" y="5227"/>
                  </a:lnTo>
                  <a:lnTo>
                    <a:pt x="5716" y="5422"/>
                  </a:lnTo>
                  <a:lnTo>
                    <a:pt x="5594" y="5569"/>
                  </a:lnTo>
                  <a:lnTo>
                    <a:pt x="5423" y="5715"/>
                  </a:lnTo>
                  <a:lnTo>
                    <a:pt x="5228" y="5813"/>
                  </a:lnTo>
                  <a:lnTo>
                    <a:pt x="5032" y="5886"/>
                  </a:lnTo>
                  <a:lnTo>
                    <a:pt x="4788" y="5911"/>
                  </a:lnTo>
                  <a:lnTo>
                    <a:pt x="4568" y="5886"/>
                  </a:lnTo>
                  <a:lnTo>
                    <a:pt x="4348" y="5813"/>
                  </a:lnTo>
                  <a:lnTo>
                    <a:pt x="4177" y="5715"/>
                  </a:lnTo>
                  <a:lnTo>
                    <a:pt x="4006" y="5569"/>
                  </a:lnTo>
                  <a:lnTo>
                    <a:pt x="3860" y="5422"/>
                  </a:lnTo>
                  <a:lnTo>
                    <a:pt x="3762" y="5227"/>
                  </a:lnTo>
                  <a:lnTo>
                    <a:pt x="3689" y="5007"/>
                  </a:lnTo>
                  <a:lnTo>
                    <a:pt x="3664" y="4787"/>
                  </a:lnTo>
                  <a:lnTo>
                    <a:pt x="3689" y="4567"/>
                  </a:lnTo>
                  <a:lnTo>
                    <a:pt x="3762" y="4347"/>
                  </a:lnTo>
                  <a:lnTo>
                    <a:pt x="3860" y="4152"/>
                  </a:lnTo>
                  <a:lnTo>
                    <a:pt x="4006" y="3981"/>
                  </a:lnTo>
                  <a:lnTo>
                    <a:pt x="4177" y="3859"/>
                  </a:lnTo>
                  <a:lnTo>
                    <a:pt x="4348" y="3761"/>
                  </a:lnTo>
                  <a:lnTo>
                    <a:pt x="4568" y="3688"/>
                  </a:lnTo>
                  <a:lnTo>
                    <a:pt x="4788" y="3664"/>
                  </a:lnTo>
                  <a:close/>
                  <a:moveTo>
                    <a:pt x="4568" y="0"/>
                  </a:moveTo>
                  <a:lnTo>
                    <a:pt x="4348" y="49"/>
                  </a:lnTo>
                  <a:lnTo>
                    <a:pt x="4153" y="122"/>
                  </a:lnTo>
                  <a:lnTo>
                    <a:pt x="3933" y="220"/>
                  </a:lnTo>
                  <a:lnTo>
                    <a:pt x="3738" y="342"/>
                  </a:lnTo>
                  <a:lnTo>
                    <a:pt x="3542" y="489"/>
                  </a:lnTo>
                  <a:lnTo>
                    <a:pt x="3347" y="684"/>
                  </a:lnTo>
                  <a:lnTo>
                    <a:pt x="3176" y="904"/>
                  </a:lnTo>
                  <a:lnTo>
                    <a:pt x="2907" y="855"/>
                  </a:lnTo>
                  <a:lnTo>
                    <a:pt x="2663" y="855"/>
                  </a:lnTo>
                  <a:lnTo>
                    <a:pt x="2394" y="904"/>
                  </a:lnTo>
                  <a:lnTo>
                    <a:pt x="2175" y="953"/>
                  </a:lnTo>
                  <a:lnTo>
                    <a:pt x="1955" y="1026"/>
                  </a:lnTo>
                  <a:lnTo>
                    <a:pt x="1759" y="1124"/>
                  </a:lnTo>
                  <a:lnTo>
                    <a:pt x="1564" y="1246"/>
                  </a:lnTo>
                  <a:lnTo>
                    <a:pt x="1393" y="1392"/>
                  </a:lnTo>
                  <a:lnTo>
                    <a:pt x="1271" y="1563"/>
                  </a:lnTo>
                  <a:lnTo>
                    <a:pt x="1124" y="1734"/>
                  </a:lnTo>
                  <a:lnTo>
                    <a:pt x="1027" y="1930"/>
                  </a:lnTo>
                  <a:lnTo>
                    <a:pt x="953" y="2149"/>
                  </a:lnTo>
                  <a:lnTo>
                    <a:pt x="905" y="2394"/>
                  </a:lnTo>
                  <a:lnTo>
                    <a:pt x="880" y="2638"/>
                  </a:lnTo>
                  <a:lnTo>
                    <a:pt x="880" y="2906"/>
                  </a:lnTo>
                  <a:lnTo>
                    <a:pt x="905" y="3175"/>
                  </a:lnTo>
                  <a:lnTo>
                    <a:pt x="685" y="3346"/>
                  </a:lnTo>
                  <a:lnTo>
                    <a:pt x="514" y="3517"/>
                  </a:lnTo>
                  <a:lnTo>
                    <a:pt x="343" y="3712"/>
                  </a:lnTo>
                  <a:lnTo>
                    <a:pt x="221" y="3932"/>
                  </a:lnTo>
                  <a:lnTo>
                    <a:pt x="123" y="4128"/>
                  </a:lnTo>
                  <a:lnTo>
                    <a:pt x="50" y="4347"/>
                  </a:lnTo>
                  <a:lnTo>
                    <a:pt x="25" y="4567"/>
                  </a:lnTo>
                  <a:lnTo>
                    <a:pt x="1" y="4787"/>
                  </a:lnTo>
                  <a:lnTo>
                    <a:pt x="25" y="5007"/>
                  </a:lnTo>
                  <a:lnTo>
                    <a:pt x="50" y="5227"/>
                  </a:lnTo>
                  <a:lnTo>
                    <a:pt x="123" y="5422"/>
                  </a:lnTo>
                  <a:lnTo>
                    <a:pt x="221" y="5642"/>
                  </a:lnTo>
                  <a:lnTo>
                    <a:pt x="343" y="5837"/>
                  </a:lnTo>
                  <a:lnTo>
                    <a:pt x="514" y="6033"/>
                  </a:lnTo>
                  <a:lnTo>
                    <a:pt x="685" y="6228"/>
                  </a:lnTo>
                  <a:lnTo>
                    <a:pt x="905" y="6399"/>
                  </a:lnTo>
                  <a:lnTo>
                    <a:pt x="880" y="6668"/>
                  </a:lnTo>
                  <a:lnTo>
                    <a:pt x="880" y="6936"/>
                  </a:lnTo>
                  <a:lnTo>
                    <a:pt x="905" y="7181"/>
                  </a:lnTo>
                  <a:lnTo>
                    <a:pt x="953" y="7400"/>
                  </a:lnTo>
                  <a:lnTo>
                    <a:pt x="1027" y="7620"/>
                  </a:lnTo>
                  <a:lnTo>
                    <a:pt x="1124" y="7816"/>
                  </a:lnTo>
                  <a:lnTo>
                    <a:pt x="1271" y="8011"/>
                  </a:lnTo>
                  <a:lnTo>
                    <a:pt x="1393" y="8182"/>
                  </a:lnTo>
                  <a:lnTo>
                    <a:pt x="1564" y="8328"/>
                  </a:lnTo>
                  <a:lnTo>
                    <a:pt x="1759" y="8451"/>
                  </a:lnTo>
                  <a:lnTo>
                    <a:pt x="1955" y="8548"/>
                  </a:lnTo>
                  <a:lnTo>
                    <a:pt x="2175" y="8621"/>
                  </a:lnTo>
                  <a:lnTo>
                    <a:pt x="2394" y="8670"/>
                  </a:lnTo>
                  <a:lnTo>
                    <a:pt x="2663" y="8695"/>
                  </a:lnTo>
                  <a:lnTo>
                    <a:pt x="2907" y="8695"/>
                  </a:lnTo>
                  <a:lnTo>
                    <a:pt x="3176" y="8670"/>
                  </a:lnTo>
                  <a:lnTo>
                    <a:pt x="3420" y="8939"/>
                  </a:lnTo>
                  <a:lnTo>
                    <a:pt x="3664" y="9159"/>
                  </a:lnTo>
                  <a:lnTo>
                    <a:pt x="3933" y="9354"/>
                  </a:lnTo>
                  <a:lnTo>
                    <a:pt x="4202" y="9476"/>
                  </a:lnTo>
                  <a:lnTo>
                    <a:pt x="4202" y="19783"/>
                  </a:lnTo>
                  <a:lnTo>
                    <a:pt x="4226" y="19905"/>
                  </a:lnTo>
                  <a:lnTo>
                    <a:pt x="4251" y="20027"/>
                  </a:lnTo>
                  <a:lnTo>
                    <a:pt x="4299" y="20125"/>
                  </a:lnTo>
                  <a:lnTo>
                    <a:pt x="4373" y="20198"/>
                  </a:lnTo>
                  <a:lnTo>
                    <a:pt x="4470" y="20271"/>
                  </a:lnTo>
                  <a:lnTo>
                    <a:pt x="4568" y="20345"/>
                  </a:lnTo>
                  <a:lnTo>
                    <a:pt x="4666" y="20369"/>
                  </a:lnTo>
                  <a:lnTo>
                    <a:pt x="4910" y="20369"/>
                  </a:lnTo>
                  <a:lnTo>
                    <a:pt x="5032" y="20345"/>
                  </a:lnTo>
                  <a:lnTo>
                    <a:pt x="5130" y="20271"/>
                  </a:lnTo>
                  <a:lnTo>
                    <a:pt x="5203" y="20198"/>
                  </a:lnTo>
                  <a:lnTo>
                    <a:pt x="5276" y="20125"/>
                  </a:lnTo>
                  <a:lnTo>
                    <a:pt x="5350" y="20027"/>
                  </a:lnTo>
                  <a:lnTo>
                    <a:pt x="5374" y="19905"/>
                  </a:lnTo>
                  <a:lnTo>
                    <a:pt x="5374" y="19783"/>
                  </a:lnTo>
                  <a:lnTo>
                    <a:pt x="5374" y="9476"/>
                  </a:lnTo>
                  <a:lnTo>
                    <a:pt x="5667" y="9354"/>
                  </a:lnTo>
                  <a:lnTo>
                    <a:pt x="5936" y="9159"/>
                  </a:lnTo>
                  <a:lnTo>
                    <a:pt x="6180" y="8939"/>
                  </a:lnTo>
                  <a:lnTo>
                    <a:pt x="6400" y="8670"/>
                  </a:lnTo>
                  <a:lnTo>
                    <a:pt x="6668" y="8695"/>
                  </a:lnTo>
                  <a:lnTo>
                    <a:pt x="6937" y="8695"/>
                  </a:lnTo>
                  <a:lnTo>
                    <a:pt x="7181" y="8670"/>
                  </a:lnTo>
                  <a:lnTo>
                    <a:pt x="7426" y="8621"/>
                  </a:lnTo>
                  <a:lnTo>
                    <a:pt x="7645" y="8548"/>
                  </a:lnTo>
                  <a:lnTo>
                    <a:pt x="7841" y="8451"/>
                  </a:lnTo>
                  <a:lnTo>
                    <a:pt x="8012" y="8328"/>
                  </a:lnTo>
                  <a:lnTo>
                    <a:pt x="8183" y="8182"/>
                  </a:lnTo>
                  <a:lnTo>
                    <a:pt x="8329" y="8011"/>
                  </a:lnTo>
                  <a:lnTo>
                    <a:pt x="8451" y="7816"/>
                  </a:lnTo>
                  <a:lnTo>
                    <a:pt x="8549" y="7620"/>
                  </a:lnTo>
                  <a:lnTo>
                    <a:pt x="8622" y="7400"/>
                  </a:lnTo>
                  <a:lnTo>
                    <a:pt x="8696" y="7181"/>
                  </a:lnTo>
                  <a:lnTo>
                    <a:pt x="8720" y="6936"/>
                  </a:lnTo>
                  <a:lnTo>
                    <a:pt x="8720" y="6668"/>
                  </a:lnTo>
                  <a:lnTo>
                    <a:pt x="8696" y="6399"/>
                  </a:lnTo>
                  <a:lnTo>
                    <a:pt x="8891" y="6228"/>
                  </a:lnTo>
                  <a:lnTo>
                    <a:pt x="9086" y="6033"/>
                  </a:lnTo>
                  <a:lnTo>
                    <a:pt x="9233" y="5837"/>
                  </a:lnTo>
                  <a:lnTo>
                    <a:pt x="9355" y="5642"/>
                  </a:lnTo>
                  <a:lnTo>
                    <a:pt x="9453" y="5422"/>
                  </a:lnTo>
                  <a:lnTo>
                    <a:pt x="9526" y="5227"/>
                  </a:lnTo>
                  <a:lnTo>
                    <a:pt x="9575" y="5007"/>
                  </a:lnTo>
                  <a:lnTo>
                    <a:pt x="9599" y="4787"/>
                  </a:lnTo>
                  <a:lnTo>
                    <a:pt x="9575" y="4567"/>
                  </a:lnTo>
                  <a:lnTo>
                    <a:pt x="9526" y="4347"/>
                  </a:lnTo>
                  <a:lnTo>
                    <a:pt x="9453" y="4128"/>
                  </a:lnTo>
                  <a:lnTo>
                    <a:pt x="9355" y="3932"/>
                  </a:lnTo>
                  <a:lnTo>
                    <a:pt x="9233" y="3712"/>
                  </a:lnTo>
                  <a:lnTo>
                    <a:pt x="9086" y="3517"/>
                  </a:lnTo>
                  <a:lnTo>
                    <a:pt x="8891" y="3346"/>
                  </a:lnTo>
                  <a:lnTo>
                    <a:pt x="8696" y="3175"/>
                  </a:lnTo>
                  <a:lnTo>
                    <a:pt x="8720" y="2906"/>
                  </a:lnTo>
                  <a:lnTo>
                    <a:pt x="8720" y="2638"/>
                  </a:lnTo>
                  <a:lnTo>
                    <a:pt x="8696" y="2394"/>
                  </a:lnTo>
                  <a:lnTo>
                    <a:pt x="8622" y="2149"/>
                  </a:lnTo>
                  <a:lnTo>
                    <a:pt x="8549" y="1930"/>
                  </a:lnTo>
                  <a:lnTo>
                    <a:pt x="8451" y="1734"/>
                  </a:lnTo>
                  <a:lnTo>
                    <a:pt x="8329" y="1563"/>
                  </a:lnTo>
                  <a:lnTo>
                    <a:pt x="8183" y="1392"/>
                  </a:lnTo>
                  <a:lnTo>
                    <a:pt x="8012" y="1246"/>
                  </a:lnTo>
                  <a:lnTo>
                    <a:pt x="7841" y="1124"/>
                  </a:lnTo>
                  <a:lnTo>
                    <a:pt x="7645" y="1026"/>
                  </a:lnTo>
                  <a:lnTo>
                    <a:pt x="7426" y="953"/>
                  </a:lnTo>
                  <a:lnTo>
                    <a:pt x="7181" y="904"/>
                  </a:lnTo>
                  <a:lnTo>
                    <a:pt x="6937" y="855"/>
                  </a:lnTo>
                  <a:lnTo>
                    <a:pt x="6668" y="855"/>
                  </a:lnTo>
                  <a:lnTo>
                    <a:pt x="6400" y="904"/>
                  </a:lnTo>
                  <a:lnTo>
                    <a:pt x="6229" y="684"/>
                  </a:lnTo>
                  <a:lnTo>
                    <a:pt x="6058" y="489"/>
                  </a:lnTo>
                  <a:lnTo>
                    <a:pt x="5863" y="342"/>
                  </a:lnTo>
                  <a:lnTo>
                    <a:pt x="5643" y="220"/>
                  </a:lnTo>
                  <a:lnTo>
                    <a:pt x="5447" y="122"/>
                  </a:lnTo>
                  <a:lnTo>
                    <a:pt x="5228" y="49"/>
                  </a:lnTo>
                  <a:lnTo>
                    <a:pt x="500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49"/>
          <p:cNvGrpSpPr/>
          <p:nvPr/>
        </p:nvGrpSpPr>
        <p:grpSpPr>
          <a:xfrm>
            <a:off x="2064346" y="3734722"/>
            <a:ext cx="318014" cy="414510"/>
            <a:chOff x="2624850" y="4296000"/>
            <a:chExt cx="380400" cy="495825"/>
          </a:xfrm>
        </p:grpSpPr>
        <p:sp>
          <p:nvSpPr>
            <p:cNvPr id="911" name="Google Shape;911;p49"/>
            <p:cNvSpPr/>
            <p:nvPr/>
          </p:nvSpPr>
          <p:spPr>
            <a:xfrm>
              <a:off x="2845875" y="4296000"/>
              <a:ext cx="126425" cy="125800"/>
            </a:xfrm>
            <a:custGeom>
              <a:avLst/>
              <a:gdLst/>
              <a:ahLst/>
              <a:cxnLst/>
              <a:rect l="l" t="t" r="r" b="b"/>
              <a:pathLst>
                <a:path w="5057" h="5032" extrusionOk="0">
                  <a:moveTo>
                    <a:pt x="4812" y="1"/>
                  </a:moveTo>
                  <a:lnTo>
                    <a:pt x="4372" y="74"/>
                  </a:lnTo>
                  <a:lnTo>
                    <a:pt x="3762" y="196"/>
                  </a:lnTo>
                  <a:lnTo>
                    <a:pt x="3053" y="392"/>
                  </a:lnTo>
                  <a:lnTo>
                    <a:pt x="2321" y="636"/>
                  </a:lnTo>
                  <a:lnTo>
                    <a:pt x="1612" y="929"/>
                  </a:lnTo>
                  <a:lnTo>
                    <a:pt x="1295" y="1075"/>
                  </a:lnTo>
                  <a:lnTo>
                    <a:pt x="1026" y="1222"/>
                  </a:lnTo>
                  <a:lnTo>
                    <a:pt x="782" y="1368"/>
                  </a:lnTo>
                  <a:lnTo>
                    <a:pt x="611" y="1515"/>
                  </a:lnTo>
                  <a:lnTo>
                    <a:pt x="489" y="1662"/>
                  </a:lnTo>
                  <a:lnTo>
                    <a:pt x="367" y="1808"/>
                  </a:lnTo>
                  <a:lnTo>
                    <a:pt x="269" y="1979"/>
                  </a:lnTo>
                  <a:lnTo>
                    <a:pt x="172" y="2150"/>
                  </a:lnTo>
                  <a:lnTo>
                    <a:pt x="123" y="2321"/>
                  </a:lnTo>
                  <a:lnTo>
                    <a:pt x="74" y="2492"/>
                  </a:lnTo>
                  <a:lnTo>
                    <a:pt x="25" y="2687"/>
                  </a:lnTo>
                  <a:lnTo>
                    <a:pt x="1" y="2858"/>
                  </a:lnTo>
                  <a:lnTo>
                    <a:pt x="1" y="3054"/>
                  </a:lnTo>
                  <a:lnTo>
                    <a:pt x="25" y="3225"/>
                  </a:lnTo>
                  <a:lnTo>
                    <a:pt x="49" y="3420"/>
                  </a:lnTo>
                  <a:lnTo>
                    <a:pt x="98" y="3591"/>
                  </a:lnTo>
                  <a:lnTo>
                    <a:pt x="172" y="3762"/>
                  </a:lnTo>
                  <a:lnTo>
                    <a:pt x="245" y="3933"/>
                  </a:lnTo>
                  <a:lnTo>
                    <a:pt x="342" y="4104"/>
                  </a:lnTo>
                  <a:lnTo>
                    <a:pt x="440" y="4250"/>
                  </a:lnTo>
                  <a:lnTo>
                    <a:pt x="2638" y="2052"/>
                  </a:lnTo>
                  <a:lnTo>
                    <a:pt x="2736" y="2003"/>
                  </a:lnTo>
                  <a:lnTo>
                    <a:pt x="2809" y="1979"/>
                  </a:lnTo>
                  <a:lnTo>
                    <a:pt x="2907" y="2003"/>
                  </a:lnTo>
                  <a:lnTo>
                    <a:pt x="2980" y="2052"/>
                  </a:lnTo>
                  <a:lnTo>
                    <a:pt x="3029" y="2126"/>
                  </a:lnTo>
                  <a:lnTo>
                    <a:pt x="3053" y="2223"/>
                  </a:lnTo>
                  <a:lnTo>
                    <a:pt x="3029" y="2321"/>
                  </a:lnTo>
                  <a:lnTo>
                    <a:pt x="2980" y="2394"/>
                  </a:lnTo>
                  <a:lnTo>
                    <a:pt x="782" y="4592"/>
                  </a:lnTo>
                  <a:lnTo>
                    <a:pt x="953" y="4690"/>
                  </a:lnTo>
                  <a:lnTo>
                    <a:pt x="1100" y="4788"/>
                  </a:lnTo>
                  <a:lnTo>
                    <a:pt x="1271" y="4885"/>
                  </a:lnTo>
                  <a:lnTo>
                    <a:pt x="1466" y="4934"/>
                  </a:lnTo>
                  <a:lnTo>
                    <a:pt x="1637" y="4983"/>
                  </a:lnTo>
                  <a:lnTo>
                    <a:pt x="1808" y="5008"/>
                  </a:lnTo>
                  <a:lnTo>
                    <a:pt x="2003" y="5032"/>
                  </a:lnTo>
                  <a:lnTo>
                    <a:pt x="2174" y="5032"/>
                  </a:lnTo>
                  <a:lnTo>
                    <a:pt x="2370" y="5008"/>
                  </a:lnTo>
                  <a:lnTo>
                    <a:pt x="2541" y="4983"/>
                  </a:lnTo>
                  <a:lnTo>
                    <a:pt x="2712" y="4934"/>
                  </a:lnTo>
                  <a:lnTo>
                    <a:pt x="2907" y="4861"/>
                  </a:lnTo>
                  <a:lnTo>
                    <a:pt x="3053" y="4788"/>
                  </a:lnTo>
                  <a:lnTo>
                    <a:pt x="3224" y="4690"/>
                  </a:lnTo>
                  <a:lnTo>
                    <a:pt x="3371" y="4568"/>
                  </a:lnTo>
                  <a:lnTo>
                    <a:pt x="3517" y="4421"/>
                  </a:lnTo>
                  <a:lnTo>
                    <a:pt x="3664" y="4250"/>
                  </a:lnTo>
                  <a:lnTo>
                    <a:pt x="3835" y="4006"/>
                  </a:lnTo>
                  <a:lnTo>
                    <a:pt x="3981" y="3738"/>
                  </a:lnTo>
                  <a:lnTo>
                    <a:pt x="4128" y="3420"/>
                  </a:lnTo>
                  <a:lnTo>
                    <a:pt x="4397" y="2736"/>
                  </a:lnTo>
                  <a:lnTo>
                    <a:pt x="4641" y="1979"/>
                  </a:lnTo>
                  <a:lnTo>
                    <a:pt x="4836" y="1271"/>
                  </a:lnTo>
                  <a:lnTo>
                    <a:pt x="4983" y="660"/>
                  </a:lnTo>
                  <a:lnTo>
                    <a:pt x="5032" y="221"/>
                  </a:lnTo>
                  <a:lnTo>
                    <a:pt x="5056" y="98"/>
                  </a:lnTo>
                  <a:lnTo>
                    <a:pt x="5032" y="25"/>
                  </a:lnTo>
                  <a:lnTo>
                    <a:pt x="495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9"/>
            <p:cNvSpPr/>
            <p:nvPr/>
          </p:nvSpPr>
          <p:spPr>
            <a:xfrm>
              <a:off x="2635850" y="4316150"/>
              <a:ext cx="369400" cy="475675"/>
            </a:xfrm>
            <a:custGeom>
              <a:avLst/>
              <a:gdLst/>
              <a:ahLst/>
              <a:cxnLst/>
              <a:rect l="l" t="t" r="r" b="b"/>
              <a:pathLst>
                <a:path w="14776" h="19027" extrusionOk="0">
                  <a:moveTo>
                    <a:pt x="7400" y="1"/>
                  </a:moveTo>
                  <a:lnTo>
                    <a:pt x="7254" y="25"/>
                  </a:lnTo>
                  <a:lnTo>
                    <a:pt x="7132" y="50"/>
                  </a:lnTo>
                  <a:lnTo>
                    <a:pt x="7034" y="123"/>
                  </a:lnTo>
                  <a:lnTo>
                    <a:pt x="6936" y="196"/>
                  </a:lnTo>
                  <a:lnTo>
                    <a:pt x="6863" y="294"/>
                  </a:lnTo>
                  <a:lnTo>
                    <a:pt x="6790" y="392"/>
                  </a:lnTo>
                  <a:lnTo>
                    <a:pt x="6765" y="514"/>
                  </a:lnTo>
                  <a:lnTo>
                    <a:pt x="6741" y="636"/>
                  </a:lnTo>
                  <a:lnTo>
                    <a:pt x="6741" y="4226"/>
                  </a:lnTo>
                  <a:lnTo>
                    <a:pt x="6887" y="4592"/>
                  </a:lnTo>
                  <a:lnTo>
                    <a:pt x="7009" y="4959"/>
                  </a:lnTo>
                  <a:lnTo>
                    <a:pt x="7058" y="5325"/>
                  </a:lnTo>
                  <a:lnTo>
                    <a:pt x="7083" y="5716"/>
                  </a:lnTo>
                  <a:lnTo>
                    <a:pt x="7058" y="6107"/>
                  </a:lnTo>
                  <a:lnTo>
                    <a:pt x="7009" y="6473"/>
                  </a:lnTo>
                  <a:lnTo>
                    <a:pt x="6887" y="6864"/>
                  </a:lnTo>
                  <a:lnTo>
                    <a:pt x="6741" y="7230"/>
                  </a:lnTo>
                  <a:lnTo>
                    <a:pt x="6741" y="13629"/>
                  </a:lnTo>
                  <a:lnTo>
                    <a:pt x="6203" y="13678"/>
                  </a:lnTo>
                  <a:lnTo>
                    <a:pt x="5666" y="13775"/>
                  </a:lnTo>
                  <a:lnTo>
                    <a:pt x="5153" y="13897"/>
                  </a:lnTo>
                  <a:lnTo>
                    <a:pt x="4640" y="14044"/>
                  </a:lnTo>
                  <a:lnTo>
                    <a:pt x="4152" y="14239"/>
                  </a:lnTo>
                  <a:lnTo>
                    <a:pt x="3688" y="14459"/>
                  </a:lnTo>
                  <a:lnTo>
                    <a:pt x="3224" y="14703"/>
                  </a:lnTo>
                  <a:lnTo>
                    <a:pt x="2784" y="14972"/>
                  </a:lnTo>
                  <a:lnTo>
                    <a:pt x="2369" y="15265"/>
                  </a:lnTo>
                  <a:lnTo>
                    <a:pt x="1954" y="15583"/>
                  </a:lnTo>
                  <a:lnTo>
                    <a:pt x="1588" y="15925"/>
                  </a:lnTo>
                  <a:lnTo>
                    <a:pt x="1221" y="16291"/>
                  </a:lnTo>
                  <a:lnTo>
                    <a:pt x="879" y="16682"/>
                  </a:lnTo>
                  <a:lnTo>
                    <a:pt x="562" y="17097"/>
                  </a:lnTo>
                  <a:lnTo>
                    <a:pt x="269" y="17512"/>
                  </a:lnTo>
                  <a:lnTo>
                    <a:pt x="0" y="17952"/>
                  </a:lnTo>
                  <a:lnTo>
                    <a:pt x="293" y="18074"/>
                  </a:lnTo>
                  <a:lnTo>
                    <a:pt x="611" y="18196"/>
                  </a:lnTo>
                  <a:lnTo>
                    <a:pt x="1319" y="18391"/>
                  </a:lnTo>
                  <a:lnTo>
                    <a:pt x="2125" y="18587"/>
                  </a:lnTo>
                  <a:lnTo>
                    <a:pt x="3053" y="18733"/>
                  </a:lnTo>
                  <a:lnTo>
                    <a:pt x="4030" y="18855"/>
                  </a:lnTo>
                  <a:lnTo>
                    <a:pt x="5104" y="18953"/>
                  </a:lnTo>
                  <a:lnTo>
                    <a:pt x="6228" y="19002"/>
                  </a:lnTo>
                  <a:lnTo>
                    <a:pt x="7376" y="19026"/>
                  </a:lnTo>
                  <a:lnTo>
                    <a:pt x="8548" y="19002"/>
                  </a:lnTo>
                  <a:lnTo>
                    <a:pt x="9672" y="18953"/>
                  </a:lnTo>
                  <a:lnTo>
                    <a:pt x="10746" y="18855"/>
                  </a:lnTo>
                  <a:lnTo>
                    <a:pt x="11723" y="18733"/>
                  </a:lnTo>
                  <a:lnTo>
                    <a:pt x="12651" y="18587"/>
                  </a:lnTo>
                  <a:lnTo>
                    <a:pt x="13457" y="18391"/>
                  </a:lnTo>
                  <a:lnTo>
                    <a:pt x="14165" y="18196"/>
                  </a:lnTo>
                  <a:lnTo>
                    <a:pt x="14483" y="18074"/>
                  </a:lnTo>
                  <a:lnTo>
                    <a:pt x="14776" y="17952"/>
                  </a:lnTo>
                  <a:lnTo>
                    <a:pt x="14507" y="17512"/>
                  </a:lnTo>
                  <a:lnTo>
                    <a:pt x="14214" y="17097"/>
                  </a:lnTo>
                  <a:lnTo>
                    <a:pt x="13897" y="16682"/>
                  </a:lnTo>
                  <a:lnTo>
                    <a:pt x="13555" y="16291"/>
                  </a:lnTo>
                  <a:lnTo>
                    <a:pt x="13188" y="15925"/>
                  </a:lnTo>
                  <a:lnTo>
                    <a:pt x="12822" y="15583"/>
                  </a:lnTo>
                  <a:lnTo>
                    <a:pt x="12407" y="15265"/>
                  </a:lnTo>
                  <a:lnTo>
                    <a:pt x="11992" y="14972"/>
                  </a:lnTo>
                  <a:lnTo>
                    <a:pt x="11552" y="14703"/>
                  </a:lnTo>
                  <a:lnTo>
                    <a:pt x="11088" y="14459"/>
                  </a:lnTo>
                  <a:lnTo>
                    <a:pt x="10624" y="14239"/>
                  </a:lnTo>
                  <a:lnTo>
                    <a:pt x="10136" y="14044"/>
                  </a:lnTo>
                  <a:lnTo>
                    <a:pt x="9623" y="13897"/>
                  </a:lnTo>
                  <a:lnTo>
                    <a:pt x="9110" y="13775"/>
                  </a:lnTo>
                  <a:lnTo>
                    <a:pt x="8573" y="13678"/>
                  </a:lnTo>
                  <a:lnTo>
                    <a:pt x="8035" y="13629"/>
                  </a:lnTo>
                  <a:lnTo>
                    <a:pt x="8035" y="3347"/>
                  </a:lnTo>
                  <a:lnTo>
                    <a:pt x="7913" y="3054"/>
                  </a:lnTo>
                  <a:lnTo>
                    <a:pt x="7840" y="2761"/>
                  </a:lnTo>
                  <a:lnTo>
                    <a:pt x="7791" y="2467"/>
                  </a:lnTo>
                  <a:lnTo>
                    <a:pt x="7767" y="2174"/>
                  </a:lnTo>
                  <a:lnTo>
                    <a:pt x="7791" y="1857"/>
                  </a:lnTo>
                  <a:lnTo>
                    <a:pt x="7840" y="1564"/>
                  </a:lnTo>
                  <a:lnTo>
                    <a:pt x="7913" y="1271"/>
                  </a:lnTo>
                  <a:lnTo>
                    <a:pt x="8035" y="978"/>
                  </a:lnTo>
                  <a:lnTo>
                    <a:pt x="8035" y="636"/>
                  </a:lnTo>
                  <a:lnTo>
                    <a:pt x="8011" y="514"/>
                  </a:lnTo>
                  <a:lnTo>
                    <a:pt x="7986" y="392"/>
                  </a:lnTo>
                  <a:lnTo>
                    <a:pt x="7913" y="294"/>
                  </a:lnTo>
                  <a:lnTo>
                    <a:pt x="7840" y="196"/>
                  </a:lnTo>
                  <a:lnTo>
                    <a:pt x="7742" y="123"/>
                  </a:lnTo>
                  <a:lnTo>
                    <a:pt x="7644" y="50"/>
                  </a:lnTo>
                  <a:lnTo>
                    <a:pt x="7522" y="25"/>
                  </a:lnTo>
                  <a:lnTo>
                    <a:pt x="7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49"/>
            <p:cNvSpPr/>
            <p:nvPr/>
          </p:nvSpPr>
          <p:spPr>
            <a:xfrm>
              <a:off x="2624850" y="4357675"/>
              <a:ext cx="171600" cy="171600"/>
            </a:xfrm>
            <a:custGeom>
              <a:avLst/>
              <a:gdLst/>
              <a:ahLst/>
              <a:cxnLst/>
              <a:rect l="l" t="t" r="r" b="b"/>
              <a:pathLst>
                <a:path w="6864" h="6864" extrusionOk="0">
                  <a:moveTo>
                    <a:pt x="74" y="1"/>
                  </a:moveTo>
                  <a:lnTo>
                    <a:pt x="25" y="25"/>
                  </a:lnTo>
                  <a:lnTo>
                    <a:pt x="0" y="74"/>
                  </a:lnTo>
                  <a:lnTo>
                    <a:pt x="0" y="123"/>
                  </a:lnTo>
                  <a:lnTo>
                    <a:pt x="0" y="318"/>
                  </a:lnTo>
                  <a:lnTo>
                    <a:pt x="25" y="587"/>
                  </a:lnTo>
                  <a:lnTo>
                    <a:pt x="74" y="929"/>
                  </a:lnTo>
                  <a:lnTo>
                    <a:pt x="269" y="1759"/>
                  </a:lnTo>
                  <a:lnTo>
                    <a:pt x="538" y="2736"/>
                  </a:lnTo>
                  <a:lnTo>
                    <a:pt x="880" y="3737"/>
                  </a:lnTo>
                  <a:lnTo>
                    <a:pt x="1051" y="4226"/>
                  </a:lnTo>
                  <a:lnTo>
                    <a:pt x="1246" y="4690"/>
                  </a:lnTo>
                  <a:lnTo>
                    <a:pt x="1441" y="5105"/>
                  </a:lnTo>
                  <a:lnTo>
                    <a:pt x="1661" y="5496"/>
                  </a:lnTo>
                  <a:lnTo>
                    <a:pt x="1857" y="5813"/>
                  </a:lnTo>
                  <a:lnTo>
                    <a:pt x="2076" y="6057"/>
                  </a:lnTo>
                  <a:lnTo>
                    <a:pt x="2272" y="6228"/>
                  </a:lnTo>
                  <a:lnTo>
                    <a:pt x="2492" y="6399"/>
                  </a:lnTo>
                  <a:lnTo>
                    <a:pt x="2711" y="6521"/>
                  </a:lnTo>
                  <a:lnTo>
                    <a:pt x="2956" y="6644"/>
                  </a:lnTo>
                  <a:lnTo>
                    <a:pt x="3200" y="6741"/>
                  </a:lnTo>
                  <a:lnTo>
                    <a:pt x="3444" y="6815"/>
                  </a:lnTo>
                  <a:lnTo>
                    <a:pt x="3688" y="6863"/>
                  </a:lnTo>
                  <a:lnTo>
                    <a:pt x="4201" y="6863"/>
                  </a:lnTo>
                  <a:lnTo>
                    <a:pt x="4445" y="6839"/>
                  </a:lnTo>
                  <a:lnTo>
                    <a:pt x="4690" y="6815"/>
                  </a:lnTo>
                  <a:lnTo>
                    <a:pt x="4958" y="6741"/>
                  </a:lnTo>
                  <a:lnTo>
                    <a:pt x="5178" y="6644"/>
                  </a:lnTo>
                  <a:lnTo>
                    <a:pt x="5422" y="6521"/>
                  </a:lnTo>
                  <a:lnTo>
                    <a:pt x="5642" y="6399"/>
                  </a:lnTo>
                  <a:lnTo>
                    <a:pt x="5862" y="6228"/>
                  </a:lnTo>
                  <a:lnTo>
                    <a:pt x="2198" y="2565"/>
                  </a:lnTo>
                  <a:lnTo>
                    <a:pt x="2150" y="2492"/>
                  </a:lnTo>
                  <a:lnTo>
                    <a:pt x="2125" y="2394"/>
                  </a:lnTo>
                  <a:lnTo>
                    <a:pt x="2150" y="2296"/>
                  </a:lnTo>
                  <a:lnTo>
                    <a:pt x="2198" y="2199"/>
                  </a:lnTo>
                  <a:lnTo>
                    <a:pt x="2296" y="2150"/>
                  </a:lnTo>
                  <a:lnTo>
                    <a:pt x="2394" y="2125"/>
                  </a:lnTo>
                  <a:lnTo>
                    <a:pt x="2492" y="2150"/>
                  </a:lnTo>
                  <a:lnTo>
                    <a:pt x="2565" y="2199"/>
                  </a:lnTo>
                  <a:lnTo>
                    <a:pt x="6228" y="5862"/>
                  </a:lnTo>
                  <a:lnTo>
                    <a:pt x="6375" y="5642"/>
                  </a:lnTo>
                  <a:lnTo>
                    <a:pt x="6521" y="5422"/>
                  </a:lnTo>
                  <a:lnTo>
                    <a:pt x="6643" y="5203"/>
                  </a:lnTo>
                  <a:lnTo>
                    <a:pt x="6741" y="4958"/>
                  </a:lnTo>
                  <a:lnTo>
                    <a:pt x="6814" y="4714"/>
                  </a:lnTo>
                  <a:lnTo>
                    <a:pt x="6839" y="4446"/>
                  </a:lnTo>
                  <a:lnTo>
                    <a:pt x="6863" y="4201"/>
                  </a:lnTo>
                  <a:lnTo>
                    <a:pt x="6863" y="3933"/>
                  </a:lnTo>
                  <a:lnTo>
                    <a:pt x="6839" y="3688"/>
                  </a:lnTo>
                  <a:lnTo>
                    <a:pt x="6814" y="3444"/>
                  </a:lnTo>
                  <a:lnTo>
                    <a:pt x="6741" y="3200"/>
                  </a:lnTo>
                  <a:lnTo>
                    <a:pt x="6643" y="2956"/>
                  </a:lnTo>
                  <a:lnTo>
                    <a:pt x="6521" y="2711"/>
                  </a:lnTo>
                  <a:lnTo>
                    <a:pt x="6399" y="2492"/>
                  </a:lnTo>
                  <a:lnTo>
                    <a:pt x="6228" y="2272"/>
                  </a:lnTo>
                  <a:lnTo>
                    <a:pt x="6057" y="2076"/>
                  </a:lnTo>
                  <a:lnTo>
                    <a:pt x="5813" y="1857"/>
                  </a:lnTo>
                  <a:lnTo>
                    <a:pt x="5496" y="1661"/>
                  </a:lnTo>
                  <a:lnTo>
                    <a:pt x="5105" y="1466"/>
                  </a:lnTo>
                  <a:lnTo>
                    <a:pt x="4690" y="1246"/>
                  </a:lnTo>
                  <a:lnTo>
                    <a:pt x="4226" y="1051"/>
                  </a:lnTo>
                  <a:lnTo>
                    <a:pt x="3737" y="880"/>
                  </a:lnTo>
                  <a:lnTo>
                    <a:pt x="2736" y="538"/>
                  </a:lnTo>
                  <a:lnTo>
                    <a:pt x="1759" y="269"/>
                  </a:lnTo>
                  <a:lnTo>
                    <a:pt x="928" y="74"/>
                  </a:lnTo>
                  <a:lnTo>
                    <a:pt x="587" y="25"/>
                  </a:lnTo>
                  <a:lnTo>
                    <a:pt x="31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14" name="Google Shape;914;p49"/>
          <p:cNvSpPr/>
          <p:nvPr/>
        </p:nvSpPr>
        <p:spPr>
          <a:xfrm>
            <a:off x="3180303" y="3772127"/>
            <a:ext cx="339959" cy="339980"/>
          </a:xfrm>
          <a:custGeom>
            <a:avLst/>
            <a:gdLst/>
            <a:ahLst/>
            <a:cxnLst/>
            <a:rect l="l" t="t" r="r" b="b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5" name="Google Shape;915;p49"/>
          <p:cNvSpPr/>
          <p:nvPr/>
        </p:nvSpPr>
        <p:spPr>
          <a:xfrm>
            <a:off x="2616754" y="3793571"/>
            <a:ext cx="339959" cy="297094"/>
          </a:xfrm>
          <a:custGeom>
            <a:avLst/>
            <a:gdLst/>
            <a:ahLst/>
            <a:cxnLst/>
            <a:rect l="l" t="t" r="r" b="b"/>
            <a:pathLst>
              <a:path w="16266" h="14215" extrusionOk="0">
                <a:moveTo>
                  <a:pt x="8597" y="4397"/>
                </a:moveTo>
                <a:lnTo>
                  <a:pt x="8719" y="4421"/>
                </a:lnTo>
                <a:lnTo>
                  <a:pt x="8866" y="4445"/>
                </a:lnTo>
                <a:lnTo>
                  <a:pt x="8988" y="4519"/>
                </a:lnTo>
                <a:lnTo>
                  <a:pt x="9085" y="4616"/>
                </a:lnTo>
                <a:lnTo>
                  <a:pt x="9159" y="4714"/>
                </a:lnTo>
                <a:lnTo>
                  <a:pt x="9208" y="4836"/>
                </a:lnTo>
                <a:lnTo>
                  <a:pt x="9232" y="4958"/>
                </a:lnTo>
                <a:lnTo>
                  <a:pt x="9256" y="5105"/>
                </a:lnTo>
                <a:lnTo>
                  <a:pt x="8963" y="8939"/>
                </a:lnTo>
                <a:lnTo>
                  <a:pt x="8939" y="9086"/>
                </a:lnTo>
                <a:lnTo>
                  <a:pt x="8890" y="9232"/>
                </a:lnTo>
                <a:lnTo>
                  <a:pt x="8817" y="9330"/>
                </a:lnTo>
                <a:lnTo>
                  <a:pt x="8719" y="9452"/>
                </a:lnTo>
                <a:lnTo>
                  <a:pt x="8597" y="9525"/>
                </a:lnTo>
                <a:lnTo>
                  <a:pt x="8475" y="9599"/>
                </a:lnTo>
                <a:lnTo>
                  <a:pt x="8353" y="9648"/>
                </a:lnTo>
                <a:lnTo>
                  <a:pt x="7913" y="9648"/>
                </a:lnTo>
                <a:lnTo>
                  <a:pt x="7791" y="9599"/>
                </a:lnTo>
                <a:lnTo>
                  <a:pt x="7669" y="9525"/>
                </a:lnTo>
                <a:lnTo>
                  <a:pt x="7547" y="9452"/>
                </a:lnTo>
                <a:lnTo>
                  <a:pt x="7449" y="9330"/>
                </a:lnTo>
                <a:lnTo>
                  <a:pt x="7376" y="9232"/>
                </a:lnTo>
                <a:lnTo>
                  <a:pt x="7327" y="9086"/>
                </a:lnTo>
                <a:lnTo>
                  <a:pt x="7303" y="8939"/>
                </a:lnTo>
                <a:lnTo>
                  <a:pt x="7010" y="5105"/>
                </a:lnTo>
                <a:lnTo>
                  <a:pt x="7034" y="4958"/>
                </a:lnTo>
                <a:lnTo>
                  <a:pt x="7058" y="4836"/>
                </a:lnTo>
                <a:lnTo>
                  <a:pt x="7107" y="4714"/>
                </a:lnTo>
                <a:lnTo>
                  <a:pt x="7180" y="4616"/>
                </a:lnTo>
                <a:lnTo>
                  <a:pt x="7278" y="4519"/>
                </a:lnTo>
                <a:lnTo>
                  <a:pt x="7400" y="4445"/>
                </a:lnTo>
                <a:lnTo>
                  <a:pt x="7547" y="4421"/>
                </a:lnTo>
                <a:lnTo>
                  <a:pt x="7669" y="4397"/>
                </a:lnTo>
                <a:close/>
                <a:moveTo>
                  <a:pt x="8133" y="10429"/>
                </a:moveTo>
                <a:lnTo>
                  <a:pt x="8328" y="10454"/>
                </a:lnTo>
                <a:lnTo>
                  <a:pt x="8499" y="10502"/>
                </a:lnTo>
                <a:lnTo>
                  <a:pt x="8670" y="10600"/>
                </a:lnTo>
                <a:lnTo>
                  <a:pt x="8817" y="10722"/>
                </a:lnTo>
                <a:lnTo>
                  <a:pt x="8939" y="10869"/>
                </a:lnTo>
                <a:lnTo>
                  <a:pt x="9037" y="11040"/>
                </a:lnTo>
                <a:lnTo>
                  <a:pt x="9085" y="11211"/>
                </a:lnTo>
                <a:lnTo>
                  <a:pt x="9110" y="11406"/>
                </a:lnTo>
                <a:lnTo>
                  <a:pt x="9085" y="11601"/>
                </a:lnTo>
                <a:lnTo>
                  <a:pt x="9037" y="11797"/>
                </a:lnTo>
                <a:lnTo>
                  <a:pt x="8939" y="11943"/>
                </a:lnTo>
                <a:lnTo>
                  <a:pt x="8817" y="12090"/>
                </a:lnTo>
                <a:lnTo>
                  <a:pt x="8670" y="12212"/>
                </a:lnTo>
                <a:lnTo>
                  <a:pt x="8499" y="12310"/>
                </a:lnTo>
                <a:lnTo>
                  <a:pt x="8328" y="12359"/>
                </a:lnTo>
                <a:lnTo>
                  <a:pt x="8133" y="12383"/>
                </a:lnTo>
                <a:lnTo>
                  <a:pt x="7938" y="12359"/>
                </a:lnTo>
                <a:lnTo>
                  <a:pt x="7742" y="12310"/>
                </a:lnTo>
                <a:lnTo>
                  <a:pt x="7596" y="12212"/>
                </a:lnTo>
                <a:lnTo>
                  <a:pt x="7449" y="12090"/>
                </a:lnTo>
                <a:lnTo>
                  <a:pt x="7327" y="11943"/>
                </a:lnTo>
                <a:lnTo>
                  <a:pt x="7229" y="11797"/>
                </a:lnTo>
                <a:lnTo>
                  <a:pt x="7180" y="11601"/>
                </a:lnTo>
                <a:lnTo>
                  <a:pt x="7156" y="11406"/>
                </a:lnTo>
                <a:lnTo>
                  <a:pt x="7180" y="11211"/>
                </a:lnTo>
                <a:lnTo>
                  <a:pt x="7229" y="11040"/>
                </a:lnTo>
                <a:lnTo>
                  <a:pt x="7327" y="10869"/>
                </a:lnTo>
                <a:lnTo>
                  <a:pt x="7449" y="10722"/>
                </a:lnTo>
                <a:lnTo>
                  <a:pt x="7596" y="10600"/>
                </a:lnTo>
                <a:lnTo>
                  <a:pt x="7742" y="10502"/>
                </a:lnTo>
                <a:lnTo>
                  <a:pt x="7938" y="10454"/>
                </a:lnTo>
                <a:lnTo>
                  <a:pt x="8133" y="10429"/>
                </a:lnTo>
                <a:close/>
                <a:moveTo>
                  <a:pt x="7986" y="0"/>
                </a:moveTo>
                <a:lnTo>
                  <a:pt x="7864" y="25"/>
                </a:lnTo>
                <a:lnTo>
                  <a:pt x="7742" y="74"/>
                </a:lnTo>
                <a:lnTo>
                  <a:pt x="7620" y="123"/>
                </a:lnTo>
                <a:lnTo>
                  <a:pt x="7522" y="196"/>
                </a:lnTo>
                <a:lnTo>
                  <a:pt x="7425" y="294"/>
                </a:lnTo>
                <a:lnTo>
                  <a:pt x="7327" y="391"/>
                </a:lnTo>
                <a:lnTo>
                  <a:pt x="7254" y="489"/>
                </a:lnTo>
                <a:lnTo>
                  <a:pt x="147" y="12700"/>
                </a:lnTo>
                <a:lnTo>
                  <a:pt x="73" y="12823"/>
                </a:lnTo>
                <a:lnTo>
                  <a:pt x="25" y="12945"/>
                </a:lnTo>
                <a:lnTo>
                  <a:pt x="0" y="13067"/>
                </a:lnTo>
                <a:lnTo>
                  <a:pt x="0" y="13213"/>
                </a:lnTo>
                <a:lnTo>
                  <a:pt x="0" y="13335"/>
                </a:lnTo>
                <a:lnTo>
                  <a:pt x="25" y="13458"/>
                </a:lnTo>
                <a:lnTo>
                  <a:pt x="73" y="13604"/>
                </a:lnTo>
                <a:lnTo>
                  <a:pt x="147" y="13726"/>
                </a:lnTo>
                <a:lnTo>
                  <a:pt x="220" y="13824"/>
                </a:lnTo>
                <a:lnTo>
                  <a:pt x="293" y="13922"/>
                </a:lnTo>
                <a:lnTo>
                  <a:pt x="391" y="14019"/>
                </a:lnTo>
                <a:lnTo>
                  <a:pt x="513" y="14093"/>
                </a:lnTo>
                <a:lnTo>
                  <a:pt x="635" y="14141"/>
                </a:lnTo>
                <a:lnTo>
                  <a:pt x="757" y="14190"/>
                </a:lnTo>
                <a:lnTo>
                  <a:pt x="879" y="14215"/>
                </a:lnTo>
                <a:lnTo>
                  <a:pt x="15387" y="14215"/>
                </a:lnTo>
                <a:lnTo>
                  <a:pt x="15509" y="14190"/>
                </a:lnTo>
                <a:lnTo>
                  <a:pt x="15631" y="14141"/>
                </a:lnTo>
                <a:lnTo>
                  <a:pt x="15753" y="14093"/>
                </a:lnTo>
                <a:lnTo>
                  <a:pt x="15875" y="14019"/>
                </a:lnTo>
                <a:lnTo>
                  <a:pt x="15973" y="13922"/>
                </a:lnTo>
                <a:lnTo>
                  <a:pt x="16046" y="13824"/>
                </a:lnTo>
                <a:lnTo>
                  <a:pt x="16119" y="13726"/>
                </a:lnTo>
                <a:lnTo>
                  <a:pt x="16193" y="13604"/>
                </a:lnTo>
                <a:lnTo>
                  <a:pt x="16241" y="13458"/>
                </a:lnTo>
                <a:lnTo>
                  <a:pt x="16266" y="13335"/>
                </a:lnTo>
                <a:lnTo>
                  <a:pt x="16266" y="13213"/>
                </a:lnTo>
                <a:lnTo>
                  <a:pt x="16266" y="13067"/>
                </a:lnTo>
                <a:lnTo>
                  <a:pt x="16241" y="12945"/>
                </a:lnTo>
                <a:lnTo>
                  <a:pt x="16193" y="12823"/>
                </a:lnTo>
                <a:lnTo>
                  <a:pt x="16119" y="12700"/>
                </a:lnTo>
                <a:lnTo>
                  <a:pt x="9012" y="489"/>
                </a:lnTo>
                <a:lnTo>
                  <a:pt x="8939" y="391"/>
                </a:lnTo>
                <a:lnTo>
                  <a:pt x="8841" y="294"/>
                </a:lnTo>
                <a:lnTo>
                  <a:pt x="8744" y="196"/>
                </a:lnTo>
                <a:lnTo>
                  <a:pt x="8646" y="123"/>
                </a:lnTo>
                <a:lnTo>
                  <a:pt x="8524" y="74"/>
                </a:lnTo>
                <a:lnTo>
                  <a:pt x="8402" y="25"/>
                </a:lnTo>
                <a:lnTo>
                  <a:pt x="8255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49"/>
          <p:cNvSpPr/>
          <p:nvPr/>
        </p:nvSpPr>
        <p:spPr>
          <a:xfrm>
            <a:off x="3742304" y="3770601"/>
            <a:ext cx="343053" cy="343032"/>
          </a:xfrm>
          <a:custGeom>
            <a:avLst/>
            <a:gdLst/>
            <a:ahLst/>
            <a:cxnLst/>
            <a:rect l="l" t="t" r="r" b="b"/>
            <a:pathLst>
              <a:path w="16414" h="16413" extrusionOk="0">
                <a:moveTo>
                  <a:pt x="10088" y="5080"/>
                </a:moveTo>
                <a:lnTo>
                  <a:pt x="10234" y="5105"/>
                </a:lnTo>
                <a:lnTo>
                  <a:pt x="10307" y="5129"/>
                </a:lnTo>
                <a:lnTo>
                  <a:pt x="10356" y="5178"/>
                </a:lnTo>
                <a:lnTo>
                  <a:pt x="11235" y="6057"/>
                </a:lnTo>
                <a:lnTo>
                  <a:pt x="11284" y="6106"/>
                </a:lnTo>
                <a:lnTo>
                  <a:pt x="11309" y="6179"/>
                </a:lnTo>
                <a:lnTo>
                  <a:pt x="11333" y="6326"/>
                </a:lnTo>
                <a:lnTo>
                  <a:pt x="11309" y="6473"/>
                </a:lnTo>
                <a:lnTo>
                  <a:pt x="11284" y="6546"/>
                </a:lnTo>
                <a:lnTo>
                  <a:pt x="11235" y="6595"/>
                </a:lnTo>
                <a:lnTo>
                  <a:pt x="9892" y="7938"/>
                </a:lnTo>
                <a:lnTo>
                  <a:pt x="9843" y="7987"/>
                </a:lnTo>
                <a:lnTo>
                  <a:pt x="9819" y="8060"/>
                </a:lnTo>
                <a:lnTo>
                  <a:pt x="9795" y="8207"/>
                </a:lnTo>
                <a:lnTo>
                  <a:pt x="9819" y="8353"/>
                </a:lnTo>
                <a:lnTo>
                  <a:pt x="9843" y="8426"/>
                </a:lnTo>
                <a:lnTo>
                  <a:pt x="9892" y="8475"/>
                </a:lnTo>
                <a:lnTo>
                  <a:pt x="11235" y="9818"/>
                </a:lnTo>
                <a:lnTo>
                  <a:pt x="11284" y="9867"/>
                </a:lnTo>
                <a:lnTo>
                  <a:pt x="11309" y="9941"/>
                </a:lnTo>
                <a:lnTo>
                  <a:pt x="11333" y="10087"/>
                </a:lnTo>
                <a:lnTo>
                  <a:pt x="11309" y="10234"/>
                </a:lnTo>
                <a:lnTo>
                  <a:pt x="11284" y="10307"/>
                </a:lnTo>
                <a:lnTo>
                  <a:pt x="11235" y="10356"/>
                </a:lnTo>
                <a:lnTo>
                  <a:pt x="10356" y="11235"/>
                </a:lnTo>
                <a:lnTo>
                  <a:pt x="10307" y="11284"/>
                </a:lnTo>
                <a:lnTo>
                  <a:pt x="10234" y="11308"/>
                </a:lnTo>
                <a:lnTo>
                  <a:pt x="10088" y="11333"/>
                </a:lnTo>
                <a:lnTo>
                  <a:pt x="9941" y="11308"/>
                </a:lnTo>
                <a:lnTo>
                  <a:pt x="9868" y="11284"/>
                </a:lnTo>
                <a:lnTo>
                  <a:pt x="9819" y="11235"/>
                </a:lnTo>
                <a:lnTo>
                  <a:pt x="8476" y="9892"/>
                </a:lnTo>
                <a:lnTo>
                  <a:pt x="8427" y="9843"/>
                </a:lnTo>
                <a:lnTo>
                  <a:pt x="8354" y="9818"/>
                </a:lnTo>
                <a:lnTo>
                  <a:pt x="8207" y="9794"/>
                </a:lnTo>
                <a:lnTo>
                  <a:pt x="8061" y="9818"/>
                </a:lnTo>
                <a:lnTo>
                  <a:pt x="7987" y="9843"/>
                </a:lnTo>
                <a:lnTo>
                  <a:pt x="7938" y="9892"/>
                </a:lnTo>
                <a:lnTo>
                  <a:pt x="6595" y="11235"/>
                </a:lnTo>
                <a:lnTo>
                  <a:pt x="6546" y="11284"/>
                </a:lnTo>
                <a:lnTo>
                  <a:pt x="6473" y="11308"/>
                </a:lnTo>
                <a:lnTo>
                  <a:pt x="6326" y="11333"/>
                </a:lnTo>
                <a:lnTo>
                  <a:pt x="6180" y="11308"/>
                </a:lnTo>
                <a:lnTo>
                  <a:pt x="6107" y="11284"/>
                </a:lnTo>
                <a:lnTo>
                  <a:pt x="6058" y="11235"/>
                </a:lnTo>
                <a:lnTo>
                  <a:pt x="5179" y="10356"/>
                </a:lnTo>
                <a:lnTo>
                  <a:pt x="5130" y="10307"/>
                </a:lnTo>
                <a:lnTo>
                  <a:pt x="5105" y="10234"/>
                </a:lnTo>
                <a:lnTo>
                  <a:pt x="5081" y="10087"/>
                </a:lnTo>
                <a:lnTo>
                  <a:pt x="5105" y="9941"/>
                </a:lnTo>
                <a:lnTo>
                  <a:pt x="5130" y="9867"/>
                </a:lnTo>
                <a:lnTo>
                  <a:pt x="5179" y="9818"/>
                </a:lnTo>
                <a:lnTo>
                  <a:pt x="6522" y="8475"/>
                </a:lnTo>
                <a:lnTo>
                  <a:pt x="6571" y="8426"/>
                </a:lnTo>
                <a:lnTo>
                  <a:pt x="6595" y="8353"/>
                </a:lnTo>
                <a:lnTo>
                  <a:pt x="6620" y="8207"/>
                </a:lnTo>
                <a:lnTo>
                  <a:pt x="6595" y="8060"/>
                </a:lnTo>
                <a:lnTo>
                  <a:pt x="6571" y="7987"/>
                </a:lnTo>
                <a:lnTo>
                  <a:pt x="6522" y="7938"/>
                </a:lnTo>
                <a:lnTo>
                  <a:pt x="5179" y="6595"/>
                </a:lnTo>
                <a:lnTo>
                  <a:pt x="5130" y="6546"/>
                </a:lnTo>
                <a:lnTo>
                  <a:pt x="5105" y="6473"/>
                </a:lnTo>
                <a:lnTo>
                  <a:pt x="5081" y="6326"/>
                </a:lnTo>
                <a:lnTo>
                  <a:pt x="5105" y="6179"/>
                </a:lnTo>
                <a:lnTo>
                  <a:pt x="5130" y="6106"/>
                </a:lnTo>
                <a:lnTo>
                  <a:pt x="5179" y="6057"/>
                </a:lnTo>
                <a:lnTo>
                  <a:pt x="6058" y="5178"/>
                </a:lnTo>
                <a:lnTo>
                  <a:pt x="6107" y="5129"/>
                </a:lnTo>
                <a:lnTo>
                  <a:pt x="6180" y="5105"/>
                </a:lnTo>
                <a:lnTo>
                  <a:pt x="6326" y="5080"/>
                </a:lnTo>
                <a:lnTo>
                  <a:pt x="6473" y="5105"/>
                </a:lnTo>
                <a:lnTo>
                  <a:pt x="6546" y="5129"/>
                </a:lnTo>
                <a:lnTo>
                  <a:pt x="6595" y="5178"/>
                </a:lnTo>
                <a:lnTo>
                  <a:pt x="7938" y="6521"/>
                </a:lnTo>
                <a:lnTo>
                  <a:pt x="7987" y="6570"/>
                </a:lnTo>
                <a:lnTo>
                  <a:pt x="8061" y="6595"/>
                </a:lnTo>
                <a:lnTo>
                  <a:pt x="8207" y="6619"/>
                </a:lnTo>
                <a:lnTo>
                  <a:pt x="8354" y="6595"/>
                </a:lnTo>
                <a:lnTo>
                  <a:pt x="8427" y="6570"/>
                </a:lnTo>
                <a:lnTo>
                  <a:pt x="8476" y="6521"/>
                </a:lnTo>
                <a:lnTo>
                  <a:pt x="9819" y="5178"/>
                </a:lnTo>
                <a:lnTo>
                  <a:pt x="9868" y="5129"/>
                </a:lnTo>
                <a:lnTo>
                  <a:pt x="9941" y="5105"/>
                </a:lnTo>
                <a:lnTo>
                  <a:pt x="10088" y="5080"/>
                </a:lnTo>
                <a:close/>
                <a:moveTo>
                  <a:pt x="5130" y="0"/>
                </a:moveTo>
                <a:lnTo>
                  <a:pt x="4934" y="25"/>
                </a:lnTo>
                <a:lnTo>
                  <a:pt x="4739" y="74"/>
                </a:lnTo>
                <a:lnTo>
                  <a:pt x="4568" y="171"/>
                </a:lnTo>
                <a:lnTo>
                  <a:pt x="4397" y="293"/>
                </a:lnTo>
                <a:lnTo>
                  <a:pt x="294" y="4397"/>
                </a:lnTo>
                <a:lnTo>
                  <a:pt x="172" y="4568"/>
                </a:lnTo>
                <a:lnTo>
                  <a:pt x="74" y="4738"/>
                </a:lnTo>
                <a:lnTo>
                  <a:pt x="25" y="4934"/>
                </a:lnTo>
                <a:lnTo>
                  <a:pt x="1" y="5129"/>
                </a:lnTo>
                <a:lnTo>
                  <a:pt x="1" y="11284"/>
                </a:lnTo>
                <a:lnTo>
                  <a:pt x="25" y="11479"/>
                </a:lnTo>
                <a:lnTo>
                  <a:pt x="74" y="11675"/>
                </a:lnTo>
                <a:lnTo>
                  <a:pt x="172" y="11846"/>
                </a:lnTo>
                <a:lnTo>
                  <a:pt x="294" y="12017"/>
                </a:lnTo>
                <a:lnTo>
                  <a:pt x="4397" y="16120"/>
                </a:lnTo>
                <a:lnTo>
                  <a:pt x="4568" y="16242"/>
                </a:lnTo>
                <a:lnTo>
                  <a:pt x="4739" y="16339"/>
                </a:lnTo>
                <a:lnTo>
                  <a:pt x="4934" y="16388"/>
                </a:lnTo>
                <a:lnTo>
                  <a:pt x="5130" y="16413"/>
                </a:lnTo>
                <a:lnTo>
                  <a:pt x="11284" y="16413"/>
                </a:lnTo>
                <a:lnTo>
                  <a:pt x="11480" y="16388"/>
                </a:lnTo>
                <a:lnTo>
                  <a:pt x="11675" y="16339"/>
                </a:lnTo>
                <a:lnTo>
                  <a:pt x="11846" y="16242"/>
                </a:lnTo>
                <a:lnTo>
                  <a:pt x="12017" y="16120"/>
                </a:lnTo>
                <a:lnTo>
                  <a:pt x="16120" y="12017"/>
                </a:lnTo>
                <a:lnTo>
                  <a:pt x="16242" y="11846"/>
                </a:lnTo>
                <a:lnTo>
                  <a:pt x="16340" y="11675"/>
                </a:lnTo>
                <a:lnTo>
                  <a:pt x="16389" y="11479"/>
                </a:lnTo>
                <a:lnTo>
                  <a:pt x="16413" y="11284"/>
                </a:lnTo>
                <a:lnTo>
                  <a:pt x="16413" y="5129"/>
                </a:lnTo>
                <a:lnTo>
                  <a:pt x="16389" y="4934"/>
                </a:lnTo>
                <a:lnTo>
                  <a:pt x="16340" y="4738"/>
                </a:lnTo>
                <a:lnTo>
                  <a:pt x="16242" y="4568"/>
                </a:lnTo>
                <a:lnTo>
                  <a:pt x="16120" y="4397"/>
                </a:lnTo>
                <a:lnTo>
                  <a:pt x="12017" y="293"/>
                </a:lnTo>
                <a:lnTo>
                  <a:pt x="11846" y="171"/>
                </a:lnTo>
                <a:lnTo>
                  <a:pt x="11675" y="74"/>
                </a:lnTo>
                <a:lnTo>
                  <a:pt x="11480" y="25"/>
                </a:lnTo>
                <a:lnTo>
                  <a:pt x="11284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7" name="Google Shape;917;p49"/>
          <p:cNvGrpSpPr/>
          <p:nvPr/>
        </p:nvGrpSpPr>
        <p:grpSpPr>
          <a:xfrm>
            <a:off x="4280686" y="3775560"/>
            <a:ext cx="393045" cy="332833"/>
            <a:chOff x="5275975" y="4344850"/>
            <a:chExt cx="470150" cy="398125"/>
          </a:xfrm>
        </p:grpSpPr>
        <p:sp>
          <p:nvSpPr>
            <p:cNvPr id="918" name="Google Shape;918;p49"/>
            <p:cNvSpPr/>
            <p:nvPr/>
          </p:nvSpPr>
          <p:spPr>
            <a:xfrm>
              <a:off x="566125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122" y="1295"/>
                  </a:lnTo>
                  <a:lnTo>
                    <a:pt x="244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418" y="1514"/>
                  </a:lnTo>
                  <a:lnTo>
                    <a:pt x="2540" y="1295"/>
                  </a:lnTo>
                  <a:lnTo>
                    <a:pt x="2613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49"/>
            <p:cNvSpPr/>
            <p:nvPr/>
          </p:nvSpPr>
          <p:spPr>
            <a:xfrm>
              <a:off x="5294900" y="4690450"/>
              <a:ext cx="65950" cy="52525"/>
            </a:xfrm>
            <a:custGeom>
              <a:avLst/>
              <a:gdLst/>
              <a:ahLst/>
              <a:cxnLst/>
              <a:rect l="l" t="t" r="r" b="b"/>
              <a:pathLst>
                <a:path w="2638" h="2101" extrusionOk="0">
                  <a:moveTo>
                    <a:pt x="0" y="0"/>
                  </a:moveTo>
                  <a:lnTo>
                    <a:pt x="0" y="782"/>
                  </a:lnTo>
                  <a:lnTo>
                    <a:pt x="25" y="1050"/>
                  </a:lnTo>
                  <a:lnTo>
                    <a:pt x="98" y="1295"/>
                  </a:lnTo>
                  <a:lnTo>
                    <a:pt x="220" y="1514"/>
                  </a:lnTo>
                  <a:lnTo>
                    <a:pt x="391" y="1710"/>
                  </a:lnTo>
                  <a:lnTo>
                    <a:pt x="586" y="1856"/>
                  </a:lnTo>
                  <a:lnTo>
                    <a:pt x="806" y="1978"/>
                  </a:lnTo>
                  <a:lnTo>
                    <a:pt x="1050" y="2076"/>
                  </a:lnTo>
                  <a:lnTo>
                    <a:pt x="1319" y="2100"/>
                  </a:lnTo>
                  <a:lnTo>
                    <a:pt x="1588" y="2076"/>
                  </a:lnTo>
                  <a:lnTo>
                    <a:pt x="1832" y="1978"/>
                  </a:lnTo>
                  <a:lnTo>
                    <a:pt x="2052" y="1856"/>
                  </a:lnTo>
                  <a:lnTo>
                    <a:pt x="2247" y="1710"/>
                  </a:lnTo>
                  <a:lnTo>
                    <a:pt x="2394" y="1514"/>
                  </a:lnTo>
                  <a:lnTo>
                    <a:pt x="2516" y="1295"/>
                  </a:lnTo>
                  <a:lnTo>
                    <a:pt x="2614" y="1050"/>
                  </a:lnTo>
                  <a:lnTo>
                    <a:pt x="2638" y="782"/>
                  </a:lnTo>
                  <a:lnTo>
                    <a:pt x="26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49"/>
            <p:cNvSpPr/>
            <p:nvPr/>
          </p:nvSpPr>
          <p:spPr>
            <a:xfrm>
              <a:off x="5275975" y="4344850"/>
              <a:ext cx="470150" cy="334025"/>
            </a:xfrm>
            <a:custGeom>
              <a:avLst/>
              <a:gdLst/>
              <a:ahLst/>
              <a:cxnLst/>
              <a:rect l="l" t="t" r="r" b="b"/>
              <a:pathLst>
                <a:path w="18806" h="13361" extrusionOk="0">
                  <a:moveTo>
                    <a:pt x="10062" y="1344"/>
                  </a:moveTo>
                  <a:lnTo>
                    <a:pt x="10673" y="1368"/>
                  </a:lnTo>
                  <a:lnTo>
                    <a:pt x="11699" y="1442"/>
                  </a:lnTo>
                  <a:lnTo>
                    <a:pt x="12529" y="1564"/>
                  </a:lnTo>
                  <a:lnTo>
                    <a:pt x="13164" y="1686"/>
                  </a:lnTo>
                  <a:lnTo>
                    <a:pt x="13628" y="1808"/>
                  </a:lnTo>
                  <a:lnTo>
                    <a:pt x="13946" y="1906"/>
                  </a:lnTo>
                  <a:lnTo>
                    <a:pt x="14166" y="2003"/>
                  </a:lnTo>
                  <a:lnTo>
                    <a:pt x="14214" y="2052"/>
                  </a:lnTo>
                  <a:lnTo>
                    <a:pt x="14288" y="2174"/>
                  </a:lnTo>
                  <a:lnTo>
                    <a:pt x="14459" y="2638"/>
                  </a:lnTo>
                  <a:lnTo>
                    <a:pt x="14678" y="3273"/>
                  </a:lnTo>
                  <a:lnTo>
                    <a:pt x="14898" y="4006"/>
                  </a:lnTo>
                  <a:lnTo>
                    <a:pt x="15313" y="5374"/>
                  </a:lnTo>
                  <a:lnTo>
                    <a:pt x="15484" y="5984"/>
                  </a:lnTo>
                  <a:lnTo>
                    <a:pt x="15460" y="6033"/>
                  </a:lnTo>
                  <a:lnTo>
                    <a:pt x="15411" y="6106"/>
                  </a:lnTo>
                  <a:lnTo>
                    <a:pt x="15313" y="6180"/>
                  </a:lnTo>
                  <a:lnTo>
                    <a:pt x="15167" y="6277"/>
                  </a:lnTo>
                  <a:lnTo>
                    <a:pt x="14972" y="6399"/>
                  </a:lnTo>
                  <a:lnTo>
                    <a:pt x="14727" y="6522"/>
                  </a:lnTo>
                  <a:lnTo>
                    <a:pt x="14410" y="6619"/>
                  </a:lnTo>
                  <a:lnTo>
                    <a:pt x="14068" y="6741"/>
                  </a:lnTo>
                  <a:lnTo>
                    <a:pt x="13677" y="6864"/>
                  </a:lnTo>
                  <a:lnTo>
                    <a:pt x="13213" y="6986"/>
                  </a:lnTo>
                  <a:lnTo>
                    <a:pt x="12725" y="7083"/>
                  </a:lnTo>
                  <a:lnTo>
                    <a:pt x="12163" y="7181"/>
                  </a:lnTo>
                  <a:lnTo>
                    <a:pt x="11552" y="7254"/>
                  </a:lnTo>
                  <a:lnTo>
                    <a:pt x="10893" y="7303"/>
                  </a:lnTo>
                  <a:lnTo>
                    <a:pt x="10185" y="7352"/>
                  </a:lnTo>
                  <a:lnTo>
                    <a:pt x="8622" y="7352"/>
                  </a:lnTo>
                  <a:lnTo>
                    <a:pt x="7913" y="7303"/>
                  </a:lnTo>
                  <a:lnTo>
                    <a:pt x="7254" y="7254"/>
                  </a:lnTo>
                  <a:lnTo>
                    <a:pt x="6643" y="7181"/>
                  </a:lnTo>
                  <a:lnTo>
                    <a:pt x="6082" y="7083"/>
                  </a:lnTo>
                  <a:lnTo>
                    <a:pt x="5593" y="6986"/>
                  </a:lnTo>
                  <a:lnTo>
                    <a:pt x="5129" y="6864"/>
                  </a:lnTo>
                  <a:lnTo>
                    <a:pt x="4738" y="6741"/>
                  </a:lnTo>
                  <a:lnTo>
                    <a:pt x="4396" y="6619"/>
                  </a:lnTo>
                  <a:lnTo>
                    <a:pt x="4079" y="6522"/>
                  </a:lnTo>
                  <a:lnTo>
                    <a:pt x="3835" y="6399"/>
                  </a:lnTo>
                  <a:lnTo>
                    <a:pt x="3639" y="6277"/>
                  </a:lnTo>
                  <a:lnTo>
                    <a:pt x="3493" y="6180"/>
                  </a:lnTo>
                  <a:lnTo>
                    <a:pt x="3395" y="6106"/>
                  </a:lnTo>
                  <a:lnTo>
                    <a:pt x="3346" y="6033"/>
                  </a:lnTo>
                  <a:lnTo>
                    <a:pt x="3322" y="5984"/>
                  </a:lnTo>
                  <a:lnTo>
                    <a:pt x="3493" y="5374"/>
                  </a:lnTo>
                  <a:lnTo>
                    <a:pt x="3908" y="4006"/>
                  </a:lnTo>
                  <a:lnTo>
                    <a:pt x="4128" y="3273"/>
                  </a:lnTo>
                  <a:lnTo>
                    <a:pt x="4347" y="2638"/>
                  </a:lnTo>
                  <a:lnTo>
                    <a:pt x="4518" y="2174"/>
                  </a:lnTo>
                  <a:lnTo>
                    <a:pt x="4592" y="2052"/>
                  </a:lnTo>
                  <a:lnTo>
                    <a:pt x="4641" y="2003"/>
                  </a:lnTo>
                  <a:lnTo>
                    <a:pt x="4860" y="1906"/>
                  </a:lnTo>
                  <a:lnTo>
                    <a:pt x="5178" y="1808"/>
                  </a:lnTo>
                  <a:lnTo>
                    <a:pt x="5642" y="1686"/>
                  </a:lnTo>
                  <a:lnTo>
                    <a:pt x="6277" y="1564"/>
                  </a:lnTo>
                  <a:lnTo>
                    <a:pt x="7107" y="1442"/>
                  </a:lnTo>
                  <a:lnTo>
                    <a:pt x="8133" y="1368"/>
                  </a:lnTo>
                  <a:lnTo>
                    <a:pt x="8744" y="1344"/>
                  </a:lnTo>
                  <a:close/>
                  <a:moveTo>
                    <a:pt x="11919" y="9916"/>
                  </a:moveTo>
                  <a:lnTo>
                    <a:pt x="12016" y="9941"/>
                  </a:lnTo>
                  <a:lnTo>
                    <a:pt x="12090" y="9990"/>
                  </a:lnTo>
                  <a:lnTo>
                    <a:pt x="12138" y="10063"/>
                  </a:lnTo>
                  <a:lnTo>
                    <a:pt x="12163" y="10161"/>
                  </a:lnTo>
                  <a:lnTo>
                    <a:pt x="12138" y="10258"/>
                  </a:lnTo>
                  <a:lnTo>
                    <a:pt x="12090" y="10332"/>
                  </a:lnTo>
                  <a:lnTo>
                    <a:pt x="12016" y="10380"/>
                  </a:lnTo>
                  <a:lnTo>
                    <a:pt x="11919" y="10405"/>
                  </a:lnTo>
                  <a:lnTo>
                    <a:pt x="6887" y="10405"/>
                  </a:lnTo>
                  <a:lnTo>
                    <a:pt x="6790" y="10380"/>
                  </a:lnTo>
                  <a:lnTo>
                    <a:pt x="6717" y="10332"/>
                  </a:lnTo>
                  <a:lnTo>
                    <a:pt x="6668" y="10258"/>
                  </a:lnTo>
                  <a:lnTo>
                    <a:pt x="6643" y="10161"/>
                  </a:lnTo>
                  <a:lnTo>
                    <a:pt x="6668" y="10063"/>
                  </a:lnTo>
                  <a:lnTo>
                    <a:pt x="6717" y="9990"/>
                  </a:lnTo>
                  <a:lnTo>
                    <a:pt x="6790" y="9941"/>
                  </a:lnTo>
                  <a:lnTo>
                    <a:pt x="6887" y="9916"/>
                  </a:lnTo>
                  <a:close/>
                  <a:moveTo>
                    <a:pt x="11626" y="10991"/>
                  </a:moveTo>
                  <a:lnTo>
                    <a:pt x="11723" y="11015"/>
                  </a:lnTo>
                  <a:lnTo>
                    <a:pt x="11797" y="11064"/>
                  </a:lnTo>
                  <a:lnTo>
                    <a:pt x="11845" y="11138"/>
                  </a:lnTo>
                  <a:lnTo>
                    <a:pt x="11870" y="11235"/>
                  </a:lnTo>
                  <a:lnTo>
                    <a:pt x="11845" y="11333"/>
                  </a:lnTo>
                  <a:lnTo>
                    <a:pt x="11797" y="11406"/>
                  </a:lnTo>
                  <a:lnTo>
                    <a:pt x="11723" y="11455"/>
                  </a:lnTo>
                  <a:lnTo>
                    <a:pt x="11626" y="11479"/>
                  </a:lnTo>
                  <a:lnTo>
                    <a:pt x="7181" y="11479"/>
                  </a:lnTo>
                  <a:lnTo>
                    <a:pt x="7083" y="11455"/>
                  </a:lnTo>
                  <a:lnTo>
                    <a:pt x="7010" y="11406"/>
                  </a:lnTo>
                  <a:lnTo>
                    <a:pt x="6961" y="11333"/>
                  </a:lnTo>
                  <a:lnTo>
                    <a:pt x="6936" y="11235"/>
                  </a:lnTo>
                  <a:lnTo>
                    <a:pt x="6961" y="11138"/>
                  </a:lnTo>
                  <a:lnTo>
                    <a:pt x="7010" y="11064"/>
                  </a:lnTo>
                  <a:lnTo>
                    <a:pt x="7083" y="11015"/>
                  </a:lnTo>
                  <a:lnTo>
                    <a:pt x="7181" y="10991"/>
                  </a:lnTo>
                  <a:close/>
                  <a:moveTo>
                    <a:pt x="4152" y="9110"/>
                  </a:moveTo>
                  <a:lnTo>
                    <a:pt x="4299" y="9159"/>
                  </a:lnTo>
                  <a:lnTo>
                    <a:pt x="4470" y="9208"/>
                  </a:lnTo>
                  <a:lnTo>
                    <a:pt x="4616" y="9281"/>
                  </a:lnTo>
                  <a:lnTo>
                    <a:pt x="4763" y="9379"/>
                  </a:lnTo>
                  <a:lnTo>
                    <a:pt x="4885" y="9501"/>
                  </a:lnTo>
                  <a:lnTo>
                    <a:pt x="5129" y="9745"/>
                  </a:lnTo>
                  <a:lnTo>
                    <a:pt x="5324" y="10039"/>
                  </a:lnTo>
                  <a:lnTo>
                    <a:pt x="5471" y="10332"/>
                  </a:lnTo>
                  <a:lnTo>
                    <a:pt x="5569" y="10649"/>
                  </a:lnTo>
                  <a:lnTo>
                    <a:pt x="5593" y="10796"/>
                  </a:lnTo>
                  <a:lnTo>
                    <a:pt x="5593" y="10918"/>
                  </a:lnTo>
                  <a:lnTo>
                    <a:pt x="5593" y="11064"/>
                  </a:lnTo>
                  <a:lnTo>
                    <a:pt x="5569" y="11162"/>
                  </a:lnTo>
                  <a:lnTo>
                    <a:pt x="5520" y="11260"/>
                  </a:lnTo>
                  <a:lnTo>
                    <a:pt x="5471" y="11357"/>
                  </a:lnTo>
                  <a:lnTo>
                    <a:pt x="5398" y="11431"/>
                  </a:lnTo>
                  <a:lnTo>
                    <a:pt x="5324" y="11504"/>
                  </a:lnTo>
                  <a:lnTo>
                    <a:pt x="5129" y="11602"/>
                  </a:lnTo>
                  <a:lnTo>
                    <a:pt x="4885" y="11675"/>
                  </a:lnTo>
                  <a:lnTo>
                    <a:pt x="4616" y="11699"/>
                  </a:lnTo>
                  <a:lnTo>
                    <a:pt x="4299" y="11724"/>
                  </a:lnTo>
                  <a:lnTo>
                    <a:pt x="3981" y="11724"/>
                  </a:lnTo>
                  <a:lnTo>
                    <a:pt x="3639" y="11699"/>
                  </a:lnTo>
                  <a:lnTo>
                    <a:pt x="3346" y="11626"/>
                  </a:lnTo>
                  <a:lnTo>
                    <a:pt x="3077" y="11504"/>
                  </a:lnTo>
                  <a:lnTo>
                    <a:pt x="2833" y="11333"/>
                  </a:lnTo>
                  <a:lnTo>
                    <a:pt x="2638" y="11162"/>
                  </a:lnTo>
                  <a:lnTo>
                    <a:pt x="2467" y="10918"/>
                  </a:lnTo>
                  <a:lnTo>
                    <a:pt x="2418" y="10820"/>
                  </a:lnTo>
                  <a:lnTo>
                    <a:pt x="2394" y="10674"/>
                  </a:lnTo>
                  <a:lnTo>
                    <a:pt x="2369" y="10551"/>
                  </a:lnTo>
                  <a:lnTo>
                    <a:pt x="2345" y="10429"/>
                  </a:lnTo>
                  <a:lnTo>
                    <a:pt x="2369" y="10283"/>
                  </a:lnTo>
                  <a:lnTo>
                    <a:pt x="2394" y="10161"/>
                  </a:lnTo>
                  <a:lnTo>
                    <a:pt x="2418" y="10039"/>
                  </a:lnTo>
                  <a:lnTo>
                    <a:pt x="2467" y="9916"/>
                  </a:lnTo>
                  <a:lnTo>
                    <a:pt x="2638" y="9697"/>
                  </a:lnTo>
                  <a:lnTo>
                    <a:pt x="2833" y="9501"/>
                  </a:lnTo>
                  <a:lnTo>
                    <a:pt x="3077" y="9330"/>
                  </a:lnTo>
                  <a:lnTo>
                    <a:pt x="3346" y="9208"/>
                  </a:lnTo>
                  <a:lnTo>
                    <a:pt x="3639" y="9135"/>
                  </a:lnTo>
                  <a:lnTo>
                    <a:pt x="3981" y="9110"/>
                  </a:lnTo>
                  <a:close/>
                  <a:moveTo>
                    <a:pt x="14825" y="9110"/>
                  </a:moveTo>
                  <a:lnTo>
                    <a:pt x="15167" y="9135"/>
                  </a:lnTo>
                  <a:lnTo>
                    <a:pt x="15460" y="9208"/>
                  </a:lnTo>
                  <a:lnTo>
                    <a:pt x="15729" y="9330"/>
                  </a:lnTo>
                  <a:lnTo>
                    <a:pt x="15973" y="9501"/>
                  </a:lnTo>
                  <a:lnTo>
                    <a:pt x="16168" y="9697"/>
                  </a:lnTo>
                  <a:lnTo>
                    <a:pt x="16339" y="9916"/>
                  </a:lnTo>
                  <a:lnTo>
                    <a:pt x="16388" y="10039"/>
                  </a:lnTo>
                  <a:lnTo>
                    <a:pt x="16412" y="10161"/>
                  </a:lnTo>
                  <a:lnTo>
                    <a:pt x="16437" y="10283"/>
                  </a:lnTo>
                  <a:lnTo>
                    <a:pt x="16461" y="10429"/>
                  </a:lnTo>
                  <a:lnTo>
                    <a:pt x="16437" y="10551"/>
                  </a:lnTo>
                  <a:lnTo>
                    <a:pt x="16412" y="10674"/>
                  </a:lnTo>
                  <a:lnTo>
                    <a:pt x="16388" y="10820"/>
                  </a:lnTo>
                  <a:lnTo>
                    <a:pt x="16339" y="10918"/>
                  </a:lnTo>
                  <a:lnTo>
                    <a:pt x="16168" y="11162"/>
                  </a:lnTo>
                  <a:lnTo>
                    <a:pt x="15973" y="11333"/>
                  </a:lnTo>
                  <a:lnTo>
                    <a:pt x="15729" y="11504"/>
                  </a:lnTo>
                  <a:lnTo>
                    <a:pt x="15460" y="11626"/>
                  </a:lnTo>
                  <a:lnTo>
                    <a:pt x="15167" y="11699"/>
                  </a:lnTo>
                  <a:lnTo>
                    <a:pt x="14825" y="11724"/>
                  </a:lnTo>
                  <a:lnTo>
                    <a:pt x="14507" y="11724"/>
                  </a:lnTo>
                  <a:lnTo>
                    <a:pt x="14190" y="11699"/>
                  </a:lnTo>
                  <a:lnTo>
                    <a:pt x="13921" y="11675"/>
                  </a:lnTo>
                  <a:lnTo>
                    <a:pt x="13677" y="11602"/>
                  </a:lnTo>
                  <a:lnTo>
                    <a:pt x="13482" y="11504"/>
                  </a:lnTo>
                  <a:lnTo>
                    <a:pt x="13408" y="11431"/>
                  </a:lnTo>
                  <a:lnTo>
                    <a:pt x="13335" y="11357"/>
                  </a:lnTo>
                  <a:lnTo>
                    <a:pt x="13286" y="11260"/>
                  </a:lnTo>
                  <a:lnTo>
                    <a:pt x="13237" y="11162"/>
                  </a:lnTo>
                  <a:lnTo>
                    <a:pt x="13213" y="11064"/>
                  </a:lnTo>
                  <a:lnTo>
                    <a:pt x="13213" y="10918"/>
                  </a:lnTo>
                  <a:lnTo>
                    <a:pt x="13213" y="10796"/>
                  </a:lnTo>
                  <a:lnTo>
                    <a:pt x="13237" y="10649"/>
                  </a:lnTo>
                  <a:lnTo>
                    <a:pt x="13335" y="10332"/>
                  </a:lnTo>
                  <a:lnTo>
                    <a:pt x="13482" y="10039"/>
                  </a:lnTo>
                  <a:lnTo>
                    <a:pt x="13677" y="9745"/>
                  </a:lnTo>
                  <a:lnTo>
                    <a:pt x="13921" y="9501"/>
                  </a:lnTo>
                  <a:lnTo>
                    <a:pt x="14043" y="9379"/>
                  </a:lnTo>
                  <a:lnTo>
                    <a:pt x="14190" y="9281"/>
                  </a:lnTo>
                  <a:lnTo>
                    <a:pt x="14337" y="9208"/>
                  </a:lnTo>
                  <a:lnTo>
                    <a:pt x="14507" y="9159"/>
                  </a:lnTo>
                  <a:lnTo>
                    <a:pt x="14654" y="9110"/>
                  </a:lnTo>
                  <a:close/>
                  <a:moveTo>
                    <a:pt x="9403" y="1"/>
                  </a:moveTo>
                  <a:lnTo>
                    <a:pt x="8280" y="25"/>
                  </a:lnTo>
                  <a:lnTo>
                    <a:pt x="7303" y="74"/>
                  </a:lnTo>
                  <a:lnTo>
                    <a:pt x="6497" y="147"/>
                  </a:lnTo>
                  <a:lnTo>
                    <a:pt x="5837" y="220"/>
                  </a:lnTo>
                  <a:lnTo>
                    <a:pt x="5324" y="318"/>
                  </a:lnTo>
                  <a:lnTo>
                    <a:pt x="4958" y="391"/>
                  </a:lnTo>
                  <a:lnTo>
                    <a:pt x="4665" y="440"/>
                  </a:lnTo>
                  <a:lnTo>
                    <a:pt x="4421" y="538"/>
                  </a:lnTo>
                  <a:lnTo>
                    <a:pt x="4201" y="660"/>
                  </a:lnTo>
                  <a:lnTo>
                    <a:pt x="3981" y="807"/>
                  </a:lnTo>
                  <a:lnTo>
                    <a:pt x="3761" y="978"/>
                  </a:lnTo>
                  <a:lnTo>
                    <a:pt x="3590" y="1173"/>
                  </a:lnTo>
                  <a:lnTo>
                    <a:pt x="3419" y="1368"/>
                  </a:lnTo>
                  <a:lnTo>
                    <a:pt x="3273" y="1588"/>
                  </a:lnTo>
                  <a:lnTo>
                    <a:pt x="3175" y="1808"/>
                  </a:lnTo>
                  <a:lnTo>
                    <a:pt x="2272" y="4153"/>
                  </a:lnTo>
                  <a:lnTo>
                    <a:pt x="928" y="4153"/>
                  </a:lnTo>
                  <a:lnTo>
                    <a:pt x="831" y="4177"/>
                  </a:lnTo>
                  <a:lnTo>
                    <a:pt x="733" y="4226"/>
                  </a:lnTo>
                  <a:lnTo>
                    <a:pt x="635" y="4299"/>
                  </a:lnTo>
                  <a:lnTo>
                    <a:pt x="464" y="4446"/>
                  </a:lnTo>
                  <a:lnTo>
                    <a:pt x="293" y="4641"/>
                  </a:lnTo>
                  <a:lnTo>
                    <a:pt x="171" y="4861"/>
                  </a:lnTo>
                  <a:lnTo>
                    <a:pt x="73" y="5105"/>
                  </a:lnTo>
                  <a:lnTo>
                    <a:pt x="25" y="5349"/>
                  </a:lnTo>
                  <a:lnTo>
                    <a:pt x="0" y="5569"/>
                  </a:lnTo>
                  <a:lnTo>
                    <a:pt x="25" y="5764"/>
                  </a:lnTo>
                  <a:lnTo>
                    <a:pt x="73" y="5911"/>
                  </a:lnTo>
                  <a:lnTo>
                    <a:pt x="171" y="6033"/>
                  </a:lnTo>
                  <a:lnTo>
                    <a:pt x="293" y="6106"/>
                  </a:lnTo>
                  <a:lnTo>
                    <a:pt x="464" y="6155"/>
                  </a:lnTo>
                  <a:lnTo>
                    <a:pt x="635" y="6204"/>
                  </a:lnTo>
                  <a:lnTo>
                    <a:pt x="1466" y="6204"/>
                  </a:lnTo>
                  <a:lnTo>
                    <a:pt x="1148" y="7034"/>
                  </a:lnTo>
                  <a:lnTo>
                    <a:pt x="1002" y="7547"/>
                  </a:lnTo>
                  <a:lnTo>
                    <a:pt x="879" y="8109"/>
                  </a:lnTo>
                  <a:lnTo>
                    <a:pt x="782" y="8695"/>
                  </a:lnTo>
                  <a:lnTo>
                    <a:pt x="757" y="9233"/>
                  </a:lnTo>
                  <a:lnTo>
                    <a:pt x="757" y="13360"/>
                  </a:lnTo>
                  <a:lnTo>
                    <a:pt x="18049" y="13360"/>
                  </a:lnTo>
                  <a:lnTo>
                    <a:pt x="18049" y="9233"/>
                  </a:lnTo>
                  <a:lnTo>
                    <a:pt x="18024" y="8695"/>
                  </a:lnTo>
                  <a:lnTo>
                    <a:pt x="17927" y="8109"/>
                  </a:lnTo>
                  <a:lnTo>
                    <a:pt x="17805" y="7547"/>
                  </a:lnTo>
                  <a:lnTo>
                    <a:pt x="17658" y="7034"/>
                  </a:lnTo>
                  <a:lnTo>
                    <a:pt x="17341" y="6204"/>
                  </a:lnTo>
                  <a:lnTo>
                    <a:pt x="18171" y="6204"/>
                  </a:lnTo>
                  <a:lnTo>
                    <a:pt x="18342" y="6155"/>
                  </a:lnTo>
                  <a:lnTo>
                    <a:pt x="18513" y="6106"/>
                  </a:lnTo>
                  <a:lnTo>
                    <a:pt x="18635" y="6033"/>
                  </a:lnTo>
                  <a:lnTo>
                    <a:pt x="18733" y="5911"/>
                  </a:lnTo>
                  <a:lnTo>
                    <a:pt x="18782" y="5764"/>
                  </a:lnTo>
                  <a:lnTo>
                    <a:pt x="18806" y="5569"/>
                  </a:lnTo>
                  <a:lnTo>
                    <a:pt x="18782" y="5349"/>
                  </a:lnTo>
                  <a:lnTo>
                    <a:pt x="18733" y="5105"/>
                  </a:lnTo>
                  <a:lnTo>
                    <a:pt x="18635" y="4861"/>
                  </a:lnTo>
                  <a:lnTo>
                    <a:pt x="18513" y="4641"/>
                  </a:lnTo>
                  <a:lnTo>
                    <a:pt x="18342" y="4446"/>
                  </a:lnTo>
                  <a:lnTo>
                    <a:pt x="18171" y="4299"/>
                  </a:lnTo>
                  <a:lnTo>
                    <a:pt x="18073" y="4226"/>
                  </a:lnTo>
                  <a:lnTo>
                    <a:pt x="17976" y="4177"/>
                  </a:lnTo>
                  <a:lnTo>
                    <a:pt x="17878" y="4153"/>
                  </a:lnTo>
                  <a:lnTo>
                    <a:pt x="16535" y="4153"/>
                  </a:lnTo>
                  <a:lnTo>
                    <a:pt x="15631" y="1808"/>
                  </a:lnTo>
                  <a:lnTo>
                    <a:pt x="15533" y="1588"/>
                  </a:lnTo>
                  <a:lnTo>
                    <a:pt x="15387" y="1368"/>
                  </a:lnTo>
                  <a:lnTo>
                    <a:pt x="15216" y="1173"/>
                  </a:lnTo>
                  <a:lnTo>
                    <a:pt x="15045" y="978"/>
                  </a:lnTo>
                  <a:lnTo>
                    <a:pt x="14825" y="807"/>
                  </a:lnTo>
                  <a:lnTo>
                    <a:pt x="14605" y="660"/>
                  </a:lnTo>
                  <a:lnTo>
                    <a:pt x="14385" y="538"/>
                  </a:lnTo>
                  <a:lnTo>
                    <a:pt x="14141" y="440"/>
                  </a:lnTo>
                  <a:lnTo>
                    <a:pt x="13848" y="391"/>
                  </a:lnTo>
                  <a:lnTo>
                    <a:pt x="13482" y="318"/>
                  </a:lnTo>
                  <a:lnTo>
                    <a:pt x="12969" y="220"/>
                  </a:lnTo>
                  <a:lnTo>
                    <a:pt x="12309" y="147"/>
                  </a:lnTo>
                  <a:lnTo>
                    <a:pt x="11503" y="74"/>
                  </a:lnTo>
                  <a:lnTo>
                    <a:pt x="10527" y="25"/>
                  </a:lnTo>
                  <a:lnTo>
                    <a:pt x="9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1" name="Google Shape;921;p49"/>
          <p:cNvSpPr/>
          <p:nvPr/>
        </p:nvSpPr>
        <p:spPr>
          <a:xfrm>
            <a:off x="4864301" y="3765502"/>
            <a:ext cx="353252" cy="353231"/>
          </a:xfrm>
          <a:custGeom>
            <a:avLst/>
            <a:gdLst/>
            <a:ahLst/>
            <a:cxnLst/>
            <a:rect l="l" t="t" r="r" b="b"/>
            <a:pathLst>
              <a:path w="16902" h="16901" extrusionOk="0">
                <a:moveTo>
                  <a:pt x="14386" y="757"/>
                </a:moveTo>
                <a:lnTo>
                  <a:pt x="14557" y="782"/>
                </a:lnTo>
                <a:lnTo>
                  <a:pt x="14728" y="806"/>
                </a:lnTo>
                <a:lnTo>
                  <a:pt x="14899" y="831"/>
                </a:lnTo>
                <a:lnTo>
                  <a:pt x="15070" y="904"/>
                </a:lnTo>
                <a:lnTo>
                  <a:pt x="15216" y="977"/>
                </a:lnTo>
                <a:lnTo>
                  <a:pt x="15363" y="1050"/>
                </a:lnTo>
                <a:lnTo>
                  <a:pt x="15509" y="1148"/>
                </a:lnTo>
                <a:lnTo>
                  <a:pt x="15631" y="1270"/>
                </a:lnTo>
                <a:lnTo>
                  <a:pt x="15729" y="1392"/>
                </a:lnTo>
                <a:lnTo>
                  <a:pt x="15827" y="1539"/>
                </a:lnTo>
                <a:lnTo>
                  <a:pt x="15925" y="1661"/>
                </a:lnTo>
                <a:lnTo>
                  <a:pt x="15998" y="1807"/>
                </a:lnTo>
                <a:lnTo>
                  <a:pt x="16047" y="1978"/>
                </a:lnTo>
                <a:lnTo>
                  <a:pt x="16095" y="2125"/>
                </a:lnTo>
                <a:lnTo>
                  <a:pt x="16120" y="2296"/>
                </a:lnTo>
                <a:lnTo>
                  <a:pt x="16144" y="2467"/>
                </a:lnTo>
                <a:lnTo>
                  <a:pt x="16120" y="2565"/>
                </a:lnTo>
                <a:lnTo>
                  <a:pt x="16071" y="2638"/>
                </a:lnTo>
                <a:lnTo>
                  <a:pt x="15998" y="2687"/>
                </a:lnTo>
                <a:lnTo>
                  <a:pt x="15900" y="2711"/>
                </a:lnTo>
                <a:lnTo>
                  <a:pt x="15802" y="2687"/>
                </a:lnTo>
                <a:lnTo>
                  <a:pt x="15729" y="2638"/>
                </a:lnTo>
                <a:lnTo>
                  <a:pt x="15680" y="2565"/>
                </a:lnTo>
                <a:lnTo>
                  <a:pt x="15656" y="2467"/>
                </a:lnTo>
                <a:lnTo>
                  <a:pt x="15631" y="2247"/>
                </a:lnTo>
                <a:lnTo>
                  <a:pt x="15558" y="2003"/>
                </a:lnTo>
                <a:lnTo>
                  <a:pt x="15436" y="1807"/>
                </a:lnTo>
                <a:lnTo>
                  <a:pt x="15290" y="1612"/>
                </a:lnTo>
                <a:lnTo>
                  <a:pt x="15094" y="1466"/>
                </a:lnTo>
                <a:lnTo>
                  <a:pt x="14874" y="1343"/>
                </a:lnTo>
                <a:lnTo>
                  <a:pt x="14630" y="1270"/>
                </a:lnTo>
                <a:lnTo>
                  <a:pt x="14386" y="1246"/>
                </a:lnTo>
                <a:lnTo>
                  <a:pt x="14288" y="1246"/>
                </a:lnTo>
                <a:lnTo>
                  <a:pt x="14215" y="1172"/>
                </a:lnTo>
                <a:lnTo>
                  <a:pt x="14166" y="1099"/>
                </a:lnTo>
                <a:lnTo>
                  <a:pt x="14142" y="1002"/>
                </a:lnTo>
                <a:lnTo>
                  <a:pt x="14166" y="904"/>
                </a:lnTo>
                <a:lnTo>
                  <a:pt x="14215" y="831"/>
                </a:lnTo>
                <a:lnTo>
                  <a:pt x="14288" y="782"/>
                </a:lnTo>
                <a:lnTo>
                  <a:pt x="14386" y="757"/>
                </a:lnTo>
                <a:close/>
                <a:moveTo>
                  <a:pt x="15460" y="0"/>
                </a:moveTo>
                <a:lnTo>
                  <a:pt x="15167" y="25"/>
                </a:lnTo>
                <a:lnTo>
                  <a:pt x="14850" y="49"/>
                </a:lnTo>
                <a:lnTo>
                  <a:pt x="14557" y="122"/>
                </a:lnTo>
                <a:lnTo>
                  <a:pt x="14117" y="244"/>
                </a:lnTo>
                <a:lnTo>
                  <a:pt x="13873" y="318"/>
                </a:lnTo>
                <a:lnTo>
                  <a:pt x="13653" y="415"/>
                </a:lnTo>
                <a:lnTo>
                  <a:pt x="13458" y="537"/>
                </a:lnTo>
                <a:lnTo>
                  <a:pt x="13287" y="660"/>
                </a:lnTo>
                <a:lnTo>
                  <a:pt x="10625" y="3346"/>
                </a:lnTo>
                <a:lnTo>
                  <a:pt x="2858" y="1221"/>
                </a:lnTo>
                <a:lnTo>
                  <a:pt x="2712" y="1197"/>
                </a:lnTo>
                <a:lnTo>
                  <a:pt x="2590" y="1221"/>
                </a:lnTo>
                <a:lnTo>
                  <a:pt x="2467" y="1270"/>
                </a:lnTo>
                <a:lnTo>
                  <a:pt x="2345" y="1343"/>
                </a:lnTo>
                <a:lnTo>
                  <a:pt x="1613" y="2101"/>
                </a:lnTo>
                <a:lnTo>
                  <a:pt x="1539" y="2198"/>
                </a:lnTo>
                <a:lnTo>
                  <a:pt x="1491" y="2296"/>
                </a:lnTo>
                <a:lnTo>
                  <a:pt x="1466" y="2418"/>
                </a:lnTo>
                <a:lnTo>
                  <a:pt x="1466" y="2516"/>
                </a:lnTo>
                <a:lnTo>
                  <a:pt x="1491" y="2613"/>
                </a:lnTo>
                <a:lnTo>
                  <a:pt x="1515" y="2687"/>
                </a:lnTo>
                <a:lnTo>
                  <a:pt x="1613" y="2833"/>
                </a:lnTo>
                <a:lnTo>
                  <a:pt x="1710" y="2907"/>
                </a:lnTo>
                <a:lnTo>
                  <a:pt x="7425" y="6619"/>
                </a:lnTo>
                <a:lnTo>
                  <a:pt x="4177" y="10893"/>
                </a:lnTo>
                <a:lnTo>
                  <a:pt x="929" y="10331"/>
                </a:lnTo>
                <a:lnTo>
                  <a:pt x="831" y="10331"/>
                </a:lnTo>
                <a:lnTo>
                  <a:pt x="709" y="10356"/>
                </a:lnTo>
                <a:lnTo>
                  <a:pt x="611" y="10404"/>
                </a:lnTo>
                <a:lnTo>
                  <a:pt x="514" y="10478"/>
                </a:lnTo>
                <a:lnTo>
                  <a:pt x="147" y="10844"/>
                </a:lnTo>
                <a:lnTo>
                  <a:pt x="74" y="10942"/>
                </a:lnTo>
                <a:lnTo>
                  <a:pt x="25" y="11064"/>
                </a:lnTo>
                <a:lnTo>
                  <a:pt x="1" y="11186"/>
                </a:lnTo>
                <a:lnTo>
                  <a:pt x="1" y="11308"/>
                </a:lnTo>
                <a:lnTo>
                  <a:pt x="50" y="11455"/>
                </a:lnTo>
                <a:lnTo>
                  <a:pt x="147" y="11601"/>
                </a:lnTo>
                <a:lnTo>
                  <a:pt x="245" y="11674"/>
                </a:lnTo>
                <a:lnTo>
                  <a:pt x="3444" y="13457"/>
                </a:lnTo>
                <a:lnTo>
                  <a:pt x="5227" y="16657"/>
                </a:lnTo>
                <a:lnTo>
                  <a:pt x="5301" y="16754"/>
                </a:lnTo>
                <a:lnTo>
                  <a:pt x="5447" y="16852"/>
                </a:lnTo>
                <a:lnTo>
                  <a:pt x="5594" y="16901"/>
                </a:lnTo>
                <a:lnTo>
                  <a:pt x="5716" y="16901"/>
                </a:lnTo>
                <a:lnTo>
                  <a:pt x="5838" y="16877"/>
                </a:lnTo>
                <a:lnTo>
                  <a:pt x="5960" y="16828"/>
                </a:lnTo>
                <a:lnTo>
                  <a:pt x="6058" y="16754"/>
                </a:lnTo>
                <a:lnTo>
                  <a:pt x="6424" y="16388"/>
                </a:lnTo>
                <a:lnTo>
                  <a:pt x="6497" y="16290"/>
                </a:lnTo>
                <a:lnTo>
                  <a:pt x="6546" y="16193"/>
                </a:lnTo>
                <a:lnTo>
                  <a:pt x="6571" y="16071"/>
                </a:lnTo>
                <a:lnTo>
                  <a:pt x="6571" y="15973"/>
                </a:lnTo>
                <a:lnTo>
                  <a:pt x="6009" y="12725"/>
                </a:lnTo>
                <a:lnTo>
                  <a:pt x="10283" y="9476"/>
                </a:lnTo>
                <a:lnTo>
                  <a:pt x="13995" y="15191"/>
                </a:lnTo>
                <a:lnTo>
                  <a:pt x="14068" y="15289"/>
                </a:lnTo>
                <a:lnTo>
                  <a:pt x="14215" y="15387"/>
                </a:lnTo>
                <a:lnTo>
                  <a:pt x="14288" y="15411"/>
                </a:lnTo>
                <a:lnTo>
                  <a:pt x="14386" y="15436"/>
                </a:lnTo>
                <a:lnTo>
                  <a:pt x="14484" y="15436"/>
                </a:lnTo>
                <a:lnTo>
                  <a:pt x="14606" y="15411"/>
                </a:lnTo>
                <a:lnTo>
                  <a:pt x="14703" y="15362"/>
                </a:lnTo>
                <a:lnTo>
                  <a:pt x="14801" y="15289"/>
                </a:lnTo>
                <a:lnTo>
                  <a:pt x="15558" y="14556"/>
                </a:lnTo>
                <a:lnTo>
                  <a:pt x="15631" y="14434"/>
                </a:lnTo>
                <a:lnTo>
                  <a:pt x="15680" y="14312"/>
                </a:lnTo>
                <a:lnTo>
                  <a:pt x="15705" y="14190"/>
                </a:lnTo>
                <a:lnTo>
                  <a:pt x="15680" y="14043"/>
                </a:lnTo>
                <a:lnTo>
                  <a:pt x="13555" y="6277"/>
                </a:lnTo>
                <a:lnTo>
                  <a:pt x="16242" y="3615"/>
                </a:lnTo>
                <a:lnTo>
                  <a:pt x="16364" y="3444"/>
                </a:lnTo>
                <a:lnTo>
                  <a:pt x="16486" y="3248"/>
                </a:lnTo>
                <a:lnTo>
                  <a:pt x="16584" y="3029"/>
                </a:lnTo>
                <a:lnTo>
                  <a:pt x="16657" y="2784"/>
                </a:lnTo>
                <a:lnTo>
                  <a:pt x="16779" y="2345"/>
                </a:lnTo>
                <a:lnTo>
                  <a:pt x="16853" y="2052"/>
                </a:lnTo>
                <a:lnTo>
                  <a:pt x="16877" y="1734"/>
                </a:lnTo>
                <a:lnTo>
                  <a:pt x="16901" y="1441"/>
                </a:lnTo>
                <a:lnTo>
                  <a:pt x="16901" y="1197"/>
                </a:lnTo>
                <a:lnTo>
                  <a:pt x="16901" y="953"/>
                </a:lnTo>
                <a:lnTo>
                  <a:pt x="16853" y="757"/>
                </a:lnTo>
                <a:lnTo>
                  <a:pt x="16779" y="586"/>
                </a:lnTo>
                <a:lnTo>
                  <a:pt x="16706" y="415"/>
                </a:lnTo>
                <a:lnTo>
                  <a:pt x="16608" y="293"/>
                </a:lnTo>
                <a:lnTo>
                  <a:pt x="16486" y="196"/>
                </a:lnTo>
                <a:lnTo>
                  <a:pt x="16315" y="122"/>
                </a:lnTo>
                <a:lnTo>
                  <a:pt x="16144" y="49"/>
                </a:lnTo>
                <a:lnTo>
                  <a:pt x="15949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2" name="Google Shape;922;p49"/>
          <p:cNvGrpSpPr/>
          <p:nvPr/>
        </p:nvGrpSpPr>
        <p:grpSpPr>
          <a:xfrm>
            <a:off x="5423039" y="3748516"/>
            <a:ext cx="362448" cy="386922"/>
            <a:chOff x="6642425" y="4312500"/>
            <a:chExt cx="433550" cy="462825"/>
          </a:xfrm>
        </p:grpSpPr>
        <p:sp>
          <p:nvSpPr>
            <p:cNvPr id="923" name="Google Shape;923;p49"/>
            <p:cNvSpPr/>
            <p:nvPr/>
          </p:nvSpPr>
          <p:spPr>
            <a:xfrm>
              <a:off x="6642425" y="4687375"/>
              <a:ext cx="433550" cy="39125"/>
            </a:xfrm>
            <a:custGeom>
              <a:avLst/>
              <a:gdLst/>
              <a:ahLst/>
              <a:cxnLst/>
              <a:rect l="l" t="t" r="r" b="b"/>
              <a:pathLst>
                <a:path w="17342" h="1565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8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2"/>
                  </a:lnTo>
                  <a:lnTo>
                    <a:pt x="25" y="685"/>
                  </a:lnTo>
                  <a:lnTo>
                    <a:pt x="74" y="783"/>
                  </a:lnTo>
                  <a:lnTo>
                    <a:pt x="147" y="856"/>
                  </a:lnTo>
                  <a:lnTo>
                    <a:pt x="221" y="905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40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40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40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40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40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40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40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40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5"/>
                  </a:lnTo>
                  <a:lnTo>
                    <a:pt x="17195" y="856"/>
                  </a:lnTo>
                  <a:lnTo>
                    <a:pt x="17268" y="783"/>
                  </a:lnTo>
                  <a:lnTo>
                    <a:pt x="17317" y="685"/>
                  </a:lnTo>
                  <a:lnTo>
                    <a:pt x="17341" y="612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8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4" name="Google Shape;924;p49"/>
            <p:cNvSpPr/>
            <p:nvPr/>
          </p:nvSpPr>
          <p:spPr>
            <a:xfrm>
              <a:off x="6642425" y="4736225"/>
              <a:ext cx="433550" cy="39100"/>
            </a:xfrm>
            <a:custGeom>
              <a:avLst/>
              <a:gdLst/>
              <a:ahLst/>
              <a:cxnLst/>
              <a:rect l="l" t="t" r="r" b="b"/>
              <a:pathLst>
                <a:path w="17342" h="1564" extrusionOk="0">
                  <a:moveTo>
                    <a:pt x="489" y="1"/>
                  </a:moveTo>
                  <a:lnTo>
                    <a:pt x="392" y="25"/>
                  </a:lnTo>
                  <a:lnTo>
                    <a:pt x="294" y="50"/>
                  </a:lnTo>
                  <a:lnTo>
                    <a:pt x="221" y="99"/>
                  </a:lnTo>
                  <a:lnTo>
                    <a:pt x="147" y="147"/>
                  </a:lnTo>
                  <a:lnTo>
                    <a:pt x="74" y="221"/>
                  </a:lnTo>
                  <a:lnTo>
                    <a:pt x="25" y="318"/>
                  </a:lnTo>
                  <a:lnTo>
                    <a:pt x="1" y="392"/>
                  </a:lnTo>
                  <a:lnTo>
                    <a:pt x="1" y="489"/>
                  </a:lnTo>
                  <a:lnTo>
                    <a:pt x="1" y="611"/>
                  </a:lnTo>
                  <a:lnTo>
                    <a:pt x="25" y="685"/>
                  </a:lnTo>
                  <a:lnTo>
                    <a:pt x="74" y="782"/>
                  </a:lnTo>
                  <a:lnTo>
                    <a:pt x="147" y="856"/>
                  </a:lnTo>
                  <a:lnTo>
                    <a:pt x="221" y="904"/>
                  </a:lnTo>
                  <a:lnTo>
                    <a:pt x="294" y="953"/>
                  </a:lnTo>
                  <a:lnTo>
                    <a:pt x="392" y="978"/>
                  </a:lnTo>
                  <a:lnTo>
                    <a:pt x="489" y="978"/>
                  </a:lnTo>
                  <a:lnTo>
                    <a:pt x="734" y="1002"/>
                  </a:lnTo>
                  <a:lnTo>
                    <a:pt x="929" y="1051"/>
                  </a:lnTo>
                  <a:lnTo>
                    <a:pt x="1100" y="1124"/>
                  </a:lnTo>
                  <a:lnTo>
                    <a:pt x="1271" y="1222"/>
                  </a:lnTo>
                  <a:lnTo>
                    <a:pt x="1491" y="1344"/>
                  </a:lnTo>
                  <a:lnTo>
                    <a:pt x="1759" y="1466"/>
                  </a:lnTo>
                  <a:lnTo>
                    <a:pt x="1930" y="1515"/>
                  </a:lnTo>
                  <a:lnTo>
                    <a:pt x="2101" y="1539"/>
                  </a:lnTo>
                  <a:lnTo>
                    <a:pt x="2297" y="1564"/>
                  </a:lnTo>
                  <a:lnTo>
                    <a:pt x="2761" y="1564"/>
                  </a:lnTo>
                  <a:lnTo>
                    <a:pt x="2956" y="1539"/>
                  </a:lnTo>
                  <a:lnTo>
                    <a:pt x="3127" y="1515"/>
                  </a:lnTo>
                  <a:lnTo>
                    <a:pt x="3298" y="1466"/>
                  </a:lnTo>
                  <a:lnTo>
                    <a:pt x="3567" y="1344"/>
                  </a:lnTo>
                  <a:lnTo>
                    <a:pt x="3787" y="1222"/>
                  </a:lnTo>
                  <a:lnTo>
                    <a:pt x="3957" y="1124"/>
                  </a:lnTo>
                  <a:lnTo>
                    <a:pt x="4128" y="1051"/>
                  </a:lnTo>
                  <a:lnTo>
                    <a:pt x="4324" y="1002"/>
                  </a:lnTo>
                  <a:lnTo>
                    <a:pt x="4568" y="978"/>
                  </a:lnTo>
                  <a:lnTo>
                    <a:pt x="4837" y="1002"/>
                  </a:lnTo>
                  <a:lnTo>
                    <a:pt x="5032" y="1051"/>
                  </a:lnTo>
                  <a:lnTo>
                    <a:pt x="5179" y="1124"/>
                  </a:lnTo>
                  <a:lnTo>
                    <a:pt x="5350" y="1222"/>
                  </a:lnTo>
                  <a:lnTo>
                    <a:pt x="5594" y="1344"/>
                  </a:lnTo>
                  <a:lnTo>
                    <a:pt x="5862" y="1466"/>
                  </a:lnTo>
                  <a:lnTo>
                    <a:pt x="6009" y="1515"/>
                  </a:lnTo>
                  <a:lnTo>
                    <a:pt x="6204" y="1539"/>
                  </a:lnTo>
                  <a:lnTo>
                    <a:pt x="6400" y="1564"/>
                  </a:lnTo>
                  <a:lnTo>
                    <a:pt x="6839" y="1564"/>
                  </a:lnTo>
                  <a:lnTo>
                    <a:pt x="7059" y="1539"/>
                  </a:lnTo>
                  <a:lnTo>
                    <a:pt x="7230" y="1515"/>
                  </a:lnTo>
                  <a:lnTo>
                    <a:pt x="7401" y="1466"/>
                  </a:lnTo>
                  <a:lnTo>
                    <a:pt x="7670" y="1344"/>
                  </a:lnTo>
                  <a:lnTo>
                    <a:pt x="7890" y="1222"/>
                  </a:lnTo>
                  <a:lnTo>
                    <a:pt x="8061" y="1124"/>
                  </a:lnTo>
                  <a:lnTo>
                    <a:pt x="8231" y="1051"/>
                  </a:lnTo>
                  <a:lnTo>
                    <a:pt x="8427" y="1002"/>
                  </a:lnTo>
                  <a:lnTo>
                    <a:pt x="8671" y="978"/>
                  </a:lnTo>
                  <a:lnTo>
                    <a:pt x="8915" y="1002"/>
                  </a:lnTo>
                  <a:lnTo>
                    <a:pt x="9111" y="1051"/>
                  </a:lnTo>
                  <a:lnTo>
                    <a:pt x="9282" y="1124"/>
                  </a:lnTo>
                  <a:lnTo>
                    <a:pt x="9453" y="1222"/>
                  </a:lnTo>
                  <a:lnTo>
                    <a:pt x="9672" y="1344"/>
                  </a:lnTo>
                  <a:lnTo>
                    <a:pt x="9941" y="1466"/>
                  </a:lnTo>
                  <a:lnTo>
                    <a:pt x="10112" y="1515"/>
                  </a:lnTo>
                  <a:lnTo>
                    <a:pt x="10283" y="1539"/>
                  </a:lnTo>
                  <a:lnTo>
                    <a:pt x="10478" y="1564"/>
                  </a:lnTo>
                  <a:lnTo>
                    <a:pt x="10942" y="1564"/>
                  </a:lnTo>
                  <a:lnTo>
                    <a:pt x="11138" y="1539"/>
                  </a:lnTo>
                  <a:lnTo>
                    <a:pt x="11333" y="1515"/>
                  </a:lnTo>
                  <a:lnTo>
                    <a:pt x="11480" y="1466"/>
                  </a:lnTo>
                  <a:lnTo>
                    <a:pt x="11748" y="1344"/>
                  </a:lnTo>
                  <a:lnTo>
                    <a:pt x="11993" y="1222"/>
                  </a:lnTo>
                  <a:lnTo>
                    <a:pt x="12139" y="1124"/>
                  </a:lnTo>
                  <a:lnTo>
                    <a:pt x="12310" y="1051"/>
                  </a:lnTo>
                  <a:lnTo>
                    <a:pt x="12506" y="1002"/>
                  </a:lnTo>
                  <a:lnTo>
                    <a:pt x="12774" y="978"/>
                  </a:lnTo>
                  <a:lnTo>
                    <a:pt x="13018" y="1002"/>
                  </a:lnTo>
                  <a:lnTo>
                    <a:pt x="13214" y="1051"/>
                  </a:lnTo>
                  <a:lnTo>
                    <a:pt x="13385" y="1124"/>
                  </a:lnTo>
                  <a:lnTo>
                    <a:pt x="13556" y="1222"/>
                  </a:lnTo>
                  <a:lnTo>
                    <a:pt x="13776" y="1344"/>
                  </a:lnTo>
                  <a:lnTo>
                    <a:pt x="14044" y="1466"/>
                  </a:lnTo>
                  <a:lnTo>
                    <a:pt x="14215" y="1515"/>
                  </a:lnTo>
                  <a:lnTo>
                    <a:pt x="14386" y="1539"/>
                  </a:lnTo>
                  <a:lnTo>
                    <a:pt x="14581" y="1564"/>
                  </a:lnTo>
                  <a:lnTo>
                    <a:pt x="15046" y="1564"/>
                  </a:lnTo>
                  <a:lnTo>
                    <a:pt x="15241" y="1539"/>
                  </a:lnTo>
                  <a:lnTo>
                    <a:pt x="15412" y="1515"/>
                  </a:lnTo>
                  <a:lnTo>
                    <a:pt x="15583" y="1466"/>
                  </a:lnTo>
                  <a:lnTo>
                    <a:pt x="15851" y="1344"/>
                  </a:lnTo>
                  <a:lnTo>
                    <a:pt x="16071" y="1222"/>
                  </a:lnTo>
                  <a:lnTo>
                    <a:pt x="16242" y="1124"/>
                  </a:lnTo>
                  <a:lnTo>
                    <a:pt x="16413" y="1051"/>
                  </a:lnTo>
                  <a:lnTo>
                    <a:pt x="16609" y="1002"/>
                  </a:lnTo>
                  <a:lnTo>
                    <a:pt x="16853" y="978"/>
                  </a:lnTo>
                  <a:lnTo>
                    <a:pt x="16951" y="978"/>
                  </a:lnTo>
                  <a:lnTo>
                    <a:pt x="17048" y="953"/>
                  </a:lnTo>
                  <a:lnTo>
                    <a:pt x="17121" y="904"/>
                  </a:lnTo>
                  <a:lnTo>
                    <a:pt x="17195" y="856"/>
                  </a:lnTo>
                  <a:lnTo>
                    <a:pt x="17268" y="782"/>
                  </a:lnTo>
                  <a:lnTo>
                    <a:pt x="17317" y="685"/>
                  </a:lnTo>
                  <a:lnTo>
                    <a:pt x="17341" y="611"/>
                  </a:lnTo>
                  <a:lnTo>
                    <a:pt x="17341" y="489"/>
                  </a:lnTo>
                  <a:lnTo>
                    <a:pt x="17341" y="392"/>
                  </a:lnTo>
                  <a:lnTo>
                    <a:pt x="17317" y="318"/>
                  </a:lnTo>
                  <a:lnTo>
                    <a:pt x="17268" y="221"/>
                  </a:lnTo>
                  <a:lnTo>
                    <a:pt x="17195" y="147"/>
                  </a:lnTo>
                  <a:lnTo>
                    <a:pt x="17121" y="99"/>
                  </a:lnTo>
                  <a:lnTo>
                    <a:pt x="17048" y="50"/>
                  </a:lnTo>
                  <a:lnTo>
                    <a:pt x="16951" y="25"/>
                  </a:lnTo>
                  <a:lnTo>
                    <a:pt x="16853" y="1"/>
                  </a:lnTo>
                  <a:lnTo>
                    <a:pt x="16633" y="25"/>
                  </a:lnTo>
                  <a:lnTo>
                    <a:pt x="16438" y="50"/>
                  </a:lnTo>
                  <a:lnTo>
                    <a:pt x="16242" y="74"/>
                  </a:lnTo>
                  <a:lnTo>
                    <a:pt x="16096" y="123"/>
                  </a:lnTo>
                  <a:lnTo>
                    <a:pt x="15827" y="245"/>
                  </a:lnTo>
                  <a:lnTo>
                    <a:pt x="15583" y="367"/>
                  </a:lnTo>
                  <a:lnTo>
                    <a:pt x="15436" y="465"/>
                  </a:lnTo>
                  <a:lnTo>
                    <a:pt x="15265" y="538"/>
                  </a:lnTo>
                  <a:lnTo>
                    <a:pt x="15070" y="587"/>
                  </a:lnTo>
                  <a:lnTo>
                    <a:pt x="14557" y="587"/>
                  </a:lnTo>
                  <a:lnTo>
                    <a:pt x="14362" y="538"/>
                  </a:lnTo>
                  <a:lnTo>
                    <a:pt x="14191" y="465"/>
                  </a:lnTo>
                  <a:lnTo>
                    <a:pt x="14020" y="367"/>
                  </a:lnTo>
                  <a:lnTo>
                    <a:pt x="13800" y="245"/>
                  </a:lnTo>
                  <a:lnTo>
                    <a:pt x="13531" y="123"/>
                  </a:lnTo>
                  <a:lnTo>
                    <a:pt x="13385" y="74"/>
                  </a:lnTo>
                  <a:lnTo>
                    <a:pt x="13189" y="50"/>
                  </a:lnTo>
                  <a:lnTo>
                    <a:pt x="12994" y="25"/>
                  </a:lnTo>
                  <a:lnTo>
                    <a:pt x="12774" y="1"/>
                  </a:lnTo>
                  <a:lnTo>
                    <a:pt x="12530" y="25"/>
                  </a:lnTo>
                  <a:lnTo>
                    <a:pt x="12335" y="50"/>
                  </a:lnTo>
                  <a:lnTo>
                    <a:pt x="12164" y="74"/>
                  </a:lnTo>
                  <a:lnTo>
                    <a:pt x="11993" y="123"/>
                  </a:lnTo>
                  <a:lnTo>
                    <a:pt x="11724" y="245"/>
                  </a:lnTo>
                  <a:lnTo>
                    <a:pt x="11504" y="367"/>
                  </a:lnTo>
                  <a:lnTo>
                    <a:pt x="11333" y="465"/>
                  </a:lnTo>
                  <a:lnTo>
                    <a:pt x="11162" y="538"/>
                  </a:lnTo>
                  <a:lnTo>
                    <a:pt x="10967" y="587"/>
                  </a:lnTo>
                  <a:lnTo>
                    <a:pt x="10478" y="587"/>
                  </a:lnTo>
                  <a:lnTo>
                    <a:pt x="10283" y="538"/>
                  </a:lnTo>
                  <a:lnTo>
                    <a:pt x="10112" y="465"/>
                  </a:lnTo>
                  <a:lnTo>
                    <a:pt x="9941" y="367"/>
                  </a:lnTo>
                  <a:lnTo>
                    <a:pt x="9721" y="245"/>
                  </a:lnTo>
                  <a:lnTo>
                    <a:pt x="9428" y="123"/>
                  </a:lnTo>
                  <a:lnTo>
                    <a:pt x="9282" y="74"/>
                  </a:lnTo>
                  <a:lnTo>
                    <a:pt x="9111" y="50"/>
                  </a:lnTo>
                  <a:lnTo>
                    <a:pt x="8891" y="25"/>
                  </a:lnTo>
                  <a:lnTo>
                    <a:pt x="8671" y="1"/>
                  </a:lnTo>
                  <a:lnTo>
                    <a:pt x="8451" y="25"/>
                  </a:lnTo>
                  <a:lnTo>
                    <a:pt x="8231" y="50"/>
                  </a:lnTo>
                  <a:lnTo>
                    <a:pt x="8061" y="74"/>
                  </a:lnTo>
                  <a:lnTo>
                    <a:pt x="7890" y="123"/>
                  </a:lnTo>
                  <a:lnTo>
                    <a:pt x="7621" y="245"/>
                  </a:lnTo>
                  <a:lnTo>
                    <a:pt x="7401" y="367"/>
                  </a:lnTo>
                  <a:lnTo>
                    <a:pt x="7230" y="465"/>
                  </a:lnTo>
                  <a:lnTo>
                    <a:pt x="7059" y="538"/>
                  </a:lnTo>
                  <a:lnTo>
                    <a:pt x="6864" y="587"/>
                  </a:lnTo>
                  <a:lnTo>
                    <a:pt x="6375" y="587"/>
                  </a:lnTo>
                  <a:lnTo>
                    <a:pt x="6180" y="538"/>
                  </a:lnTo>
                  <a:lnTo>
                    <a:pt x="6009" y="465"/>
                  </a:lnTo>
                  <a:lnTo>
                    <a:pt x="5838" y="367"/>
                  </a:lnTo>
                  <a:lnTo>
                    <a:pt x="5618" y="245"/>
                  </a:lnTo>
                  <a:lnTo>
                    <a:pt x="5350" y="123"/>
                  </a:lnTo>
                  <a:lnTo>
                    <a:pt x="5179" y="74"/>
                  </a:lnTo>
                  <a:lnTo>
                    <a:pt x="5008" y="50"/>
                  </a:lnTo>
                  <a:lnTo>
                    <a:pt x="4812" y="25"/>
                  </a:lnTo>
                  <a:lnTo>
                    <a:pt x="4568" y="1"/>
                  </a:lnTo>
                  <a:lnTo>
                    <a:pt x="4348" y="25"/>
                  </a:lnTo>
                  <a:lnTo>
                    <a:pt x="4153" y="50"/>
                  </a:lnTo>
                  <a:lnTo>
                    <a:pt x="3957" y="74"/>
                  </a:lnTo>
                  <a:lnTo>
                    <a:pt x="3811" y="123"/>
                  </a:lnTo>
                  <a:lnTo>
                    <a:pt x="3542" y="245"/>
                  </a:lnTo>
                  <a:lnTo>
                    <a:pt x="3298" y="367"/>
                  </a:lnTo>
                  <a:lnTo>
                    <a:pt x="3152" y="465"/>
                  </a:lnTo>
                  <a:lnTo>
                    <a:pt x="2981" y="538"/>
                  </a:lnTo>
                  <a:lnTo>
                    <a:pt x="2785" y="587"/>
                  </a:lnTo>
                  <a:lnTo>
                    <a:pt x="2272" y="587"/>
                  </a:lnTo>
                  <a:lnTo>
                    <a:pt x="2077" y="538"/>
                  </a:lnTo>
                  <a:lnTo>
                    <a:pt x="1906" y="465"/>
                  </a:lnTo>
                  <a:lnTo>
                    <a:pt x="1759" y="367"/>
                  </a:lnTo>
                  <a:lnTo>
                    <a:pt x="1515" y="245"/>
                  </a:lnTo>
                  <a:lnTo>
                    <a:pt x="1247" y="123"/>
                  </a:lnTo>
                  <a:lnTo>
                    <a:pt x="1100" y="74"/>
                  </a:lnTo>
                  <a:lnTo>
                    <a:pt x="905" y="50"/>
                  </a:lnTo>
                  <a:lnTo>
                    <a:pt x="709" y="25"/>
                  </a:lnTo>
                  <a:lnTo>
                    <a:pt x="48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49"/>
            <p:cNvSpPr/>
            <p:nvPr/>
          </p:nvSpPr>
          <p:spPr>
            <a:xfrm>
              <a:off x="6684575" y="4312500"/>
              <a:ext cx="349875" cy="377350"/>
            </a:xfrm>
            <a:custGeom>
              <a:avLst/>
              <a:gdLst/>
              <a:ahLst/>
              <a:cxnLst/>
              <a:rect l="l" t="t" r="r" b="b"/>
              <a:pathLst>
                <a:path w="13995" h="15094" extrusionOk="0">
                  <a:moveTo>
                    <a:pt x="5691" y="5740"/>
                  </a:moveTo>
                  <a:lnTo>
                    <a:pt x="5764" y="5764"/>
                  </a:lnTo>
                  <a:lnTo>
                    <a:pt x="5813" y="5837"/>
                  </a:lnTo>
                  <a:lnTo>
                    <a:pt x="5862" y="5886"/>
                  </a:lnTo>
                  <a:lnTo>
                    <a:pt x="5935" y="6082"/>
                  </a:lnTo>
                  <a:lnTo>
                    <a:pt x="5959" y="6301"/>
                  </a:lnTo>
                  <a:lnTo>
                    <a:pt x="5935" y="6521"/>
                  </a:lnTo>
                  <a:lnTo>
                    <a:pt x="5862" y="6692"/>
                  </a:lnTo>
                  <a:lnTo>
                    <a:pt x="5813" y="6765"/>
                  </a:lnTo>
                  <a:lnTo>
                    <a:pt x="5764" y="6814"/>
                  </a:lnTo>
                  <a:lnTo>
                    <a:pt x="5691" y="6839"/>
                  </a:lnTo>
                  <a:lnTo>
                    <a:pt x="5642" y="6863"/>
                  </a:lnTo>
                  <a:lnTo>
                    <a:pt x="5569" y="6839"/>
                  </a:lnTo>
                  <a:lnTo>
                    <a:pt x="5520" y="6814"/>
                  </a:lnTo>
                  <a:lnTo>
                    <a:pt x="5446" y="6765"/>
                  </a:lnTo>
                  <a:lnTo>
                    <a:pt x="5398" y="6692"/>
                  </a:lnTo>
                  <a:lnTo>
                    <a:pt x="5349" y="6521"/>
                  </a:lnTo>
                  <a:lnTo>
                    <a:pt x="5324" y="6301"/>
                  </a:lnTo>
                  <a:lnTo>
                    <a:pt x="5349" y="6082"/>
                  </a:lnTo>
                  <a:lnTo>
                    <a:pt x="5398" y="5886"/>
                  </a:lnTo>
                  <a:lnTo>
                    <a:pt x="5446" y="5837"/>
                  </a:lnTo>
                  <a:lnTo>
                    <a:pt x="5520" y="5764"/>
                  </a:lnTo>
                  <a:lnTo>
                    <a:pt x="5569" y="5740"/>
                  </a:lnTo>
                  <a:close/>
                  <a:moveTo>
                    <a:pt x="8402" y="5740"/>
                  </a:moveTo>
                  <a:lnTo>
                    <a:pt x="8475" y="5764"/>
                  </a:lnTo>
                  <a:lnTo>
                    <a:pt x="8524" y="5837"/>
                  </a:lnTo>
                  <a:lnTo>
                    <a:pt x="8573" y="5886"/>
                  </a:lnTo>
                  <a:lnTo>
                    <a:pt x="8621" y="6082"/>
                  </a:lnTo>
                  <a:lnTo>
                    <a:pt x="8646" y="6301"/>
                  </a:lnTo>
                  <a:lnTo>
                    <a:pt x="8621" y="6521"/>
                  </a:lnTo>
                  <a:lnTo>
                    <a:pt x="8573" y="6692"/>
                  </a:lnTo>
                  <a:lnTo>
                    <a:pt x="8524" y="6765"/>
                  </a:lnTo>
                  <a:lnTo>
                    <a:pt x="8475" y="6814"/>
                  </a:lnTo>
                  <a:lnTo>
                    <a:pt x="8402" y="6839"/>
                  </a:lnTo>
                  <a:lnTo>
                    <a:pt x="8328" y="6863"/>
                  </a:lnTo>
                  <a:lnTo>
                    <a:pt x="8280" y="6839"/>
                  </a:lnTo>
                  <a:lnTo>
                    <a:pt x="8206" y="6814"/>
                  </a:lnTo>
                  <a:lnTo>
                    <a:pt x="8157" y="6765"/>
                  </a:lnTo>
                  <a:lnTo>
                    <a:pt x="8109" y="6692"/>
                  </a:lnTo>
                  <a:lnTo>
                    <a:pt x="8035" y="6521"/>
                  </a:lnTo>
                  <a:lnTo>
                    <a:pt x="8011" y="6301"/>
                  </a:lnTo>
                  <a:lnTo>
                    <a:pt x="8035" y="6082"/>
                  </a:lnTo>
                  <a:lnTo>
                    <a:pt x="8109" y="5886"/>
                  </a:lnTo>
                  <a:lnTo>
                    <a:pt x="8157" y="5837"/>
                  </a:lnTo>
                  <a:lnTo>
                    <a:pt x="8206" y="5764"/>
                  </a:lnTo>
                  <a:lnTo>
                    <a:pt x="8280" y="5740"/>
                  </a:lnTo>
                  <a:close/>
                  <a:moveTo>
                    <a:pt x="9867" y="2931"/>
                  </a:moveTo>
                  <a:lnTo>
                    <a:pt x="9867" y="4421"/>
                  </a:lnTo>
                  <a:lnTo>
                    <a:pt x="11552" y="4421"/>
                  </a:lnTo>
                  <a:lnTo>
                    <a:pt x="11552" y="6033"/>
                  </a:lnTo>
                  <a:lnTo>
                    <a:pt x="7229" y="4225"/>
                  </a:lnTo>
                  <a:lnTo>
                    <a:pt x="7229" y="9867"/>
                  </a:lnTo>
                  <a:lnTo>
                    <a:pt x="7205" y="9965"/>
                  </a:lnTo>
                  <a:lnTo>
                    <a:pt x="7156" y="10063"/>
                  </a:lnTo>
                  <a:lnTo>
                    <a:pt x="7083" y="10111"/>
                  </a:lnTo>
                  <a:lnTo>
                    <a:pt x="6887" y="10111"/>
                  </a:lnTo>
                  <a:lnTo>
                    <a:pt x="6814" y="10063"/>
                  </a:lnTo>
                  <a:lnTo>
                    <a:pt x="6765" y="9965"/>
                  </a:lnTo>
                  <a:lnTo>
                    <a:pt x="6741" y="9867"/>
                  </a:lnTo>
                  <a:lnTo>
                    <a:pt x="6741" y="4225"/>
                  </a:lnTo>
                  <a:lnTo>
                    <a:pt x="2418" y="6033"/>
                  </a:lnTo>
                  <a:lnTo>
                    <a:pt x="2418" y="4421"/>
                  </a:lnTo>
                  <a:lnTo>
                    <a:pt x="4103" y="4421"/>
                  </a:lnTo>
                  <a:lnTo>
                    <a:pt x="4103" y="2931"/>
                  </a:lnTo>
                  <a:close/>
                  <a:moveTo>
                    <a:pt x="5520" y="0"/>
                  </a:moveTo>
                  <a:lnTo>
                    <a:pt x="5520" y="2027"/>
                  </a:lnTo>
                  <a:lnTo>
                    <a:pt x="3151" y="2027"/>
                  </a:lnTo>
                  <a:lnTo>
                    <a:pt x="3151" y="3542"/>
                  </a:lnTo>
                  <a:lnTo>
                    <a:pt x="1466" y="3542"/>
                  </a:lnTo>
                  <a:lnTo>
                    <a:pt x="1466" y="6423"/>
                  </a:lnTo>
                  <a:lnTo>
                    <a:pt x="586" y="6765"/>
                  </a:lnTo>
                  <a:lnTo>
                    <a:pt x="415" y="6863"/>
                  </a:lnTo>
                  <a:lnTo>
                    <a:pt x="269" y="6985"/>
                  </a:lnTo>
                  <a:lnTo>
                    <a:pt x="147" y="7132"/>
                  </a:lnTo>
                  <a:lnTo>
                    <a:pt x="49" y="7278"/>
                  </a:lnTo>
                  <a:lnTo>
                    <a:pt x="0" y="7425"/>
                  </a:lnTo>
                  <a:lnTo>
                    <a:pt x="0" y="7596"/>
                  </a:lnTo>
                  <a:lnTo>
                    <a:pt x="0" y="7791"/>
                  </a:lnTo>
                  <a:lnTo>
                    <a:pt x="73" y="7987"/>
                  </a:lnTo>
                  <a:lnTo>
                    <a:pt x="1514" y="11308"/>
                  </a:lnTo>
                  <a:lnTo>
                    <a:pt x="1514" y="14874"/>
                  </a:lnTo>
                  <a:lnTo>
                    <a:pt x="1759" y="14752"/>
                  </a:lnTo>
                  <a:lnTo>
                    <a:pt x="2052" y="14630"/>
                  </a:lnTo>
                  <a:lnTo>
                    <a:pt x="2247" y="14581"/>
                  </a:lnTo>
                  <a:lnTo>
                    <a:pt x="2442" y="14556"/>
                  </a:lnTo>
                  <a:lnTo>
                    <a:pt x="2662" y="14532"/>
                  </a:lnTo>
                  <a:lnTo>
                    <a:pt x="2882" y="14508"/>
                  </a:lnTo>
                  <a:lnTo>
                    <a:pt x="3175" y="14532"/>
                  </a:lnTo>
                  <a:lnTo>
                    <a:pt x="3419" y="14556"/>
                  </a:lnTo>
                  <a:lnTo>
                    <a:pt x="3639" y="14605"/>
                  </a:lnTo>
                  <a:lnTo>
                    <a:pt x="3835" y="14678"/>
                  </a:lnTo>
                  <a:lnTo>
                    <a:pt x="4152" y="14801"/>
                  </a:lnTo>
                  <a:lnTo>
                    <a:pt x="4396" y="14947"/>
                  </a:lnTo>
                  <a:lnTo>
                    <a:pt x="4543" y="15020"/>
                  </a:lnTo>
                  <a:lnTo>
                    <a:pt x="4641" y="15069"/>
                  </a:lnTo>
                  <a:lnTo>
                    <a:pt x="4787" y="15094"/>
                  </a:lnTo>
                  <a:lnTo>
                    <a:pt x="5105" y="15094"/>
                  </a:lnTo>
                  <a:lnTo>
                    <a:pt x="5227" y="15069"/>
                  </a:lnTo>
                  <a:lnTo>
                    <a:pt x="5349" y="15020"/>
                  </a:lnTo>
                  <a:lnTo>
                    <a:pt x="5471" y="14947"/>
                  </a:lnTo>
                  <a:lnTo>
                    <a:pt x="5740" y="14801"/>
                  </a:lnTo>
                  <a:lnTo>
                    <a:pt x="6057" y="14678"/>
                  </a:lnTo>
                  <a:lnTo>
                    <a:pt x="6252" y="14605"/>
                  </a:lnTo>
                  <a:lnTo>
                    <a:pt x="6472" y="14556"/>
                  </a:lnTo>
                  <a:lnTo>
                    <a:pt x="6716" y="14532"/>
                  </a:lnTo>
                  <a:lnTo>
                    <a:pt x="6985" y="14508"/>
                  </a:lnTo>
                  <a:lnTo>
                    <a:pt x="7254" y="14532"/>
                  </a:lnTo>
                  <a:lnTo>
                    <a:pt x="7498" y="14556"/>
                  </a:lnTo>
                  <a:lnTo>
                    <a:pt x="7718" y="14605"/>
                  </a:lnTo>
                  <a:lnTo>
                    <a:pt x="7913" y="14678"/>
                  </a:lnTo>
                  <a:lnTo>
                    <a:pt x="8255" y="14801"/>
                  </a:lnTo>
                  <a:lnTo>
                    <a:pt x="8499" y="14947"/>
                  </a:lnTo>
                  <a:lnTo>
                    <a:pt x="8621" y="15020"/>
                  </a:lnTo>
                  <a:lnTo>
                    <a:pt x="8744" y="15069"/>
                  </a:lnTo>
                  <a:lnTo>
                    <a:pt x="8866" y="15094"/>
                  </a:lnTo>
                  <a:lnTo>
                    <a:pt x="9183" y="15094"/>
                  </a:lnTo>
                  <a:lnTo>
                    <a:pt x="9330" y="15069"/>
                  </a:lnTo>
                  <a:lnTo>
                    <a:pt x="9427" y="15020"/>
                  </a:lnTo>
                  <a:lnTo>
                    <a:pt x="9574" y="14947"/>
                  </a:lnTo>
                  <a:lnTo>
                    <a:pt x="9818" y="14801"/>
                  </a:lnTo>
                  <a:lnTo>
                    <a:pt x="10136" y="14678"/>
                  </a:lnTo>
                  <a:lnTo>
                    <a:pt x="10331" y="14605"/>
                  </a:lnTo>
                  <a:lnTo>
                    <a:pt x="10551" y="14556"/>
                  </a:lnTo>
                  <a:lnTo>
                    <a:pt x="10795" y="14532"/>
                  </a:lnTo>
                  <a:lnTo>
                    <a:pt x="11088" y="14508"/>
                  </a:lnTo>
                  <a:lnTo>
                    <a:pt x="11308" y="14532"/>
                  </a:lnTo>
                  <a:lnTo>
                    <a:pt x="11528" y="14556"/>
                  </a:lnTo>
                  <a:lnTo>
                    <a:pt x="11723" y="14581"/>
                  </a:lnTo>
                  <a:lnTo>
                    <a:pt x="11919" y="14630"/>
                  </a:lnTo>
                  <a:lnTo>
                    <a:pt x="12212" y="14752"/>
                  </a:lnTo>
                  <a:lnTo>
                    <a:pt x="12456" y="14874"/>
                  </a:lnTo>
                  <a:lnTo>
                    <a:pt x="12456" y="11308"/>
                  </a:lnTo>
                  <a:lnTo>
                    <a:pt x="13897" y="7987"/>
                  </a:lnTo>
                  <a:lnTo>
                    <a:pt x="13970" y="7791"/>
                  </a:lnTo>
                  <a:lnTo>
                    <a:pt x="13995" y="7596"/>
                  </a:lnTo>
                  <a:lnTo>
                    <a:pt x="13970" y="7425"/>
                  </a:lnTo>
                  <a:lnTo>
                    <a:pt x="13921" y="7278"/>
                  </a:lnTo>
                  <a:lnTo>
                    <a:pt x="13824" y="7132"/>
                  </a:lnTo>
                  <a:lnTo>
                    <a:pt x="13701" y="6985"/>
                  </a:lnTo>
                  <a:lnTo>
                    <a:pt x="13555" y="6863"/>
                  </a:lnTo>
                  <a:lnTo>
                    <a:pt x="13384" y="6765"/>
                  </a:lnTo>
                  <a:lnTo>
                    <a:pt x="12505" y="6423"/>
                  </a:lnTo>
                  <a:lnTo>
                    <a:pt x="12505" y="3542"/>
                  </a:lnTo>
                  <a:lnTo>
                    <a:pt x="10820" y="3542"/>
                  </a:lnTo>
                  <a:lnTo>
                    <a:pt x="10820" y="2027"/>
                  </a:lnTo>
                  <a:lnTo>
                    <a:pt x="8450" y="2027"/>
                  </a:lnTo>
                  <a:lnTo>
                    <a:pt x="8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6" name="Google Shape;926;p49"/>
          <p:cNvSpPr/>
          <p:nvPr/>
        </p:nvSpPr>
        <p:spPr>
          <a:xfrm>
            <a:off x="299775" y="4368343"/>
            <a:ext cx="465527" cy="274647"/>
          </a:xfrm>
          <a:custGeom>
            <a:avLst/>
            <a:gdLst/>
            <a:ahLst/>
            <a:cxnLst/>
            <a:rect l="l" t="t" r="r" b="b"/>
            <a:pathLst>
              <a:path w="22274" h="13141" extrusionOk="0">
                <a:moveTo>
                  <a:pt x="14532" y="3786"/>
                </a:moveTo>
                <a:lnTo>
                  <a:pt x="11747" y="7084"/>
                </a:lnTo>
                <a:lnTo>
                  <a:pt x="11577" y="7035"/>
                </a:lnTo>
                <a:lnTo>
                  <a:pt x="11406" y="6986"/>
                </a:lnTo>
                <a:lnTo>
                  <a:pt x="11235" y="6937"/>
                </a:lnTo>
                <a:lnTo>
                  <a:pt x="10893" y="6937"/>
                </a:lnTo>
                <a:lnTo>
                  <a:pt x="10746" y="6961"/>
                </a:lnTo>
                <a:lnTo>
                  <a:pt x="9207" y="3786"/>
                </a:lnTo>
                <a:close/>
                <a:moveTo>
                  <a:pt x="7034" y="6082"/>
                </a:moveTo>
                <a:lnTo>
                  <a:pt x="7229" y="6302"/>
                </a:lnTo>
                <a:lnTo>
                  <a:pt x="7400" y="6522"/>
                </a:lnTo>
                <a:lnTo>
                  <a:pt x="7571" y="6766"/>
                </a:lnTo>
                <a:lnTo>
                  <a:pt x="7718" y="7010"/>
                </a:lnTo>
                <a:lnTo>
                  <a:pt x="7840" y="7279"/>
                </a:lnTo>
                <a:lnTo>
                  <a:pt x="7937" y="7572"/>
                </a:lnTo>
                <a:lnTo>
                  <a:pt x="8011" y="7841"/>
                </a:lnTo>
                <a:lnTo>
                  <a:pt x="8060" y="8134"/>
                </a:lnTo>
                <a:lnTo>
                  <a:pt x="5422" y="8134"/>
                </a:lnTo>
                <a:lnTo>
                  <a:pt x="7034" y="6082"/>
                </a:lnTo>
                <a:close/>
                <a:moveTo>
                  <a:pt x="8475" y="4275"/>
                </a:moveTo>
                <a:lnTo>
                  <a:pt x="9965" y="7352"/>
                </a:lnTo>
                <a:lnTo>
                  <a:pt x="9769" y="7523"/>
                </a:lnTo>
                <a:lnTo>
                  <a:pt x="9623" y="7743"/>
                </a:lnTo>
                <a:lnTo>
                  <a:pt x="9525" y="7963"/>
                </a:lnTo>
                <a:lnTo>
                  <a:pt x="9427" y="8183"/>
                </a:lnTo>
                <a:lnTo>
                  <a:pt x="9061" y="8183"/>
                </a:lnTo>
                <a:lnTo>
                  <a:pt x="8988" y="7767"/>
                </a:lnTo>
                <a:lnTo>
                  <a:pt x="8890" y="7377"/>
                </a:lnTo>
                <a:lnTo>
                  <a:pt x="8768" y="6986"/>
                </a:lnTo>
                <a:lnTo>
                  <a:pt x="8597" y="6619"/>
                </a:lnTo>
                <a:lnTo>
                  <a:pt x="8402" y="6253"/>
                </a:lnTo>
                <a:lnTo>
                  <a:pt x="8182" y="5936"/>
                </a:lnTo>
                <a:lnTo>
                  <a:pt x="7937" y="5618"/>
                </a:lnTo>
                <a:lnTo>
                  <a:pt x="7644" y="5325"/>
                </a:lnTo>
                <a:lnTo>
                  <a:pt x="8475" y="4275"/>
                </a:lnTo>
                <a:close/>
                <a:moveTo>
                  <a:pt x="11161" y="8012"/>
                </a:moveTo>
                <a:lnTo>
                  <a:pt x="11259" y="8060"/>
                </a:lnTo>
                <a:lnTo>
                  <a:pt x="11381" y="8109"/>
                </a:lnTo>
                <a:lnTo>
                  <a:pt x="11454" y="8183"/>
                </a:lnTo>
                <a:lnTo>
                  <a:pt x="11528" y="8280"/>
                </a:lnTo>
                <a:lnTo>
                  <a:pt x="11577" y="8378"/>
                </a:lnTo>
                <a:lnTo>
                  <a:pt x="11625" y="8476"/>
                </a:lnTo>
                <a:lnTo>
                  <a:pt x="11625" y="8598"/>
                </a:lnTo>
                <a:lnTo>
                  <a:pt x="11625" y="8695"/>
                </a:lnTo>
                <a:lnTo>
                  <a:pt x="11577" y="8818"/>
                </a:lnTo>
                <a:lnTo>
                  <a:pt x="11528" y="8915"/>
                </a:lnTo>
                <a:lnTo>
                  <a:pt x="11454" y="9013"/>
                </a:lnTo>
                <a:lnTo>
                  <a:pt x="11381" y="9062"/>
                </a:lnTo>
                <a:lnTo>
                  <a:pt x="11259" y="9135"/>
                </a:lnTo>
                <a:lnTo>
                  <a:pt x="11161" y="9159"/>
                </a:lnTo>
                <a:lnTo>
                  <a:pt x="11039" y="9184"/>
                </a:lnTo>
                <a:lnTo>
                  <a:pt x="10942" y="9159"/>
                </a:lnTo>
                <a:lnTo>
                  <a:pt x="10819" y="9135"/>
                </a:lnTo>
                <a:lnTo>
                  <a:pt x="10722" y="9062"/>
                </a:lnTo>
                <a:lnTo>
                  <a:pt x="10624" y="9013"/>
                </a:lnTo>
                <a:lnTo>
                  <a:pt x="10575" y="8915"/>
                </a:lnTo>
                <a:lnTo>
                  <a:pt x="10502" y="8818"/>
                </a:lnTo>
                <a:lnTo>
                  <a:pt x="10477" y="8695"/>
                </a:lnTo>
                <a:lnTo>
                  <a:pt x="10453" y="8598"/>
                </a:lnTo>
                <a:lnTo>
                  <a:pt x="10477" y="8476"/>
                </a:lnTo>
                <a:lnTo>
                  <a:pt x="10502" y="8378"/>
                </a:lnTo>
                <a:lnTo>
                  <a:pt x="10575" y="8280"/>
                </a:lnTo>
                <a:lnTo>
                  <a:pt x="10624" y="8183"/>
                </a:lnTo>
                <a:lnTo>
                  <a:pt x="10722" y="8109"/>
                </a:lnTo>
                <a:lnTo>
                  <a:pt x="10819" y="8060"/>
                </a:lnTo>
                <a:lnTo>
                  <a:pt x="10942" y="8012"/>
                </a:lnTo>
                <a:close/>
                <a:moveTo>
                  <a:pt x="4811" y="5081"/>
                </a:moveTo>
                <a:lnTo>
                  <a:pt x="5056" y="5105"/>
                </a:lnTo>
                <a:lnTo>
                  <a:pt x="5275" y="5154"/>
                </a:lnTo>
                <a:lnTo>
                  <a:pt x="5520" y="5203"/>
                </a:lnTo>
                <a:lnTo>
                  <a:pt x="5739" y="5276"/>
                </a:lnTo>
                <a:lnTo>
                  <a:pt x="5959" y="5374"/>
                </a:lnTo>
                <a:lnTo>
                  <a:pt x="6179" y="5472"/>
                </a:lnTo>
                <a:lnTo>
                  <a:pt x="6374" y="5569"/>
                </a:lnTo>
                <a:lnTo>
                  <a:pt x="4640" y="7816"/>
                </a:lnTo>
                <a:lnTo>
                  <a:pt x="4396" y="7816"/>
                </a:lnTo>
                <a:lnTo>
                  <a:pt x="4250" y="7865"/>
                </a:lnTo>
                <a:lnTo>
                  <a:pt x="4127" y="7938"/>
                </a:lnTo>
                <a:lnTo>
                  <a:pt x="4005" y="8036"/>
                </a:lnTo>
                <a:lnTo>
                  <a:pt x="3908" y="8158"/>
                </a:lnTo>
                <a:lnTo>
                  <a:pt x="3834" y="8280"/>
                </a:lnTo>
                <a:lnTo>
                  <a:pt x="3786" y="8427"/>
                </a:lnTo>
                <a:lnTo>
                  <a:pt x="3761" y="8598"/>
                </a:lnTo>
                <a:lnTo>
                  <a:pt x="3786" y="8744"/>
                </a:lnTo>
                <a:lnTo>
                  <a:pt x="3834" y="8891"/>
                </a:lnTo>
                <a:lnTo>
                  <a:pt x="3908" y="9037"/>
                </a:lnTo>
                <a:lnTo>
                  <a:pt x="4005" y="9135"/>
                </a:lnTo>
                <a:lnTo>
                  <a:pt x="4127" y="9233"/>
                </a:lnTo>
                <a:lnTo>
                  <a:pt x="4250" y="9306"/>
                </a:lnTo>
                <a:lnTo>
                  <a:pt x="4396" y="9355"/>
                </a:lnTo>
                <a:lnTo>
                  <a:pt x="4543" y="9379"/>
                </a:lnTo>
                <a:lnTo>
                  <a:pt x="4738" y="9355"/>
                </a:lnTo>
                <a:lnTo>
                  <a:pt x="4933" y="9282"/>
                </a:lnTo>
                <a:lnTo>
                  <a:pt x="5080" y="9159"/>
                </a:lnTo>
                <a:lnTo>
                  <a:pt x="5227" y="9013"/>
                </a:lnTo>
                <a:lnTo>
                  <a:pt x="8060" y="9013"/>
                </a:lnTo>
                <a:lnTo>
                  <a:pt x="8011" y="9330"/>
                </a:lnTo>
                <a:lnTo>
                  <a:pt x="7937" y="9648"/>
                </a:lnTo>
                <a:lnTo>
                  <a:pt x="7815" y="9965"/>
                </a:lnTo>
                <a:lnTo>
                  <a:pt x="7693" y="10259"/>
                </a:lnTo>
                <a:lnTo>
                  <a:pt x="7522" y="10527"/>
                </a:lnTo>
                <a:lnTo>
                  <a:pt x="7351" y="10771"/>
                </a:lnTo>
                <a:lnTo>
                  <a:pt x="7156" y="11016"/>
                </a:lnTo>
                <a:lnTo>
                  <a:pt x="6912" y="11235"/>
                </a:lnTo>
                <a:lnTo>
                  <a:pt x="6667" y="11431"/>
                </a:lnTo>
                <a:lnTo>
                  <a:pt x="6423" y="11626"/>
                </a:lnTo>
                <a:lnTo>
                  <a:pt x="6130" y="11773"/>
                </a:lnTo>
                <a:lnTo>
                  <a:pt x="5837" y="11895"/>
                </a:lnTo>
                <a:lnTo>
                  <a:pt x="5544" y="12017"/>
                </a:lnTo>
                <a:lnTo>
                  <a:pt x="5227" y="12090"/>
                </a:lnTo>
                <a:lnTo>
                  <a:pt x="4885" y="12139"/>
                </a:lnTo>
                <a:lnTo>
                  <a:pt x="4201" y="12139"/>
                </a:lnTo>
                <a:lnTo>
                  <a:pt x="3834" y="12066"/>
                </a:lnTo>
                <a:lnTo>
                  <a:pt x="3517" y="11993"/>
                </a:lnTo>
                <a:lnTo>
                  <a:pt x="3175" y="11870"/>
                </a:lnTo>
                <a:lnTo>
                  <a:pt x="2882" y="11724"/>
                </a:lnTo>
                <a:lnTo>
                  <a:pt x="2589" y="11553"/>
                </a:lnTo>
                <a:lnTo>
                  <a:pt x="2320" y="11333"/>
                </a:lnTo>
                <a:lnTo>
                  <a:pt x="2052" y="11113"/>
                </a:lnTo>
                <a:lnTo>
                  <a:pt x="1832" y="10869"/>
                </a:lnTo>
                <a:lnTo>
                  <a:pt x="1636" y="10576"/>
                </a:lnTo>
                <a:lnTo>
                  <a:pt x="1441" y="10283"/>
                </a:lnTo>
                <a:lnTo>
                  <a:pt x="1294" y="9990"/>
                </a:lnTo>
                <a:lnTo>
                  <a:pt x="1172" y="9672"/>
                </a:lnTo>
                <a:lnTo>
                  <a:pt x="1099" y="9330"/>
                </a:lnTo>
                <a:lnTo>
                  <a:pt x="1050" y="8964"/>
                </a:lnTo>
                <a:lnTo>
                  <a:pt x="1026" y="8598"/>
                </a:lnTo>
                <a:lnTo>
                  <a:pt x="1050" y="8256"/>
                </a:lnTo>
                <a:lnTo>
                  <a:pt x="1099" y="7889"/>
                </a:lnTo>
                <a:lnTo>
                  <a:pt x="1172" y="7548"/>
                </a:lnTo>
                <a:lnTo>
                  <a:pt x="1294" y="7230"/>
                </a:lnTo>
                <a:lnTo>
                  <a:pt x="1441" y="6913"/>
                </a:lnTo>
                <a:lnTo>
                  <a:pt x="1636" y="6644"/>
                </a:lnTo>
                <a:lnTo>
                  <a:pt x="1832" y="6351"/>
                </a:lnTo>
                <a:lnTo>
                  <a:pt x="2052" y="6107"/>
                </a:lnTo>
                <a:lnTo>
                  <a:pt x="2320" y="5887"/>
                </a:lnTo>
                <a:lnTo>
                  <a:pt x="2589" y="5667"/>
                </a:lnTo>
                <a:lnTo>
                  <a:pt x="2882" y="5496"/>
                </a:lnTo>
                <a:lnTo>
                  <a:pt x="3175" y="5349"/>
                </a:lnTo>
                <a:lnTo>
                  <a:pt x="3517" y="5227"/>
                </a:lnTo>
                <a:lnTo>
                  <a:pt x="3834" y="5154"/>
                </a:lnTo>
                <a:lnTo>
                  <a:pt x="4201" y="5081"/>
                </a:lnTo>
                <a:close/>
                <a:moveTo>
                  <a:pt x="18097" y="5081"/>
                </a:moveTo>
                <a:lnTo>
                  <a:pt x="18464" y="5154"/>
                </a:lnTo>
                <a:lnTo>
                  <a:pt x="18806" y="5227"/>
                </a:lnTo>
                <a:lnTo>
                  <a:pt x="19123" y="5349"/>
                </a:lnTo>
                <a:lnTo>
                  <a:pt x="19441" y="5496"/>
                </a:lnTo>
                <a:lnTo>
                  <a:pt x="19734" y="5667"/>
                </a:lnTo>
                <a:lnTo>
                  <a:pt x="20002" y="5887"/>
                </a:lnTo>
                <a:lnTo>
                  <a:pt x="20247" y="6107"/>
                </a:lnTo>
                <a:lnTo>
                  <a:pt x="20466" y="6351"/>
                </a:lnTo>
                <a:lnTo>
                  <a:pt x="20686" y="6644"/>
                </a:lnTo>
                <a:lnTo>
                  <a:pt x="20857" y="6913"/>
                </a:lnTo>
                <a:lnTo>
                  <a:pt x="21004" y="7230"/>
                </a:lnTo>
                <a:lnTo>
                  <a:pt x="21126" y="7548"/>
                </a:lnTo>
                <a:lnTo>
                  <a:pt x="21199" y="7889"/>
                </a:lnTo>
                <a:lnTo>
                  <a:pt x="21272" y="8256"/>
                </a:lnTo>
                <a:lnTo>
                  <a:pt x="21272" y="8598"/>
                </a:lnTo>
                <a:lnTo>
                  <a:pt x="21272" y="8964"/>
                </a:lnTo>
                <a:lnTo>
                  <a:pt x="21199" y="9330"/>
                </a:lnTo>
                <a:lnTo>
                  <a:pt x="21126" y="9672"/>
                </a:lnTo>
                <a:lnTo>
                  <a:pt x="21004" y="9990"/>
                </a:lnTo>
                <a:lnTo>
                  <a:pt x="20857" y="10283"/>
                </a:lnTo>
                <a:lnTo>
                  <a:pt x="20686" y="10576"/>
                </a:lnTo>
                <a:lnTo>
                  <a:pt x="20466" y="10869"/>
                </a:lnTo>
                <a:lnTo>
                  <a:pt x="20247" y="11113"/>
                </a:lnTo>
                <a:lnTo>
                  <a:pt x="20002" y="11333"/>
                </a:lnTo>
                <a:lnTo>
                  <a:pt x="19734" y="11553"/>
                </a:lnTo>
                <a:lnTo>
                  <a:pt x="19441" y="11724"/>
                </a:lnTo>
                <a:lnTo>
                  <a:pt x="19123" y="11870"/>
                </a:lnTo>
                <a:lnTo>
                  <a:pt x="18806" y="11993"/>
                </a:lnTo>
                <a:lnTo>
                  <a:pt x="18464" y="12066"/>
                </a:lnTo>
                <a:lnTo>
                  <a:pt x="18097" y="12139"/>
                </a:lnTo>
                <a:lnTo>
                  <a:pt x="17389" y="12139"/>
                </a:lnTo>
                <a:lnTo>
                  <a:pt x="17023" y="12066"/>
                </a:lnTo>
                <a:lnTo>
                  <a:pt x="16705" y="11993"/>
                </a:lnTo>
                <a:lnTo>
                  <a:pt x="16363" y="11870"/>
                </a:lnTo>
                <a:lnTo>
                  <a:pt x="16070" y="11724"/>
                </a:lnTo>
                <a:lnTo>
                  <a:pt x="15777" y="11553"/>
                </a:lnTo>
                <a:lnTo>
                  <a:pt x="15509" y="11333"/>
                </a:lnTo>
                <a:lnTo>
                  <a:pt x="15240" y="11113"/>
                </a:lnTo>
                <a:lnTo>
                  <a:pt x="15020" y="10869"/>
                </a:lnTo>
                <a:lnTo>
                  <a:pt x="14825" y="10576"/>
                </a:lnTo>
                <a:lnTo>
                  <a:pt x="14629" y="10283"/>
                </a:lnTo>
                <a:lnTo>
                  <a:pt x="14483" y="9990"/>
                </a:lnTo>
                <a:lnTo>
                  <a:pt x="14361" y="9672"/>
                </a:lnTo>
                <a:lnTo>
                  <a:pt x="14287" y="9330"/>
                </a:lnTo>
                <a:lnTo>
                  <a:pt x="14239" y="8964"/>
                </a:lnTo>
                <a:lnTo>
                  <a:pt x="14214" y="8598"/>
                </a:lnTo>
                <a:lnTo>
                  <a:pt x="14214" y="8354"/>
                </a:lnTo>
                <a:lnTo>
                  <a:pt x="14239" y="8109"/>
                </a:lnTo>
                <a:lnTo>
                  <a:pt x="14287" y="7889"/>
                </a:lnTo>
                <a:lnTo>
                  <a:pt x="14336" y="7645"/>
                </a:lnTo>
                <a:lnTo>
                  <a:pt x="14410" y="7425"/>
                </a:lnTo>
                <a:lnTo>
                  <a:pt x="14507" y="7206"/>
                </a:lnTo>
                <a:lnTo>
                  <a:pt x="14605" y="6986"/>
                </a:lnTo>
                <a:lnTo>
                  <a:pt x="14703" y="6790"/>
                </a:lnTo>
                <a:lnTo>
                  <a:pt x="14849" y="6595"/>
                </a:lnTo>
                <a:lnTo>
                  <a:pt x="14971" y="6424"/>
                </a:lnTo>
                <a:lnTo>
                  <a:pt x="15118" y="6229"/>
                </a:lnTo>
                <a:lnTo>
                  <a:pt x="15289" y="6082"/>
                </a:lnTo>
                <a:lnTo>
                  <a:pt x="15460" y="5911"/>
                </a:lnTo>
                <a:lnTo>
                  <a:pt x="15631" y="5765"/>
                </a:lnTo>
                <a:lnTo>
                  <a:pt x="15826" y="5643"/>
                </a:lnTo>
                <a:lnTo>
                  <a:pt x="16022" y="5520"/>
                </a:lnTo>
                <a:lnTo>
                  <a:pt x="17096" y="8134"/>
                </a:lnTo>
                <a:lnTo>
                  <a:pt x="17023" y="8231"/>
                </a:lnTo>
                <a:lnTo>
                  <a:pt x="16974" y="8354"/>
                </a:lnTo>
                <a:lnTo>
                  <a:pt x="16950" y="8476"/>
                </a:lnTo>
                <a:lnTo>
                  <a:pt x="16925" y="8598"/>
                </a:lnTo>
                <a:lnTo>
                  <a:pt x="16950" y="8744"/>
                </a:lnTo>
                <a:lnTo>
                  <a:pt x="16998" y="8891"/>
                </a:lnTo>
                <a:lnTo>
                  <a:pt x="17072" y="9037"/>
                </a:lnTo>
                <a:lnTo>
                  <a:pt x="17169" y="9135"/>
                </a:lnTo>
                <a:lnTo>
                  <a:pt x="17292" y="9233"/>
                </a:lnTo>
                <a:lnTo>
                  <a:pt x="17414" y="9306"/>
                </a:lnTo>
                <a:lnTo>
                  <a:pt x="17560" y="9355"/>
                </a:lnTo>
                <a:lnTo>
                  <a:pt x="17731" y="9379"/>
                </a:lnTo>
                <a:lnTo>
                  <a:pt x="17878" y="9355"/>
                </a:lnTo>
                <a:lnTo>
                  <a:pt x="18024" y="9306"/>
                </a:lnTo>
                <a:lnTo>
                  <a:pt x="18146" y="9233"/>
                </a:lnTo>
                <a:lnTo>
                  <a:pt x="18268" y="9135"/>
                </a:lnTo>
                <a:lnTo>
                  <a:pt x="18366" y="9037"/>
                </a:lnTo>
                <a:lnTo>
                  <a:pt x="18439" y="8891"/>
                </a:lnTo>
                <a:lnTo>
                  <a:pt x="18488" y="8744"/>
                </a:lnTo>
                <a:lnTo>
                  <a:pt x="18513" y="8598"/>
                </a:lnTo>
                <a:lnTo>
                  <a:pt x="18488" y="8451"/>
                </a:lnTo>
                <a:lnTo>
                  <a:pt x="18464" y="8329"/>
                </a:lnTo>
                <a:lnTo>
                  <a:pt x="18391" y="8207"/>
                </a:lnTo>
                <a:lnTo>
                  <a:pt x="18317" y="8085"/>
                </a:lnTo>
                <a:lnTo>
                  <a:pt x="18220" y="7987"/>
                </a:lnTo>
                <a:lnTo>
                  <a:pt x="18122" y="7914"/>
                </a:lnTo>
                <a:lnTo>
                  <a:pt x="18000" y="7865"/>
                </a:lnTo>
                <a:lnTo>
                  <a:pt x="17853" y="7816"/>
                </a:lnTo>
                <a:lnTo>
                  <a:pt x="16803" y="5203"/>
                </a:lnTo>
                <a:lnTo>
                  <a:pt x="17023" y="5154"/>
                </a:lnTo>
                <a:lnTo>
                  <a:pt x="17267" y="5105"/>
                </a:lnTo>
                <a:lnTo>
                  <a:pt x="17511" y="5081"/>
                </a:lnTo>
                <a:close/>
                <a:moveTo>
                  <a:pt x="6252" y="1"/>
                </a:moveTo>
                <a:lnTo>
                  <a:pt x="6179" y="25"/>
                </a:lnTo>
                <a:lnTo>
                  <a:pt x="6106" y="74"/>
                </a:lnTo>
                <a:lnTo>
                  <a:pt x="6057" y="123"/>
                </a:lnTo>
                <a:lnTo>
                  <a:pt x="6008" y="196"/>
                </a:lnTo>
                <a:lnTo>
                  <a:pt x="5959" y="245"/>
                </a:lnTo>
                <a:lnTo>
                  <a:pt x="5935" y="343"/>
                </a:lnTo>
                <a:lnTo>
                  <a:pt x="5935" y="416"/>
                </a:lnTo>
                <a:lnTo>
                  <a:pt x="5959" y="660"/>
                </a:lnTo>
                <a:lnTo>
                  <a:pt x="6057" y="978"/>
                </a:lnTo>
                <a:lnTo>
                  <a:pt x="6106" y="1124"/>
                </a:lnTo>
                <a:lnTo>
                  <a:pt x="6179" y="1222"/>
                </a:lnTo>
                <a:lnTo>
                  <a:pt x="6252" y="1320"/>
                </a:lnTo>
                <a:lnTo>
                  <a:pt x="6350" y="1344"/>
                </a:lnTo>
                <a:lnTo>
                  <a:pt x="7107" y="1344"/>
                </a:lnTo>
                <a:lnTo>
                  <a:pt x="8084" y="3396"/>
                </a:lnTo>
                <a:lnTo>
                  <a:pt x="6985" y="4788"/>
                </a:lnTo>
                <a:lnTo>
                  <a:pt x="6716" y="4617"/>
                </a:lnTo>
                <a:lnTo>
                  <a:pt x="6423" y="4470"/>
                </a:lnTo>
                <a:lnTo>
                  <a:pt x="6130" y="4348"/>
                </a:lnTo>
                <a:lnTo>
                  <a:pt x="5813" y="4250"/>
                </a:lnTo>
                <a:lnTo>
                  <a:pt x="5495" y="4177"/>
                </a:lnTo>
                <a:lnTo>
                  <a:pt x="5178" y="4104"/>
                </a:lnTo>
                <a:lnTo>
                  <a:pt x="4860" y="4079"/>
                </a:lnTo>
                <a:lnTo>
                  <a:pt x="4030" y="4079"/>
                </a:lnTo>
                <a:lnTo>
                  <a:pt x="3590" y="4153"/>
                </a:lnTo>
                <a:lnTo>
                  <a:pt x="3151" y="4275"/>
                </a:lnTo>
                <a:lnTo>
                  <a:pt x="2735" y="4421"/>
                </a:lnTo>
                <a:lnTo>
                  <a:pt x="2345" y="4617"/>
                </a:lnTo>
                <a:lnTo>
                  <a:pt x="1978" y="4837"/>
                </a:lnTo>
                <a:lnTo>
                  <a:pt x="1636" y="5105"/>
                </a:lnTo>
                <a:lnTo>
                  <a:pt x="1319" y="5398"/>
                </a:lnTo>
                <a:lnTo>
                  <a:pt x="1026" y="5716"/>
                </a:lnTo>
                <a:lnTo>
                  <a:pt x="782" y="6058"/>
                </a:lnTo>
                <a:lnTo>
                  <a:pt x="537" y="6449"/>
                </a:lnTo>
                <a:lnTo>
                  <a:pt x="366" y="6839"/>
                </a:lnTo>
                <a:lnTo>
                  <a:pt x="220" y="7254"/>
                </a:lnTo>
                <a:lnTo>
                  <a:pt x="98" y="7670"/>
                </a:lnTo>
                <a:lnTo>
                  <a:pt x="24" y="8134"/>
                </a:lnTo>
                <a:lnTo>
                  <a:pt x="0" y="8598"/>
                </a:lnTo>
                <a:lnTo>
                  <a:pt x="24" y="9062"/>
                </a:lnTo>
                <a:lnTo>
                  <a:pt x="98" y="9501"/>
                </a:lnTo>
                <a:lnTo>
                  <a:pt x="220" y="9941"/>
                </a:lnTo>
                <a:lnTo>
                  <a:pt x="366" y="10356"/>
                </a:lnTo>
                <a:lnTo>
                  <a:pt x="562" y="10747"/>
                </a:lnTo>
                <a:lnTo>
                  <a:pt x="782" y="11138"/>
                </a:lnTo>
                <a:lnTo>
                  <a:pt x="1050" y="11480"/>
                </a:lnTo>
                <a:lnTo>
                  <a:pt x="1343" y="11797"/>
                </a:lnTo>
                <a:lnTo>
                  <a:pt x="1661" y="12090"/>
                </a:lnTo>
                <a:lnTo>
                  <a:pt x="2003" y="12359"/>
                </a:lnTo>
                <a:lnTo>
                  <a:pt x="2369" y="12579"/>
                </a:lnTo>
                <a:lnTo>
                  <a:pt x="2760" y="12774"/>
                </a:lnTo>
                <a:lnTo>
                  <a:pt x="3175" y="12945"/>
                </a:lnTo>
                <a:lnTo>
                  <a:pt x="3615" y="13043"/>
                </a:lnTo>
                <a:lnTo>
                  <a:pt x="4079" y="13116"/>
                </a:lnTo>
                <a:lnTo>
                  <a:pt x="4518" y="13140"/>
                </a:lnTo>
                <a:lnTo>
                  <a:pt x="4982" y="13116"/>
                </a:lnTo>
                <a:lnTo>
                  <a:pt x="5397" y="13043"/>
                </a:lnTo>
                <a:lnTo>
                  <a:pt x="5813" y="12945"/>
                </a:lnTo>
                <a:lnTo>
                  <a:pt x="6228" y="12823"/>
                </a:lnTo>
                <a:lnTo>
                  <a:pt x="6594" y="12628"/>
                </a:lnTo>
                <a:lnTo>
                  <a:pt x="6961" y="12432"/>
                </a:lnTo>
                <a:lnTo>
                  <a:pt x="7302" y="12188"/>
                </a:lnTo>
                <a:lnTo>
                  <a:pt x="7620" y="11919"/>
                </a:lnTo>
                <a:lnTo>
                  <a:pt x="7913" y="11626"/>
                </a:lnTo>
                <a:lnTo>
                  <a:pt x="8182" y="11309"/>
                </a:lnTo>
                <a:lnTo>
                  <a:pt x="8402" y="10967"/>
                </a:lnTo>
                <a:lnTo>
                  <a:pt x="8597" y="10625"/>
                </a:lnTo>
                <a:lnTo>
                  <a:pt x="8768" y="10234"/>
                </a:lnTo>
                <a:lnTo>
                  <a:pt x="8890" y="9843"/>
                </a:lnTo>
                <a:lnTo>
                  <a:pt x="8988" y="9428"/>
                </a:lnTo>
                <a:lnTo>
                  <a:pt x="9061" y="9013"/>
                </a:lnTo>
                <a:lnTo>
                  <a:pt x="9427" y="9013"/>
                </a:lnTo>
                <a:lnTo>
                  <a:pt x="9525" y="9282"/>
                </a:lnTo>
                <a:lnTo>
                  <a:pt x="9647" y="9501"/>
                </a:lnTo>
                <a:lnTo>
                  <a:pt x="9818" y="9721"/>
                </a:lnTo>
                <a:lnTo>
                  <a:pt x="10013" y="9892"/>
                </a:lnTo>
                <a:lnTo>
                  <a:pt x="10233" y="10039"/>
                </a:lnTo>
                <a:lnTo>
                  <a:pt x="10477" y="10161"/>
                </a:lnTo>
                <a:lnTo>
                  <a:pt x="10746" y="10234"/>
                </a:lnTo>
                <a:lnTo>
                  <a:pt x="11186" y="10234"/>
                </a:lnTo>
                <a:lnTo>
                  <a:pt x="11357" y="10210"/>
                </a:lnTo>
                <a:lnTo>
                  <a:pt x="11503" y="10161"/>
                </a:lnTo>
                <a:lnTo>
                  <a:pt x="11674" y="10112"/>
                </a:lnTo>
                <a:lnTo>
                  <a:pt x="11821" y="10039"/>
                </a:lnTo>
                <a:lnTo>
                  <a:pt x="11943" y="9965"/>
                </a:lnTo>
                <a:lnTo>
                  <a:pt x="12065" y="9868"/>
                </a:lnTo>
                <a:lnTo>
                  <a:pt x="12187" y="9770"/>
                </a:lnTo>
                <a:lnTo>
                  <a:pt x="12309" y="9648"/>
                </a:lnTo>
                <a:lnTo>
                  <a:pt x="12382" y="9526"/>
                </a:lnTo>
                <a:lnTo>
                  <a:pt x="12480" y="9379"/>
                </a:lnTo>
                <a:lnTo>
                  <a:pt x="12553" y="9233"/>
                </a:lnTo>
                <a:lnTo>
                  <a:pt x="12602" y="9086"/>
                </a:lnTo>
                <a:lnTo>
                  <a:pt x="12651" y="8915"/>
                </a:lnTo>
                <a:lnTo>
                  <a:pt x="12676" y="8769"/>
                </a:lnTo>
                <a:lnTo>
                  <a:pt x="12676" y="8598"/>
                </a:lnTo>
                <a:lnTo>
                  <a:pt x="12651" y="8329"/>
                </a:lnTo>
                <a:lnTo>
                  <a:pt x="12602" y="8085"/>
                </a:lnTo>
                <a:lnTo>
                  <a:pt x="12505" y="7865"/>
                </a:lnTo>
                <a:lnTo>
                  <a:pt x="12358" y="7645"/>
                </a:lnTo>
                <a:lnTo>
                  <a:pt x="15411" y="4055"/>
                </a:lnTo>
                <a:lnTo>
                  <a:pt x="15631" y="4592"/>
                </a:lnTo>
                <a:lnTo>
                  <a:pt x="15362" y="4739"/>
                </a:lnTo>
                <a:lnTo>
                  <a:pt x="15093" y="4910"/>
                </a:lnTo>
                <a:lnTo>
                  <a:pt x="14849" y="5105"/>
                </a:lnTo>
                <a:lnTo>
                  <a:pt x="14605" y="5301"/>
                </a:lnTo>
                <a:lnTo>
                  <a:pt x="14385" y="5520"/>
                </a:lnTo>
                <a:lnTo>
                  <a:pt x="14190" y="5765"/>
                </a:lnTo>
                <a:lnTo>
                  <a:pt x="14019" y="6009"/>
                </a:lnTo>
                <a:lnTo>
                  <a:pt x="13848" y="6253"/>
                </a:lnTo>
                <a:lnTo>
                  <a:pt x="13701" y="6522"/>
                </a:lnTo>
                <a:lnTo>
                  <a:pt x="13579" y="6790"/>
                </a:lnTo>
                <a:lnTo>
                  <a:pt x="13457" y="7084"/>
                </a:lnTo>
                <a:lnTo>
                  <a:pt x="13359" y="7377"/>
                </a:lnTo>
                <a:lnTo>
                  <a:pt x="13286" y="7670"/>
                </a:lnTo>
                <a:lnTo>
                  <a:pt x="13237" y="7963"/>
                </a:lnTo>
                <a:lnTo>
                  <a:pt x="13213" y="8280"/>
                </a:lnTo>
                <a:lnTo>
                  <a:pt x="13188" y="8598"/>
                </a:lnTo>
                <a:lnTo>
                  <a:pt x="13213" y="9062"/>
                </a:lnTo>
                <a:lnTo>
                  <a:pt x="13286" y="9501"/>
                </a:lnTo>
                <a:lnTo>
                  <a:pt x="13408" y="9941"/>
                </a:lnTo>
                <a:lnTo>
                  <a:pt x="13555" y="10356"/>
                </a:lnTo>
                <a:lnTo>
                  <a:pt x="13750" y="10747"/>
                </a:lnTo>
                <a:lnTo>
                  <a:pt x="13970" y="11138"/>
                </a:lnTo>
                <a:lnTo>
                  <a:pt x="14239" y="11480"/>
                </a:lnTo>
                <a:lnTo>
                  <a:pt x="14532" y="11797"/>
                </a:lnTo>
                <a:lnTo>
                  <a:pt x="14849" y="12090"/>
                </a:lnTo>
                <a:lnTo>
                  <a:pt x="15191" y="12359"/>
                </a:lnTo>
                <a:lnTo>
                  <a:pt x="15582" y="12579"/>
                </a:lnTo>
                <a:lnTo>
                  <a:pt x="15973" y="12774"/>
                </a:lnTo>
                <a:lnTo>
                  <a:pt x="16388" y="12945"/>
                </a:lnTo>
                <a:lnTo>
                  <a:pt x="16827" y="13043"/>
                </a:lnTo>
                <a:lnTo>
                  <a:pt x="17267" y="13116"/>
                </a:lnTo>
                <a:lnTo>
                  <a:pt x="17756" y="13140"/>
                </a:lnTo>
                <a:lnTo>
                  <a:pt x="18195" y="13116"/>
                </a:lnTo>
                <a:lnTo>
                  <a:pt x="18659" y="13043"/>
                </a:lnTo>
                <a:lnTo>
                  <a:pt x="19099" y="12945"/>
                </a:lnTo>
                <a:lnTo>
                  <a:pt x="19514" y="12774"/>
                </a:lnTo>
                <a:lnTo>
                  <a:pt x="19905" y="12579"/>
                </a:lnTo>
                <a:lnTo>
                  <a:pt x="20271" y="12359"/>
                </a:lnTo>
                <a:lnTo>
                  <a:pt x="20613" y="12090"/>
                </a:lnTo>
                <a:lnTo>
                  <a:pt x="20931" y="11797"/>
                </a:lnTo>
                <a:lnTo>
                  <a:pt x="21224" y="11480"/>
                </a:lnTo>
                <a:lnTo>
                  <a:pt x="21492" y="11138"/>
                </a:lnTo>
                <a:lnTo>
                  <a:pt x="21712" y="10747"/>
                </a:lnTo>
                <a:lnTo>
                  <a:pt x="21907" y="10356"/>
                </a:lnTo>
                <a:lnTo>
                  <a:pt x="22054" y="9941"/>
                </a:lnTo>
                <a:lnTo>
                  <a:pt x="22176" y="9501"/>
                </a:lnTo>
                <a:lnTo>
                  <a:pt x="22249" y="9062"/>
                </a:lnTo>
                <a:lnTo>
                  <a:pt x="22274" y="8598"/>
                </a:lnTo>
                <a:lnTo>
                  <a:pt x="22249" y="8134"/>
                </a:lnTo>
                <a:lnTo>
                  <a:pt x="22176" y="7670"/>
                </a:lnTo>
                <a:lnTo>
                  <a:pt x="22054" y="7230"/>
                </a:lnTo>
                <a:lnTo>
                  <a:pt x="21907" y="6815"/>
                </a:lnTo>
                <a:lnTo>
                  <a:pt x="21712" y="6424"/>
                </a:lnTo>
                <a:lnTo>
                  <a:pt x="21492" y="6058"/>
                </a:lnTo>
                <a:lnTo>
                  <a:pt x="21224" y="5691"/>
                </a:lnTo>
                <a:lnTo>
                  <a:pt x="20931" y="5374"/>
                </a:lnTo>
                <a:lnTo>
                  <a:pt x="20613" y="5081"/>
                </a:lnTo>
                <a:lnTo>
                  <a:pt x="20271" y="4812"/>
                </a:lnTo>
                <a:lnTo>
                  <a:pt x="19905" y="4592"/>
                </a:lnTo>
                <a:lnTo>
                  <a:pt x="19514" y="4397"/>
                </a:lnTo>
                <a:lnTo>
                  <a:pt x="19099" y="4250"/>
                </a:lnTo>
                <a:lnTo>
                  <a:pt x="18659" y="4128"/>
                </a:lnTo>
                <a:lnTo>
                  <a:pt x="18195" y="4079"/>
                </a:lnTo>
                <a:lnTo>
                  <a:pt x="17756" y="4055"/>
                </a:lnTo>
                <a:lnTo>
                  <a:pt x="17414" y="4055"/>
                </a:lnTo>
                <a:lnTo>
                  <a:pt x="17072" y="4104"/>
                </a:lnTo>
                <a:lnTo>
                  <a:pt x="16754" y="4153"/>
                </a:lnTo>
                <a:lnTo>
                  <a:pt x="16412" y="4250"/>
                </a:lnTo>
                <a:lnTo>
                  <a:pt x="15240" y="1344"/>
                </a:lnTo>
                <a:lnTo>
                  <a:pt x="16144" y="1344"/>
                </a:lnTo>
                <a:lnTo>
                  <a:pt x="15997" y="1515"/>
                </a:lnTo>
                <a:lnTo>
                  <a:pt x="15924" y="1564"/>
                </a:lnTo>
                <a:lnTo>
                  <a:pt x="15899" y="1637"/>
                </a:lnTo>
                <a:lnTo>
                  <a:pt x="15875" y="1735"/>
                </a:lnTo>
                <a:lnTo>
                  <a:pt x="15875" y="1808"/>
                </a:lnTo>
                <a:lnTo>
                  <a:pt x="15875" y="1881"/>
                </a:lnTo>
                <a:lnTo>
                  <a:pt x="15899" y="1955"/>
                </a:lnTo>
                <a:lnTo>
                  <a:pt x="15924" y="2028"/>
                </a:lnTo>
                <a:lnTo>
                  <a:pt x="15997" y="2101"/>
                </a:lnTo>
                <a:lnTo>
                  <a:pt x="16046" y="2150"/>
                </a:lnTo>
                <a:lnTo>
                  <a:pt x="16119" y="2199"/>
                </a:lnTo>
                <a:lnTo>
                  <a:pt x="16192" y="2223"/>
                </a:lnTo>
                <a:lnTo>
                  <a:pt x="16363" y="2223"/>
                </a:lnTo>
                <a:lnTo>
                  <a:pt x="16437" y="2199"/>
                </a:lnTo>
                <a:lnTo>
                  <a:pt x="16510" y="2150"/>
                </a:lnTo>
                <a:lnTo>
                  <a:pt x="16583" y="2101"/>
                </a:lnTo>
                <a:lnTo>
                  <a:pt x="16754" y="1930"/>
                </a:lnTo>
                <a:lnTo>
                  <a:pt x="16852" y="1808"/>
                </a:lnTo>
                <a:lnTo>
                  <a:pt x="16925" y="1662"/>
                </a:lnTo>
                <a:lnTo>
                  <a:pt x="16998" y="1491"/>
                </a:lnTo>
                <a:lnTo>
                  <a:pt x="17047" y="1320"/>
                </a:lnTo>
                <a:lnTo>
                  <a:pt x="17047" y="1124"/>
                </a:lnTo>
                <a:lnTo>
                  <a:pt x="16998" y="953"/>
                </a:lnTo>
                <a:lnTo>
                  <a:pt x="16901" y="807"/>
                </a:lnTo>
                <a:lnTo>
                  <a:pt x="16779" y="685"/>
                </a:lnTo>
                <a:lnTo>
                  <a:pt x="16657" y="587"/>
                </a:lnTo>
                <a:lnTo>
                  <a:pt x="16486" y="538"/>
                </a:lnTo>
                <a:lnTo>
                  <a:pt x="16339" y="489"/>
                </a:lnTo>
                <a:lnTo>
                  <a:pt x="16192" y="465"/>
                </a:lnTo>
                <a:lnTo>
                  <a:pt x="14629" y="465"/>
                </a:lnTo>
                <a:lnTo>
                  <a:pt x="14507" y="489"/>
                </a:lnTo>
                <a:lnTo>
                  <a:pt x="14434" y="514"/>
                </a:lnTo>
                <a:lnTo>
                  <a:pt x="14312" y="611"/>
                </a:lnTo>
                <a:lnTo>
                  <a:pt x="14239" y="709"/>
                </a:lnTo>
                <a:lnTo>
                  <a:pt x="14214" y="807"/>
                </a:lnTo>
                <a:lnTo>
                  <a:pt x="14214" y="929"/>
                </a:lnTo>
                <a:lnTo>
                  <a:pt x="14239" y="1027"/>
                </a:lnTo>
                <a:lnTo>
                  <a:pt x="14996" y="2883"/>
                </a:lnTo>
                <a:lnTo>
                  <a:pt x="8792" y="2883"/>
                </a:lnTo>
                <a:lnTo>
                  <a:pt x="8035" y="1344"/>
                </a:lnTo>
                <a:lnTo>
                  <a:pt x="9427" y="1344"/>
                </a:lnTo>
                <a:lnTo>
                  <a:pt x="9525" y="1320"/>
                </a:lnTo>
                <a:lnTo>
                  <a:pt x="9598" y="1295"/>
                </a:lnTo>
                <a:lnTo>
                  <a:pt x="9672" y="1271"/>
                </a:lnTo>
                <a:lnTo>
                  <a:pt x="9720" y="1222"/>
                </a:lnTo>
                <a:lnTo>
                  <a:pt x="9794" y="1149"/>
                </a:lnTo>
                <a:lnTo>
                  <a:pt x="9818" y="1075"/>
                </a:lnTo>
                <a:lnTo>
                  <a:pt x="9842" y="1002"/>
                </a:lnTo>
                <a:lnTo>
                  <a:pt x="9842" y="904"/>
                </a:lnTo>
                <a:lnTo>
                  <a:pt x="9842" y="831"/>
                </a:lnTo>
                <a:lnTo>
                  <a:pt x="9818" y="734"/>
                </a:lnTo>
                <a:lnTo>
                  <a:pt x="9794" y="685"/>
                </a:lnTo>
                <a:lnTo>
                  <a:pt x="9720" y="611"/>
                </a:lnTo>
                <a:lnTo>
                  <a:pt x="9672" y="563"/>
                </a:lnTo>
                <a:lnTo>
                  <a:pt x="9598" y="514"/>
                </a:lnTo>
                <a:lnTo>
                  <a:pt x="9525" y="489"/>
                </a:lnTo>
                <a:lnTo>
                  <a:pt x="9427" y="489"/>
                </a:lnTo>
                <a:lnTo>
                  <a:pt x="635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27" name="Google Shape;927;p49"/>
          <p:cNvGrpSpPr/>
          <p:nvPr/>
        </p:nvGrpSpPr>
        <p:grpSpPr>
          <a:xfrm>
            <a:off x="910227" y="4322764"/>
            <a:ext cx="371623" cy="365499"/>
            <a:chOff x="1244325" y="4999400"/>
            <a:chExt cx="444525" cy="437200"/>
          </a:xfrm>
        </p:grpSpPr>
        <p:sp>
          <p:nvSpPr>
            <p:cNvPr id="928" name="Google Shape;928;p49"/>
            <p:cNvSpPr/>
            <p:nvPr/>
          </p:nvSpPr>
          <p:spPr>
            <a:xfrm>
              <a:off x="1244325" y="5161200"/>
              <a:ext cx="374925" cy="222275"/>
            </a:xfrm>
            <a:custGeom>
              <a:avLst/>
              <a:gdLst/>
              <a:ahLst/>
              <a:cxnLst/>
              <a:rect l="l" t="t" r="r" b="b"/>
              <a:pathLst>
                <a:path w="14997" h="8891" extrusionOk="0">
                  <a:moveTo>
                    <a:pt x="2077" y="1661"/>
                  </a:moveTo>
                  <a:lnTo>
                    <a:pt x="2199" y="1685"/>
                  </a:lnTo>
                  <a:lnTo>
                    <a:pt x="2468" y="1783"/>
                  </a:lnTo>
                  <a:lnTo>
                    <a:pt x="2687" y="1930"/>
                  </a:lnTo>
                  <a:lnTo>
                    <a:pt x="2883" y="2076"/>
                  </a:lnTo>
                  <a:lnTo>
                    <a:pt x="2932" y="2443"/>
                  </a:lnTo>
                  <a:lnTo>
                    <a:pt x="3005" y="2833"/>
                  </a:lnTo>
                  <a:lnTo>
                    <a:pt x="3176" y="3664"/>
                  </a:lnTo>
                  <a:lnTo>
                    <a:pt x="3396" y="4470"/>
                  </a:lnTo>
                  <a:lnTo>
                    <a:pt x="3567" y="5154"/>
                  </a:lnTo>
                  <a:lnTo>
                    <a:pt x="3371" y="5105"/>
                  </a:lnTo>
                  <a:lnTo>
                    <a:pt x="3152" y="5031"/>
                  </a:lnTo>
                  <a:lnTo>
                    <a:pt x="2956" y="4934"/>
                  </a:lnTo>
                  <a:lnTo>
                    <a:pt x="2736" y="4812"/>
                  </a:lnTo>
                  <a:lnTo>
                    <a:pt x="2541" y="4690"/>
                  </a:lnTo>
                  <a:lnTo>
                    <a:pt x="2321" y="4543"/>
                  </a:lnTo>
                  <a:lnTo>
                    <a:pt x="2126" y="4372"/>
                  </a:lnTo>
                  <a:lnTo>
                    <a:pt x="1930" y="4201"/>
                  </a:lnTo>
                  <a:lnTo>
                    <a:pt x="1759" y="4006"/>
                  </a:lnTo>
                  <a:lnTo>
                    <a:pt x="1613" y="3810"/>
                  </a:lnTo>
                  <a:lnTo>
                    <a:pt x="1466" y="3590"/>
                  </a:lnTo>
                  <a:lnTo>
                    <a:pt x="1344" y="3395"/>
                  </a:lnTo>
                  <a:lnTo>
                    <a:pt x="1247" y="3175"/>
                  </a:lnTo>
                  <a:lnTo>
                    <a:pt x="1173" y="2931"/>
                  </a:lnTo>
                  <a:lnTo>
                    <a:pt x="1124" y="2711"/>
                  </a:lnTo>
                  <a:lnTo>
                    <a:pt x="1124" y="2491"/>
                  </a:lnTo>
                  <a:lnTo>
                    <a:pt x="1124" y="2320"/>
                  </a:lnTo>
                  <a:lnTo>
                    <a:pt x="1173" y="2174"/>
                  </a:lnTo>
                  <a:lnTo>
                    <a:pt x="1247" y="2027"/>
                  </a:lnTo>
                  <a:lnTo>
                    <a:pt x="1369" y="1905"/>
                  </a:lnTo>
                  <a:lnTo>
                    <a:pt x="1491" y="1808"/>
                  </a:lnTo>
                  <a:lnTo>
                    <a:pt x="1613" y="1734"/>
                  </a:lnTo>
                  <a:lnTo>
                    <a:pt x="1784" y="1685"/>
                  </a:lnTo>
                  <a:lnTo>
                    <a:pt x="1955" y="1661"/>
                  </a:lnTo>
                  <a:close/>
                  <a:moveTo>
                    <a:pt x="3225" y="0"/>
                  </a:moveTo>
                  <a:lnTo>
                    <a:pt x="3127" y="25"/>
                  </a:lnTo>
                  <a:lnTo>
                    <a:pt x="3029" y="98"/>
                  </a:lnTo>
                  <a:lnTo>
                    <a:pt x="2932" y="147"/>
                  </a:lnTo>
                  <a:lnTo>
                    <a:pt x="2883" y="245"/>
                  </a:lnTo>
                  <a:lnTo>
                    <a:pt x="2834" y="342"/>
                  </a:lnTo>
                  <a:lnTo>
                    <a:pt x="2785" y="440"/>
                  </a:lnTo>
                  <a:lnTo>
                    <a:pt x="2785" y="538"/>
                  </a:lnTo>
                  <a:lnTo>
                    <a:pt x="2785" y="709"/>
                  </a:lnTo>
                  <a:lnTo>
                    <a:pt x="2565" y="635"/>
                  </a:lnTo>
                  <a:lnTo>
                    <a:pt x="2370" y="586"/>
                  </a:lnTo>
                  <a:lnTo>
                    <a:pt x="2150" y="562"/>
                  </a:lnTo>
                  <a:lnTo>
                    <a:pt x="1955" y="538"/>
                  </a:lnTo>
                  <a:lnTo>
                    <a:pt x="1759" y="562"/>
                  </a:lnTo>
                  <a:lnTo>
                    <a:pt x="1564" y="586"/>
                  </a:lnTo>
                  <a:lnTo>
                    <a:pt x="1369" y="635"/>
                  </a:lnTo>
                  <a:lnTo>
                    <a:pt x="1198" y="709"/>
                  </a:lnTo>
                  <a:lnTo>
                    <a:pt x="1027" y="782"/>
                  </a:lnTo>
                  <a:lnTo>
                    <a:pt x="856" y="880"/>
                  </a:lnTo>
                  <a:lnTo>
                    <a:pt x="709" y="1002"/>
                  </a:lnTo>
                  <a:lnTo>
                    <a:pt x="563" y="1124"/>
                  </a:lnTo>
                  <a:lnTo>
                    <a:pt x="441" y="1246"/>
                  </a:lnTo>
                  <a:lnTo>
                    <a:pt x="343" y="1417"/>
                  </a:lnTo>
                  <a:lnTo>
                    <a:pt x="245" y="1563"/>
                  </a:lnTo>
                  <a:lnTo>
                    <a:pt x="147" y="1734"/>
                  </a:lnTo>
                  <a:lnTo>
                    <a:pt x="99" y="1905"/>
                  </a:lnTo>
                  <a:lnTo>
                    <a:pt x="50" y="2101"/>
                  </a:lnTo>
                  <a:lnTo>
                    <a:pt x="1" y="2296"/>
                  </a:lnTo>
                  <a:lnTo>
                    <a:pt x="1" y="2491"/>
                  </a:lnTo>
                  <a:lnTo>
                    <a:pt x="25" y="2858"/>
                  </a:lnTo>
                  <a:lnTo>
                    <a:pt x="99" y="3200"/>
                  </a:lnTo>
                  <a:lnTo>
                    <a:pt x="221" y="3566"/>
                  </a:lnTo>
                  <a:lnTo>
                    <a:pt x="367" y="3884"/>
                  </a:lnTo>
                  <a:lnTo>
                    <a:pt x="563" y="4225"/>
                  </a:lnTo>
                  <a:lnTo>
                    <a:pt x="782" y="4543"/>
                  </a:lnTo>
                  <a:lnTo>
                    <a:pt x="1027" y="4836"/>
                  </a:lnTo>
                  <a:lnTo>
                    <a:pt x="1295" y="5105"/>
                  </a:lnTo>
                  <a:lnTo>
                    <a:pt x="1588" y="5349"/>
                  </a:lnTo>
                  <a:lnTo>
                    <a:pt x="1906" y="5593"/>
                  </a:lnTo>
                  <a:lnTo>
                    <a:pt x="2248" y="5789"/>
                  </a:lnTo>
                  <a:lnTo>
                    <a:pt x="2590" y="5960"/>
                  </a:lnTo>
                  <a:lnTo>
                    <a:pt x="2932" y="6106"/>
                  </a:lnTo>
                  <a:lnTo>
                    <a:pt x="3274" y="6204"/>
                  </a:lnTo>
                  <a:lnTo>
                    <a:pt x="3616" y="6277"/>
                  </a:lnTo>
                  <a:lnTo>
                    <a:pt x="3957" y="6301"/>
                  </a:lnTo>
                  <a:lnTo>
                    <a:pt x="4080" y="6643"/>
                  </a:lnTo>
                  <a:lnTo>
                    <a:pt x="4226" y="6961"/>
                  </a:lnTo>
                  <a:lnTo>
                    <a:pt x="4519" y="7596"/>
                  </a:lnTo>
                  <a:lnTo>
                    <a:pt x="4812" y="8133"/>
                  </a:lnTo>
                  <a:lnTo>
                    <a:pt x="5081" y="8597"/>
                  </a:lnTo>
                  <a:lnTo>
                    <a:pt x="5154" y="8719"/>
                  </a:lnTo>
                  <a:lnTo>
                    <a:pt x="5276" y="8817"/>
                  </a:lnTo>
                  <a:lnTo>
                    <a:pt x="5423" y="8866"/>
                  </a:lnTo>
                  <a:lnTo>
                    <a:pt x="5569" y="8890"/>
                  </a:lnTo>
                  <a:lnTo>
                    <a:pt x="12212" y="8890"/>
                  </a:lnTo>
                  <a:lnTo>
                    <a:pt x="12359" y="8866"/>
                  </a:lnTo>
                  <a:lnTo>
                    <a:pt x="12506" y="8817"/>
                  </a:lnTo>
                  <a:lnTo>
                    <a:pt x="12628" y="8719"/>
                  </a:lnTo>
                  <a:lnTo>
                    <a:pt x="12701" y="8597"/>
                  </a:lnTo>
                  <a:lnTo>
                    <a:pt x="12994" y="8060"/>
                  </a:lnTo>
                  <a:lnTo>
                    <a:pt x="13360" y="7352"/>
                  </a:lnTo>
                  <a:lnTo>
                    <a:pt x="13727" y="6472"/>
                  </a:lnTo>
                  <a:lnTo>
                    <a:pt x="13922" y="6008"/>
                  </a:lnTo>
                  <a:lnTo>
                    <a:pt x="14117" y="5495"/>
                  </a:lnTo>
                  <a:lnTo>
                    <a:pt x="14288" y="4958"/>
                  </a:lnTo>
                  <a:lnTo>
                    <a:pt x="14459" y="4372"/>
                  </a:lnTo>
                  <a:lnTo>
                    <a:pt x="14606" y="3786"/>
                  </a:lnTo>
                  <a:lnTo>
                    <a:pt x="14752" y="3175"/>
                  </a:lnTo>
                  <a:lnTo>
                    <a:pt x="14850" y="2540"/>
                  </a:lnTo>
                  <a:lnTo>
                    <a:pt x="14923" y="1881"/>
                  </a:lnTo>
                  <a:lnTo>
                    <a:pt x="14972" y="1221"/>
                  </a:lnTo>
                  <a:lnTo>
                    <a:pt x="14997" y="538"/>
                  </a:lnTo>
                  <a:lnTo>
                    <a:pt x="14997" y="440"/>
                  </a:lnTo>
                  <a:lnTo>
                    <a:pt x="14948" y="342"/>
                  </a:lnTo>
                  <a:lnTo>
                    <a:pt x="14899" y="245"/>
                  </a:lnTo>
                  <a:lnTo>
                    <a:pt x="14850" y="147"/>
                  </a:lnTo>
                  <a:lnTo>
                    <a:pt x="14752" y="98"/>
                  </a:lnTo>
                  <a:lnTo>
                    <a:pt x="14655" y="25"/>
                  </a:lnTo>
                  <a:lnTo>
                    <a:pt x="145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49"/>
            <p:cNvSpPr/>
            <p:nvPr/>
          </p:nvSpPr>
          <p:spPr>
            <a:xfrm>
              <a:off x="1244325" y="5397500"/>
              <a:ext cx="444525" cy="39100"/>
            </a:xfrm>
            <a:custGeom>
              <a:avLst/>
              <a:gdLst/>
              <a:ahLst/>
              <a:cxnLst/>
              <a:rect l="l" t="t" r="r" b="b"/>
              <a:pathLst>
                <a:path w="17781" h="1564" extrusionOk="0">
                  <a:moveTo>
                    <a:pt x="1" y="0"/>
                  </a:moveTo>
                  <a:lnTo>
                    <a:pt x="25" y="244"/>
                  </a:lnTo>
                  <a:lnTo>
                    <a:pt x="99" y="488"/>
                  </a:lnTo>
                  <a:lnTo>
                    <a:pt x="196" y="757"/>
                  </a:lnTo>
                  <a:lnTo>
                    <a:pt x="318" y="1001"/>
                  </a:lnTo>
                  <a:lnTo>
                    <a:pt x="489" y="1221"/>
                  </a:lnTo>
                  <a:lnTo>
                    <a:pt x="685" y="1392"/>
                  </a:lnTo>
                  <a:lnTo>
                    <a:pt x="782" y="1465"/>
                  </a:lnTo>
                  <a:lnTo>
                    <a:pt x="880" y="1514"/>
                  </a:lnTo>
                  <a:lnTo>
                    <a:pt x="1002" y="1539"/>
                  </a:lnTo>
                  <a:lnTo>
                    <a:pt x="1124" y="1563"/>
                  </a:lnTo>
                  <a:lnTo>
                    <a:pt x="16657" y="1563"/>
                  </a:lnTo>
                  <a:lnTo>
                    <a:pt x="16780" y="1539"/>
                  </a:lnTo>
                  <a:lnTo>
                    <a:pt x="16902" y="1514"/>
                  </a:lnTo>
                  <a:lnTo>
                    <a:pt x="16999" y="1465"/>
                  </a:lnTo>
                  <a:lnTo>
                    <a:pt x="17097" y="1392"/>
                  </a:lnTo>
                  <a:lnTo>
                    <a:pt x="17292" y="1221"/>
                  </a:lnTo>
                  <a:lnTo>
                    <a:pt x="17463" y="1001"/>
                  </a:lnTo>
                  <a:lnTo>
                    <a:pt x="17586" y="757"/>
                  </a:lnTo>
                  <a:lnTo>
                    <a:pt x="17683" y="488"/>
                  </a:lnTo>
                  <a:lnTo>
                    <a:pt x="17756" y="244"/>
                  </a:lnTo>
                  <a:lnTo>
                    <a:pt x="1778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49"/>
            <p:cNvSpPr/>
            <p:nvPr/>
          </p:nvSpPr>
          <p:spPr>
            <a:xfrm>
              <a:off x="1451925" y="4999400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5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61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4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7" y="3688"/>
                  </a:lnTo>
                  <a:lnTo>
                    <a:pt x="1222" y="3542"/>
                  </a:lnTo>
                  <a:lnTo>
                    <a:pt x="1246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9" y="2882"/>
                  </a:lnTo>
                  <a:lnTo>
                    <a:pt x="1100" y="2784"/>
                  </a:lnTo>
                  <a:lnTo>
                    <a:pt x="978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7"/>
                  </a:lnTo>
                  <a:lnTo>
                    <a:pt x="636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5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49"/>
            <p:cNvSpPr/>
            <p:nvPr/>
          </p:nvSpPr>
          <p:spPr>
            <a:xfrm>
              <a:off x="1407975" y="4999400"/>
              <a:ext cx="31150" cy="129450"/>
            </a:xfrm>
            <a:custGeom>
              <a:avLst/>
              <a:gdLst/>
              <a:ahLst/>
              <a:cxnLst/>
              <a:rect l="l" t="t" r="r" b="b"/>
              <a:pathLst>
                <a:path w="1246" h="5178" extrusionOk="0">
                  <a:moveTo>
                    <a:pt x="977" y="0"/>
                  </a:moveTo>
                  <a:lnTo>
                    <a:pt x="855" y="25"/>
                  </a:lnTo>
                  <a:lnTo>
                    <a:pt x="782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38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61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96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38" y="2907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2"/>
                  </a:lnTo>
                  <a:lnTo>
                    <a:pt x="611" y="3688"/>
                  </a:lnTo>
                  <a:lnTo>
                    <a:pt x="538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3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62" y="5007"/>
                  </a:lnTo>
                  <a:lnTo>
                    <a:pt x="586" y="4885"/>
                  </a:lnTo>
                  <a:lnTo>
                    <a:pt x="586" y="4714"/>
                  </a:lnTo>
                  <a:lnTo>
                    <a:pt x="660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124" y="3932"/>
                  </a:lnTo>
                  <a:lnTo>
                    <a:pt x="1173" y="3810"/>
                  </a:lnTo>
                  <a:lnTo>
                    <a:pt x="1221" y="3688"/>
                  </a:lnTo>
                  <a:lnTo>
                    <a:pt x="1246" y="3542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221" y="3029"/>
                  </a:lnTo>
                  <a:lnTo>
                    <a:pt x="1173" y="2882"/>
                  </a:lnTo>
                  <a:lnTo>
                    <a:pt x="1124" y="2784"/>
                  </a:lnTo>
                  <a:lnTo>
                    <a:pt x="977" y="2565"/>
                  </a:lnTo>
                  <a:lnTo>
                    <a:pt x="831" y="2394"/>
                  </a:lnTo>
                  <a:lnTo>
                    <a:pt x="733" y="2272"/>
                  </a:lnTo>
                  <a:lnTo>
                    <a:pt x="660" y="2149"/>
                  </a:lnTo>
                  <a:lnTo>
                    <a:pt x="586" y="2003"/>
                  </a:lnTo>
                  <a:lnTo>
                    <a:pt x="586" y="1832"/>
                  </a:lnTo>
                  <a:lnTo>
                    <a:pt x="586" y="1637"/>
                  </a:lnTo>
                  <a:lnTo>
                    <a:pt x="660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124" y="879"/>
                  </a:lnTo>
                  <a:lnTo>
                    <a:pt x="1173" y="757"/>
                  </a:lnTo>
                  <a:lnTo>
                    <a:pt x="1221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1" y="171"/>
                  </a:lnTo>
                  <a:lnTo>
                    <a:pt x="1173" y="98"/>
                  </a:lnTo>
                  <a:lnTo>
                    <a:pt x="1075" y="25"/>
                  </a:lnTo>
                  <a:lnTo>
                    <a:pt x="9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9"/>
            <p:cNvSpPr/>
            <p:nvPr/>
          </p:nvSpPr>
          <p:spPr>
            <a:xfrm>
              <a:off x="1495900" y="4999400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5"/>
                  </a:lnTo>
                  <a:lnTo>
                    <a:pt x="757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60" y="464"/>
                  </a:lnTo>
                  <a:lnTo>
                    <a:pt x="586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2" y="1246"/>
                  </a:lnTo>
                  <a:lnTo>
                    <a:pt x="73" y="1368"/>
                  </a:lnTo>
                  <a:lnTo>
                    <a:pt x="25" y="1490"/>
                  </a:lnTo>
                  <a:lnTo>
                    <a:pt x="0" y="1661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3" y="2296"/>
                  </a:lnTo>
                  <a:lnTo>
                    <a:pt x="122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7"/>
                  </a:lnTo>
                  <a:lnTo>
                    <a:pt x="586" y="3029"/>
                  </a:lnTo>
                  <a:lnTo>
                    <a:pt x="660" y="3175"/>
                  </a:lnTo>
                  <a:lnTo>
                    <a:pt x="660" y="3346"/>
                  </a:lnTo>
                  <a:lnTo>
                    <a:pt x="660" y="3542"/>
                  </a:lnTo>
                  <a:lnTo>
                    <a:pt x="586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2" y="4299"/>
                  </a:lnTo>
                  <a:lnTo>
                    <a:pt x="73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73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6" y="4714"/>
                  </a:lnTo>
                  <a:lnTo>
                    <a:pt x="635" y="4567"/>
                  </a:lnTo>
                  <a:lnTo>
                    <a:pt x="708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1" y="3542"/>
                  </a:lnTo>
                  <a:lnTo>
                    <a:pt x="1221" y="3346"/>
                  </a:lnTo>
                  <a:lnTo>
                    <a:pt x="1221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84"/>
                  </a:lnTo>
                  <a:lnTo>
                    <a:pt x="953" y="2565"/>
                  </a:lnTo>
                  <a:lnTo>
                    <a:pt x="831" y="2394"/>
                  </a:lnTo>
                  <a:lnTo>
                    <a:pt x="708" y="2272"/>
                  </a:lnTo>
                  <a:lnTo>
                    <a:pt x="635" y="2149"/>
                  </a:lnTo>
                  <a:lnTo>
                    <a:pt x="586" y="2003"/>
                  </a:lnTo>
                  <a:lnTo>
                    <a:pt x="562" y="1832"/>
                  </a:lnTo>
                  <a:lnTo>
                    <a:pt x="586" y="1637"/>
                  </a:lnTo>
                  <a:lnTo>
                    <a:pt x="635" y="1490"/>
                  </a:lnTo>
                  <a:lnTo>
                    <a:pt x="708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1" y="464"/>
                  </a:lnTo>
                  <a:lnTo>
                    <a:pt x="1221" y="293"/>
                  </a:lnTo>
                  <a:lnTo>
                    <a:pt x="1221" y="171"/>
                  </a:lnTo>
                  <a:lnTo>
                    <a:pt x="1148" y="98"/>
                  </a:lnTo>
                  <a:lnTo>
                    <a:pt x="1050" y="2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3" name="Google Shape;933;p49"/>
          <p:cNvGrpSpPr/>
          <p:nvPr/>
        </p:nvGrpSpPr>
        <p:grpSpPr>
          <a:xfrm>
            <a:off x="1506943" y="4311018"/>
            <a:ext cx="305265" cy="388970"/>
            <a:chOff x="1958100" y="4985350"/>
            <a:chExt cx="365150" cy="465275"/>
          </a:xfrm>
        </p:grpSpPr>
        <p:sp>
          <p:nvSpPr>
            <p:cNvPr id="934" name="Google Shape;934;p49"/>
            <p:cNvSpPr/>
            <p:nvPr/>
          </p:nvSpPr>
          <p:spPr>
            <a:xfrm>
              <a:off x="1958100" y="4985350"/>
              <a:ext cx="365150" cy="465275"/>
            </a:xfrm>
            <a:custGeom>
              <a:avLst/>
              <a:gdLst/>
              <a:ahLst/>
              <a:cxnLst/>
              <a:rect l="l" t="t" r="r" b="b"/>
              <a:pathLst>
                <a:path w="14606" h="18611" extrusionOk="0">
                  <a:moveTo>
                    <a:pt x="4152" y="1734"/>
                  </a:moveTo>
                  <a:lnTo>
                    <a:pt x="4274" y="1759"/>
                  </a:lnTo>
                  <a:lnTo>
                    <a:pt x="4397" y="1783"/>
                  </a:lnTo>
                  <a:lnTo>
                    <a:pt x="4543" y="1808"/>
                  </a:lnTo>
                  <a:lnTo>
                    <a:pt x="4812" y="1930"/>
                  </a:lnTo>
                  <a:lnTo>
                    <a:pt x="5105" y="2125"/>
                  </a:lnTo>
                  <a:lnTo>
                    <a:pt x="5398" y="2394"/>
                  </a:lnTo>
                  <a:lnTo>
                    <a:pt x="5496" y="2516"/>
                  </a:lnTo>
                  <a:lnTo>
                    <a:pt x="5593" y="2638"/>
                  </a:lnTo>
                  <a:lnTo>
                    <a:pt x="5789" y="2956"/>
                  </a:lnTo>
                  <a:lnTo>
                    <a:pt x="5935" y="3322"/>
                  </a:lnTo>
                  <a:lnTo>
                    <a:pt x="6057" y="3688"/>
                  </a:lnTo>
                  <a:lnTo>
                    <a:pt x="6155" y="4079"/>
                  </a:lnTo>
                  <a:lnTo>
                    <a:pt x="6204" y="4470"/>
                  </a:lnTo>
                  <a:lnTo>
                    <a:pt x="6277" y="4836"/>
                  </a:lnTo>
                  <a:lnTo>
                    <a:pt x="6302" y="5154"/>
                  </a:lnTo>
                  <a:lnTo>
                    <a:pt x="5984" y="5129"/>
                  </a:lnTo>
                  <a:lnTo>
                    <a:pt x="5618" y="5080"/>
                  </a:lnTo>
                  <a:lnTo>
                    <a:pt x="5227" y="5007"/>
                  </a:lnTo>
                  <a:lnTo>
                    <a:pt x="4836" y="4909"/>
                  </a:lnTo>
                  <a:lnTo>
                    <a:pt x="4470" y="4787"/>
                  </a:lnTo>
                  <a:lnTo>
                    <a:pt x="4104" y="4641"/>
                  </a:lnTo>
                  <a:lnTo>
                    <a:pt x="3786" y="4445"/>
                  </a:lnTo>
                  <a:lnTo>
                    <a:pt x="3664" y="4348"/>
                  </a:lnTo>
                  <a:lnTo>
                    <a:pt x="3542" y="4250"/>
                  </a:lnTo>
                  <a:lnTo>
                    <a:pt x="3273" y="3957"/>
                  </a:lnTo>
                  <a:lnTo>
                    <a:pt x="3078" y="3664"/>
                  </a:lnTo>
                  <a:lnTo>
                    <a:pt x="2956" y="3395"/>
                  </a:lnTo>
                  <a:lnTo>
                    <a:pt x="2931" y="3273"/>
                  </a:lnTo>
                  <a:lnTo>
                    <a:pt x="2907" y="3127"/>
                  </a:lnTo>
                  <a:lnTo>
                    <a:pt x="2882" y="3004"/>
                  </a:lnTo>
                  <a:lnTo>
                    <a:pt x="2907" y="2858"/>
                  </a:lnTo>
                  <a:lnTo>
                    <a:pt x="2931" y="2736"/>
                  </a:lnTo>
                  <a:lnTo>
                    <a:pt x="2956" y="2614"/>
                  </a:lnTo>
                  <a:lnTo>
                    <a:pt x="3004" y="2492"/>
                  </a:lnTo>
                  <a:lnTo>
                    <a:pt x="3078" y="2369"/>
                  </a:lnTo>
                  <a:lnTo>
                    <a:pt x="3273" y="2125"/>
                  </a:lnTo>
                  <a:lnTo>
                    <a:pt x="3517" y="1930"/>
                  </a:lnTo>
                  <a:lnTo>
                    <a:pt x="3639" y="1857"/>
                  </a:lnTo>
                  <a:lnTo>
                    <a:pt x="3762" y="1808"/>
                  </a:lnTo>
                  <a:lnTo>
                    <a:pt x="3884" y="1783"/>
                  </a:lnTo>
                  <a:lnTo>
                    <a:pt x="4006" y="1759"/>
                  </a:lnTo>
                  <a:lnTo>
                    <a:pt x="4152" y="1734"/>
                  </a:lnTo>
                  <a:close/>
                  <a:moveTo>
                    <a:pt x="10454" y="1734"/>
                  </a:moveTo>
                  <a:lnTo>
                    <a:pt x="10600" y="1759"/>
                  </a:lnTo>
                  <a:lnTo>
                    <a:pt x="10722" y="1783"/>
                  </a:lnTo>
                  <a:lnTo>
                    <a:pt x="10844" y="1808"/>
                  </a:lnTo>
                  <a:lnTo>
                    <a:pt x="10966" y="1857"/>
                  </a:lnTo>
                  <a:lnTo>
                    <a:pt x="11089" y="1930"/>
                  </a:lnTo>
                  <a:lnTo>
                    <a:pt x="11333" y="2125"/>
                  </a:lnTo>
                  <a:lnTo>
                    <a:pt x="11528" y="2369"/>
                  </a:lnTo>
                  <a:lnTo>
                    <a:pt x="11601" y="2492"/>
                  </a:lnTo>
                  <a:lnTo>
                    <a:pt x="11650" y="2614"/>
                  </a:lnTo>
                  <a:lnTo>
                    <a:pt x="11675" y="2736"/>
                  </a:lnTo>
                  <a:lnTo>
                    <a:pt x="11699" y="2858"/>
                  </a:lnTo>
                  <a:lnTo>
                    <a:pt x="11724" y="3004"/>
                  </a:lnTo>
                  <a:lnTo>
                    <a:pt x="11699" y="3127"/>
                  </a:lnTo>
                  <a:lnTo>
                    <a:pt x="11675" y="3273"/>
                  </a:lnTo>
                  <a:lnTo>
                    <a:pt x="11650" y="3395"/>
                  </a:lnTo>
                  <a:lnTo>
                    <a:pt x="11528" y="3664"/>
                  </a:lnTo>
                  <a:lnTo>
                    <a:pt x="11333" y="3957"/>
                  </a:lnTo>
                  <a:lnTo>
                    <a:pt x="11064" y="4250"/>
                  </a:lnTo>
                  <a:lnTo>
                    <a:pt x="10942" y="4348"/>
                  </a:lnTo>
                  <a:lnTo>
                    <a:pt x="10820" y="4445"/>
                  </a:lnTo>
                  <a:lnTo>
                    <a:pt x="10502" y="4641"/>
                  </a:lnTo>
                  <a:lnTo>
                    <a:pt x="10136" y="4787"/>
                  </a:lnTo>
                  <a:lnTo>
                    <a:pt x="9770" y="4909"/>
                  </a:lnTo>
                  <a:lnTo>
                    <a:pt x="9379" y="5007"/>
                  </a:lnTo>
                  <a:lnTo>
                    <a:pt x="8988" y="5080"/>
                  </a:lnTo>
                  <a:lnTo>
                    <a:pt x="8622" y="5129"/>
                  </a:lnTo>
                  <a:lnTo>
                    <a:pt x="8304" y="5154"/>
                  </a:lnTo>
                  <a:lnTo>
                    <a:pt x="8329" y="4836"/>
                  </a:lnTo>
                  <a:lnTo>
                    <a:pt x="8402" y="4470"/>
                  </a:lnTo>
                  <a:lnTo>
                    <a:pt x="8451" y="4079"/>
                  </a:lnTo>
                  <a:lnTo>
                    <a:pt x="8549" y="3688"/>
                  </a:lnTo>
                  <a:lnTo>
                    <a:pt x="8671" y="3322"/>
                  </a:lnTo>
                  <a:lnTo>
                    <a:pt x="8817" y="2956"/>
                  </a:lnTo>
                  <a:lnTo>
                    <a:pt x="9013" y="2638"/>
                  </a:lnTo>
                  <a:lnTo>
                    <a:pt x="9110" y="2516"/>
                  </a:lnTo>
                  <a:lnTo>
                    <a:pt x="9208" y="2394"/>
                  </a:lnTo>
                  <a:lnTo>
                    <a:pt x="9501" y="2125"/>
                  </a:lnTo>
                  <a:lnTo>
                    <a:pt x="9794" y="1930"/>
                  </a:lnTo>
                  <a:lnTo>
                    <a:pt x="10063" y="1808"/>
                  </a:lnTo>
                  <a:lnTo>
                    <a:pt x="10209" y="1783"/>
                  </a:lnTo>
                  <a:lnTo>
                    <a:pt x="10331" y="1759"/>
                  </a:lnTo>
                  <a:lnTo>
                    <a:pt x="10454" y="1734"/>
                  </a:lnTo>
                  <a:close/>
                  <a:moveTo>
                    <a:pt x="3639" y="0"/>
                  </a:moveTo>
                  <a:lnTo>
                    <a:pt x="3395" y="25"/>
                  </a:lnTo>
                  <a:lnTo>
                    <a:pt x="3151" y="74"/>
                  </a:lnTo>
                  <a:lnTo>
                    <a:pt x="2907" y="147"/>
                  </a:lnTo>
                  <a:lnTo>
                    <a:pt x="2687" y="220"/>
                  </a:lnTo>
                  <a:lnTo>
                    <a:pt x="2467" y="342"/>
                  </a:lnTo>
                  <a:lnTo>
                    <a:pt x="2272" y="464"/>
                  </a:lnTo>
                  <a:lnTo>
                    <a:pt x="2101" y="611"/>
                  </a:lnTo>
                  <a:lnTo>
                    <a:pt x="1930" y="782"/>
                  </a:lnTo>
                  <a:lnTo>
                    <a:pt x="1759" y="953"/>
                  </a:lnTo>
                  <a:lnTo>
                    <a:pt x="1612" y="1124"/>
                  </a:lnTo>
                  <a:lnTo>
                    <a:pt x="1490" y="1344"/>
                  </a:lnTo>
                  <a:lnTo>
                    <a:pt x="1368" y="1539"/>
                  </a:lnTo>
                  <a:lnTo>
                    <a:pt x="1295" y="1759"/>
                  </a:lnTo>
                  <a:lnTo>
                    <a:pt x="1222" y="2003"/>
                  </a:lnTo>
                  <a:lnTo>
                    <a:pt x="1173" y="2247"/>
                  </a:lnTo>
                  <a:lnTo>
                    <a:pt x="1148" y="2492"/>
                  </a:lnTo>
                  <a:lnTo>
                    <a:pt x="1173" y="2760"/>
                  </a:lnTo>
                  <a:lnTo>
                    <a:pt x="1197" y="3029"/>
                  </a:lnTo>
                  <a:lnTo>
                    <a:pt x="1295" y="3298"/>
                  </a:lnTo>
                  <a:lnTo>
                    <a:pt x="1393" y="3566"/>
                  </a:lnTo>
                  <a:lnTo>
                    <a:pt x="1539" y="3859"/>
                  </a:lnTo>
                  <a:lnTo>
                    <a:pt x="1734" y="4152"/>
                  </a:lnTo>
                  <a:lnTo>
                    <a:pt x="1954" y="4445"/>
                  </a:lnTo>
                  <a:lnTo>
                    <a:pt x="2223" y="4739"/>
                  </a:lnTo>
                  <a:lnTo>
                    <a:pt x="2394" y="4885"/>
                  </a:lnTo>
                  <a:lnTo>
                    <a:pt x="2565" y="5007"/>
                  </a:lnTo>
                  <a:lnTo>
                    <a:pt x="2931" y="5251"/>
                  </a:lnTo>
                  <a:lnTo>
                    <a:pt x="3346" y="5471"/>
                  </a:lnTo>
                  <a:lnTo>
                    <a:pt x="3762" y="5642"/>
                  </a:lnTo>
                  <a:lnTo>
                    <a:pt x="391" y="5642"/>
                  </a:lnTo>
                  <a:lnTo>
                    <a:pt x="318" y="5667"/>
                  </a:lnTo>
                  <a:lnTo>
                    <a:pt x="220" y="5715"/>
                  </a:lnTo>
                  <a:lnTo>
                    <a:pt x="147" y="5789"/>
                  </a:lnTo>
                  <a:lnTo>
                    <a:pt x="98" y="5838"/>
                  </a:lnTo>
                  <a:lnTo>
                    <a:pt x="49" y="5935"/>
                  </a:lnTo>
                  <a:lnTo>
                    <a:pt x="25" y="6033"/>
                  </a:lnTo>
                  <a:lnTo>
                    <a:pt x="0" y="6131"/>
                  </a:lnTo>
                  <a:lnTo>
                    <a:pt x="0" y="9599"/>
                  </a:lnTo>
                  <a:lnTo>
                    <a:pt x="5325" y="9599"/>
                  </a:lnTo>
                  <a:lnTo>
                    <a:pt x="5325" y="6009"/>
                  </a:lnTo>
                  <a:lnTo>
                    <a:pt x="5813" y="6082"/>
                  </a:lnTo>
                  <a:lnTo>
                    <a:pt x="5813" y="18611"/>
                  </a:lnTo>
                  <a:lnTo>
                    <a:pt x="8793" y="18611"/>
                  </a:lnTo>
                  <a:lnTo>
                    <a:pt x="8793" y="6082"/>
                  </a:lnTo>
                  <a:lnTo>
                    <a:pt x="9281" y="6009"/>
                  </a:lnTo>
                  <a:lnTo>
                    <a:pt x="9281" y="9599"/>
                  </a:lnTo>
                  <a:lnTo>
                    <a:pt x="14605" y="9599"/>
                  </a:lnTo>
                  <a:lnTo>
                    <a:pt x="14605" y="6131"/>
                  </a:lnTo>
                  <a:lnTo>
                    <a:pt x="14581" y="6033"/>
                  </a:lnTo>
                  <a:lnTo>
                    <a:pt x="14557" y="5935"/>
                  </a:lnTo>
                  <a:lnTo>
                    <a:pt x="14508" y="5838"/>
                  </a:lnTo>
                  <a:lnTo>
                    <a:pt x="14459" y="5789"/>
                  </a:lnTo>
                  <a:lnTo>
                    <a:pt x="14386" y="5715"/>
                  </a:lnTo>
                  <a:lnTo>
                    <a:pt x="14288" y="5667"/>
                  </a:lnTo>
                  <a:lnTo>
                    <a:pt x="14215" y="5642"/>
                  </a:lnTo>
                  <a:lnTo>
                    <a:pt x="10844" y="5642"/>
                  </a:lnTo>
                  <a:lnTo>
                    <a:pt x="11259" y="5471"/>
                  </a:lnTo>
                  <a:lnTo>
                    <a:pt x="11675" y="5251"/>
                  </a:lnTo>
                  <a:lnTo>
                    <a:pt x="12041" y="5007"/>
                  </a:lnTo>
                  <a:lnTo>
                    <a:pt x="12212" y="4885"/>
                  </a:lnTo>
                  <a:lnTo>
                    <a:pt x="12383" y="4739"/>
                  </a:lnTo>
                  <a:lnTo>
                    <a:pt x="12652" y="4445"/>
                  </a:lnTo>
                  <a:lnTo>
                    <a:pt x="12871" y="4152"/>
                  </a:lnTo>
                  <a:lnTo>
                    <a:pt x="13067" y="3859"/>
                  </a:lnTo>
                  <a:lnTo>
                    <a:pt x="13213" y="3566"/>
                  </a:lnTo>
                  <a:lnTo>
                    <a:pt x="13311" y="3298"/>
                  </a:lnTo>
                  <a:lnTo>
                    <a:pt x="13409" y="3029"/>
                  </a:lnTo>
                  <a:lnTo>
                    <a:pt x="13433" y="2760"/>
                  </a:lnTo>
                  <a:lnTo>
                    <a:pt x="13458" y="2492"/>
                  </a:lnTo>
                  <a:lnTo>
                    <a:pt x="13433" y="2247"/>
                  </a:lnTo>
                  <a:lnTo>
                    <a:pt x="13384" y="2003"/>
                  </a:lnTo>
                  <a:lnTo>
                    <a:pt x="13311" y="1759"/>
                  </a:lnTo>
                  <a:lnTo>
                    <a:pt x="13238" y="1539"/>
                  </a:lnTo>
                  <a:lnTo>
                    <a:pt x="13116" y="1344"/>
                  </a:lnTo>
                  <a:lnTo>
                    <a:pt x="12994" y="1124"/>
                  </a:lnTo>
                  <a:lnTo>
                    <a:pt x="12847" y="953"/>
                  </a:lnTo>
                  <a:lnTo>
                    <a:pt x="12676" y="782"/>
                  </a:lnTo>
                  <a:lnTo>
                    <a:pt x="12505" y="611"/>
                  </a:lnTo>
                  <a:lnTo>
                    <a:pt x="12334" y="464"/>
                  </a:lnTo>
                  <a:lnTo>
                    <a:pt x="12139" y="342"/>
                  </a:lnTo>
                  <a:lnTo>
                    <a:pt x="11919" y="220"/>
                  </a:lnTo>
                  <a:lnTo>
                    <a:pt x="11699" y="147"/>
                  </a:lnTo>
                  <a:lnTo>
                    <a:pt x="11455" y="74"/>
                  </a:lnTo>
                  <a:lnTo>
                    <a:pt x="11211" y="25"/>
                  </a:lnTo>
                  <a:lnTo>
                    <a:pt x="10966" y="0"/>
                  </a:lnTo>
                  <a:lnTo>
                    <a:pt x="10698" y="25"/>
                  </a:lnTo>
                  <a:lnTo>
                    <a:pt x="10429" y="49"/>
                  </a:lnTo>
                  <a:lnTo>
                    <a:pt x="10160" y="147"/>
                  </a:lnTo>
                  <a:lnTo>
                    <a:pt x="9892" y="245"/>
                  </a:lnTo>
                  <a:lnTo>
                    <a:pt x="9599" y="391"/>
                  </a:lnTo>
                  <a:lnTo>
                    <a:pt x="9306" y="587"/>
                  </a:lnTo>
                  <a:lnTo>
                    <a:pt x="9013" y="806"/>
                  </a:lnTo>
                  <a:lnTo>
                    <a:pt x="8719" y="1075"/>
                  </a:lnTo>
                  <a:lnTo>
                    <a:pt x="8475" y="1368"/>
                  </a:lnTo>
                  <a:lnTo>
                    <a:pt x="8280" y="1661"/>
                  </a:lnTo>
                  <a:lnTo>
                    <a:pt x="8084" y="2003"/>
                  </a:lnTo>
                  <a:lnTo>
                    <a:pt x="7914" y="2369"/>
                  </a:lnTo>
                  <a:lnTo>
                    <a:pt x="7791" y="2736"/>
                  </a:lnTo>
                  <a:lnTo>
                    <a:pt x="7669" y="3102"/>
                  </a:lnTo>
                  <a:lnTo>
                    <a:pt x="7572" y="3469"/>
                  </a:lnTo>
                  <a:lnTo>
                    <a:pt x="7498" y="3835"/>
                  </a:lnTo>
                  <a:lnTo>
                    <a:pt x="7401" y="4519"/>
                  </a:lnTo>
                  <a:lnTo>
                    <a:pt x="7327" y="5080"/>
                  </a:lnTo>
                  <a:lnTo>
                    <a:pt x="7303" y="5667"/>
                  </a:lnTo>
                  <a:lnTo>
                    <a:pt x="7279" y="5080"/>
                  </a:lnTo>
                  <a:lnTo>
                    <a:pt x="7205" y="4519"/>
                  </a:lnTo>
                  <a:lnTo>
                    <a:pt x="7108" y="3835"/>
                  </a:lnTo>
                  <a:lnTo>
                    <a:pt x="7034" y="3469"/>
                  </a:lnTo>
                  <a:lnTo>
                    <a:pt x="6937" y="3102"/>
                  </a:lnTo>
                  <a:lnTo>
                    <a:pt x="6814" y="2736"/>
                  </a:lnTo>
                  <a:lnTo>
                    <a:pt x="6692" y="2369"/>
                  </a:lnTo>
                  <a:lnTo>
                    <a:pt x="6521" y="2003"/>
                  </a:lnTo>
                  <a:lnTo>
                    <a:pt x="6326" y="1661"/>
                  </a:lnTo>
                  <a:lnTo>
                    <a:pt x="6131" y="1368"/>
                  </a:lnTo>
                  <a:lnTo>
                    <a:pt x="5886" y="1075"/>
                  </a:lnTo>
                  <a:lnTo>
                    <a:pt x="5593" y="806"/>
                  </a:lnTo>
                  <a:lnTo>
                    <a:pt x="5300" y="587"/>
                  </a:lnTo>
                  <a:lnTo>
                    <a:pt x="5007" y="391"/>
                  </a:lnTo>
                  <a:lnTo>
                    <a:pt x="4714" y="245"/>
                  </a:lnTo>
                  <a:lnTo>
                    <a:pt x="4445" y="147"/>
                  </a:lnTo>
                  <a:lnTo>
                    <a:pt x="4177" y="49"/>
                  </a:lnTo>
                  <a:lnTo>
                    <a:pt x="3908" y="25"/>
                  </a:lnTo>
                  <a:lnTo>
                    <a:pt x="36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9"/>
            <p:cNvSpPr/>
            <p:nvPr/>
          </p:nvSpPr>
          <p:spPr>
            <a:xfrm>
              <a:off x="1977625" y="5237525"/>
              <a:ext cx="113600" cy="213100"/>
            </a:xfrm>
            <a:custGeom>
              <a:avLst/>
              <a:gdLst/>
              <a:ahLst/>
              <a:cxnLst/>
              <a:rect l="l" t="t" r="r" b="b"/>
              <a:pathLst>
                <a:path w="4544" h="8524" extrusionOk="0">
                  <a:moveTo>
                    <a:pt x="1" y="0"/>
                  </a:moveTo>
                  <a:lnTo>
                    <a:pt x="1" y="8035"/>
                  </a:lnTo>
                  <a:lnTo>
                    <a:pt x="25" y="8133"/>
                  </a:lnTo>
                  <a:lnTo>
                    <a:pt x="50" y="8231"/>
                  </a:lnTo>
                  <a:lnTo>
                    <a:pt x="99" y="8304"/>
                  </a:lnTo>
                  <a:lnTo>
                    <a:pt x="148" y="8377"/>
                  </a:lnTo>
                  <a:lnTo>
                    <a:pt x="221" y="8426"/>
                  </a:lnTo>
                  <a:lnTo>
                    <a:pt x="318" y="8475"/>
                  </a:lnTo>
                  <a:lnTo>
                    <a:pt x="392" y="8499"/>
                  </a:lnTo>
                  <a:lnTo>
                    <a:pt x="489" y="8524"/>
                  </a:lnTo>
                  <a:lnTo>
                    <a:pt x="4544" y="8524"/>
                  </a:lnTo>
                  <a:lnTo>
                    <a:pt x="454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9"/>
            <p:cNvSpPr/>
            <p:nvPr/>
          </p:nvSpPr>
          <p:spPr>
            <a:xfrm>
              <a:off x="2190125" y="5237525"/>
              <a:ext cx="113575" cy="213100"/>
            </a:xfrm>
            <a:custGeom>
              <a:avLst/>
              <a:gdLst/>
              <a:ahLst/>
              <a:cxnLst/>
              <a:rect l="l" t="t" r="r" b="b"/>
              <a:pathLst>
                <a:path w="4543" h="8524" extrusionOk="0">
                  <a:moveTo>
                    <a:pt x="0" y="0"/>
                  </a:moveTo>
                  <a:lnTo>
                    <a:pt x="0" y="8524"/>
                  </a:lnTo>
                  <a:lnTo>
                    <a:pt x="4054" y="8524"/>
                  </a:lnTo>
                  <a:lnTo>
                    <a:pt x="4152" y="8499"/>
                  </a:lnTo>
                  <a:lnTo>
                    <a:pt x="4225" y="8475"/>
                  </a:lnTo>
                  <a:lnTo>
                    <a:pt x="4323" y="8426"/>
                  </a:lnTo>
                  <a:lnTo>
                    <a:pt x="4396" y="8377"/>
                  </a:lnTo>
                  <a:lnTo>
                    <a:pt x="4445" y="8304"/>
                  </a:lnTo>
                  <a:lnTo>
                    <a:pt x="4494" y="8231"/>
                  </a:lnTo>
                  <a:lnTo>
                    <a:pt x="4518" y="8133"/>
                  </a:lnTo>
                  <a:lnTo>
                    <a:pt x="4543" y="8035"/>
                  </a:lnTo>
                  <a:lnTo>
                    <a:pt x="454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7" name="Google Shape;937;p49"/>
          <p:cNvGrpSpPr/>
          <p:nvPr/>
        </p:nvGrpSpPr>
        <p:grpSpPr>
          <a:xfrm>
            <a:off x="2048002" y="4325815"/>
            <a:ext cx="350200" cy="359877"/>
            <a:chOff x="2605300" y="5003050"/>
            <a:chExt cx="418900" cy="430475"/>
          </a:xfrm>
        </p:grpSpPr>
        <p:sp>
          <p:nvSpPr>
            <p:cNvPr id="938" name="Google Shape;938;p49"/>
            <p:cNvSpPr/>
            <p:nvPr/>
          </p:nvSpPr>
          <p:spPr>
            <a:xfrm>
              <a:off x="2820225" y="5222250"/>
              <a:ext cx="202750" cy="211275"/>
            </a:xfrm>
            <a:custGeom>
              <a:avLst/>
              <a:gdLst/>
              <a:ahLst/>
              <a:cxnLst/>
              <a:rect l="l" t="t" r="r" b="b"/>
              <a:pathLst>
                <a:path w="8110" h="8451" extrusionOk="0">
                  <a:moveTo>
                    <a:pt x="1710" y="1"/>
                  </a:moveTo>
                  <a:lnTo>
                    <a:pt x="1" y="1857"/>
                  </a:lnTo>
                  <a:lnTo>
                    <a:pt x="5813" y="8158"/>
                  </a:lnTo>
                  <a:lnTo>
                    <a:pt x="5960" y="8280"/>
                  </a:lnTo>
                  <a:lnTo>
                    <a:pt x="6131" y="8378"/>
                  </a:lnTo>
                  <a:lnTo>
                    <a:pt x="6302" y="8427"/>
                  </a:lnTo>
                  <a:lnTo>
                    <a:pt x="6497" y="8451"/>
                  </a:lnTo>
                  <a:lnTo>
                    <a:pt x="6668" y="8427"/>
                  </a:lnTo>
                  <a:lnTo>
                    <a:pt x="6839" y="8378"/>
                  </a:lnTo>
                  <a:lnTo>
                    <a:pt x="7010" y="8280"/>
                  </a:lnTo>
                  <a:lnTo>
                    <a:pt x="7157" y="8158"/>
                  </a:lnTo>
                  <a:lnTo>
                    <a:pt x="7841" y="7474"/>
                  </a:lnTo>
                  <a:lnTo>
                    <a:pt x="7963" y="7328"/>
                  </a:lnTo>
                  <a:lnTo>
                    <a:pt x="8060" y="7157"/>
                  </a:lnTo>
                  <a:lnTo>
                    <a:pt x="8109" y="6986"/>
                  </a:lnTo>
                  <a:lnTo>
                    <a:pt x="8109" y="6815"/>
                  </a:lnTo>
                  <a:lnTo>
                    <a:pt x="8109" y="6619"/>
                  </a:lnTo>
                  <a:lnTo>
                    <a:pt x="8060" y="6448"/>
                  </a:lnTo>
                  <a:lnTo>
                    <a:pt x="7963" y="6277"/>
                  </a:lnTo>
                  <a:lnTo>
                    <a:pt x="7841" y="6131"/>
                  </a:lnTo>
                  <a:lnTo>
                    <a:pt x="171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9"/>
            <p:cNvSpPr/>
            <p:nvPr/>
          </p:nvSpPr>
          <p:spPr>
            <a:xfrm>
              <a:off x="2606525" y="5003050"/>
              <a:ext cx="203975" cy="208225"/>
            </a:xfrm>
            <a:custGeom>
              <a:avLst/>
              <a:gdLst/>
              <a:ahLst/>
              <a:cxnLst/>
              <a:rect l="l" t="t" r="r" b="b"/>
              <a:pathLst>
                <a:path w="8159" h="8329" extrusionOk="0">
                  <a:moveTo>
                    <a:pt x="880" y="1"/>
                  </a:moveTo>
                  <a:lnTo>
                    <a:pt x="685" y="50"/>
                  </a:lnTo>
                  <a:lnTo>
                    <a:pt x="514" y="123"/>
                  </a:lnTo>
                  <a:lnTo>
                    <a:pt x="391" y="245"/>
                  </a:lnTo>
                  <a:lnTo>
                    <a:pt x="269" y="367"/>
                  </a:lnTo>
                  <a:lnTo>
                    <a:pt x="172" y="514"/>
                  </a:lnTo>
                  <a:lnTo>
                    <a:pt x="98" y="685"/>
                  </a:lnTo>
                  <a:lnTo>
                    <a:pt x="50" y="856"/>
                  </a:lnTo>
                  <a:lnTo>
                    <a:pt x="1" y="1026"/>
                  </a:lnTo>
                  <a:lnTo>
                    <a:pt x="1" y="1222"/>
                  </a:lnTo>
                  <a:lnTo>
                    <a:pt x="1" y="1417"/>
                  </a:lnTo>
                  <a:lnTo>
                    <a:pt x="1" y="1613"/>
                  </a:lnTo>
                  <a:lnTo>
                    <a:pt x="74" y="2028"/>
                  </a:lnTo>
                  <a:lnTo>
                    <a:pt x="221" y="2492"/>
                  </a:lnTo>
                  <a:lnTo>
                    <a:pt x="391" y="2931"/>
                  </a:lnTo>
                  <a:lnTo>
                    <a:pt x="611" y="3396"/>
                  </a:lnTo>
                  <a:lnTo>
                    <a:pt x="856" y="3884"/>
                  </a:lnTo>
                  <a:lnTo>
                    <a:pt x="1124" y="4324"/>
                  </a:lnTo>
                  <a:lnTo>
                    <a:pt x="1417" y="4788"/>
                  </a:lnTo>
                  <a:lnTo>
                    <a:pt x="1710" y="5203"/>
                  </a:lnTo>
                  <a:lnTo>
                    <a:pt x="2003" y="5594"/>
                  </a:lnTo>
                  <a:lnTo>
                    <a:pt x="2296" y="5960"/>
                  </a:lnTo>
                  <a:lnTo>
                    <a:pt x="2590" y="6302"/>
                  </a:lnTo>
                  <a:lnTo>
                    <a:pt x="2858" y="6571"/>
                  </a:lnTo>
                  <a:lnTo>
                    <a:pt x="3078" y="6790"/>
                  </a:lnTo>
                  <a:lnTo>
                    <a:pt x="3322" y="6986"/>
                  </a:lnTo>
                  <a:lnTo>
                    <a:pt x="3566" y="7157"/>
                  </a:lnTo>
                  <a:lnTo>
                    <a:pt x="3811" y="7328"/>
                  </a:lnTo>
                  <a:lnTo>
                    <a:pt x="4324" y="7621"/>
                  </a:lnTo>
                  <a:lnTo>
                    <a:pt x="4836" y="7841"/>
                  </a:lnTo>
                  <a:lnTo>
                    <a:pt x="5325" y="8036"/>
                  </a:lnTo>
                  <a:lnTo>
                    <a:pt x="5740" y="8182"/>
                  </a:lnTo>
                  <a:lnTo>
                    <a:pt x="6351" y="8329"/>
                  </a:lnTo>
                  <a:lnTo>
                    <a:pt x="8158" y="6668"/>
                  </a:lnTo>
                  <a:lnTo>
                    <a:pt x="4446" y="2956"/>
                  </a:lnTo>
                  <a:lnTo>
                    <a:pt x="1735" y="245"/>
                  </a:lnTo>
                  <a:lnTo>
                    <a:pt x="1588" y="123"/>
                  </a:lnTo>
                  <a:lnTo>
                    <a:pt x="1417" y="50"/>
                  </a:lnTo>
                  <a:lnTo>
                    <a:pt x="124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9"/>
            <p:cNvSpPr/>
            <p:nvPr/>
          </p:nvSpPr>
          <p:spPr>
            <a:xfrm>
              <a:off x="2605300" y="5008550"/>
              <a:ext cx="418900" cy="418875"/>
            </a:xfrm>
            <a:custGeom>
              <a:avLst/>
              <a:gdLst/>
              <a:ahLst/>
              <a:cxnLst/>
              <a:rect l="l" t="t" r="r" b="b"/>
              <a:pathLst>
                <a:path w="16756" h="16755" extrusionOk="0">
                  <a:moveTo>
                    <a:pt x="13922" y="1"/>
                  </a:moveTo>
                  <a:lnTo>
                    <a:pt x="13824" y="49"/>
                  </a:lnTo>
                  <a:lnTo>
                    <a:pt x="13360" y="342"/>
                  </a:lnTo>
                  <a:lnTo>
                    <a:pt x="12261" y="1026"/>
                  </a:lnTo>
                  <a:lnTo>
                    <a:pt x="11602" y="1466"/>
                  </a:lnTo>
                  <a:lnTo>
                    <a:pt x="10942" y="1930"/>
                  </a:lnTo>
                  <a:lnTo>
                    <a:pt x="10381" y="2370"/>
                  </a:lnTo>
                  <a:lnTo>
                    <a:pt x="10112" y="2589"/>
                  </a:lnTo>
                  <a:lnTo>
                    <a:pt x="9917" y="2785"/>
                  </a:lnTo>
                  <a:lnTo>
                    <a:pt x="9795" y="2907"/>
                  </a:lnTo>
                  <a:lnTo>
                    <a:pt x="9697" y="3053"/>
                  </a:lnTo>
                  <a:lnTo>
                    <a:pt x="9599" y="3224"/>
                  </a:lnTo>
                  <a:lnTo>
                    <a:pt x="9526" y="3420"/>
                  </a:lnTo>
                  <a:lnTo>
                    <a:pt x="9404" y="3835"/>
                  </a:lnTo>
                  <a:lnTo>
                    <a:pt x="9330" y="4275"/>
                  </a:lnTo>
                  <a:lnTo>
                    <a:pt x="9282" y="4714"/>
                  </a:lnTo>
                  <a:lnTo>
                    <a:pt x="9306" y="5178"/>
                  </a:lnTo>
                  <a:lnTo>
                    <a:pt x="9355" y="5593"/>
                  </a:lnTo>
                  <a:lnTo>
                    <a:pt x="9379" y="5789"/>
                  </a:lnTo>
                  <a:lnTo>
                    <a:pt x="9453" y="5960"/>
                  </a:lnTo>
                  <a:lnTo>
                    <a:pt x="270" y="14459"/>
                  </a:lnTo>
                  <a:lnTo>
                    <a:pt x="147" y="14606"/>
                  </a:lnTo>
                  <a:lnTo>
                    <a:pt x="74" y="14776"/>
                  </a:lnTo>
                  <a:lnTo>
                    <a:pt x="1" y="14947"/>
                  </a:lnTo>
                  <a:lnTo>
                    <a:pt x="1" y="15118"/>
                  </a:lnTo>
                  <a:lnTo>
                    <a:pt x="1" y="15314"/>
                  </a:lnTo>
                  <a:lnTo>
                    <a:pt x="74" y="15485"/>
                  </a:lnTo>
                  <a:lnTo>
                    <a:pt x="147" y="15656"/>
                  </a:lnTo>
                  <a:lnTo>
                    <a:pt x="270" y="15802"/>
                  </a:lnTo>
                  <a:lnTo>
                    <a:pt x="953" y="16486"/>
                  </a:lnTo>
                  <a:lnTo>
                    <a:pt x="1100" y="16608"/>
                  </a:lnTo>
                  <a:lnTo>
                    <a:pt x="1271" y="16681"/>
                  </a:lnTo>
                  <a:lnTo>
                    <a:pt x="1442" y="16755"/>
                  </a:lnTo>
                  <a:lnTo>
                    <a:pt x="1808" y="16755"/>
                  </a:lnTo>
                  <a:lnTo>
                    <a:pt x="1979" y="16681"/>
                  </a:lnTo>
                  <a:lnTo>
                    <a:pt x="2150" y="16608"/>
                  </a:lnTo>
                  <a:lnTo>
                    <a:pt x="2297" y="16486"/>
                  </a:lnTo>
                  <a:lnTo>
                    <a:pt x="10796" y="7303"/>
                  </a:lnTo>
                  <a:lnTo>
                    <a:pt x="11162" y="7401"/>
                  </a:lnTo>
                  <a:lnTo>
                    <a:pt x="11577" y="7450"/>
                  </a:lnTo>
                  <a:lnTo>
                    <a:pt x="12041" y="7474"/>
                  </a:lnTo>
                  <a:lnTo>
                    <a:pt x="12481" y="7425"/>
                  </a:lnTo>
                  <a:lnTo>
                    <a:pt x="12921" y="7352"/>
                  </a:lnTo>
                  <a:lnTo>
                    <a:pt x="13336" y="7230"/>
                  </a:lnTo>
                  <a:lnTo>
                    <a:pt x="13531" y="7156"/>
                  </a:lnTo>
                  <a:lnTo>
                    <a:pt x="13702" y="7059"/>
                  </a:lnTo>
                  <a:lnTo>
                    <a:pt x="13849" y="6961"/>
                  </a:lnTo>
                  <a:lnTo>
                    <a:pt x="13971" y="6839"/>
                  </a:lnTo>
                  <a:lnTo>
                    <a:pt x="14166" y="6644"/>
                  </a:lnTo>
                  <a:lnTo>
                    <a:pt x="14386" y="6375"/>
                  </a:lnTo>
                  <a:lnTo>
                    <a:pt x="14826" y="5813"/>
                  </a:lnTo>
                  <a:lnTo>
                    <a:pt x="15290" y="5154"/>
                  </a:lnTo>
                  <a:lnTo>
                    <a:pt x="15729" y="4494"/>
                  </a:lnTo>
                  <a:lnTo>
                    <a:pt x="16413" y="3395"/>
                  </a:lnTo>
                  <a:lnTo>
                    <a:pt x="16706" y="2931"/>
                  </a:lnTo>
                  <a:lnTo>
                    <a:pt x="16755" y="2834"/>
                  </a:lnTo>
                  <a:lnTo>
                    <a:pt x="16755" y="2736"/>
                  </a:lnTo>
                  <a:lnTo>
                    <a:pt x="16755" y="2663"/>
                  </a:lnTo>
                  <a:lnTo>
                    <a:pt x="16706" y="2589"/>
                  </a:lnTo>
                  <a:lnTo>
                    <a:pt x="16633" y="2541"/>
                  </a:lnTo>
                  <a:lnTo>
                    <a:pt x="16462" y="2541"/>
                  </a:lnTo>
                  <a:lnTo>
                    <a:pt x="16364" y="2589"/>
                  </a:lnTo>
                  <a:lnTo>
                    <a:pt x="13653" y="4958"/>
                  </a:lnTo>
                  <a:lnTo>
                    <a:pt x="13580" y="5007"/>
                  </a:lnTo>
                  <a:lnTo>
                    <a:pt x="13458" y="5007"/>
                  </a:lnTo>
                  <a:lnTo>
                    <a:pt x="13360" y="4983"/>
                  </a:lnTo>
                  <a:lnTo>
                    <a:pt x="13238" y="4885"/>
                  </a:lnTo>
                  <a:lnTo>
                    <a:pt x="13140" y="4763"/>
                  </a:lnTo>
                  <a:lnTo>
                    <a:pt x="13092" y="4641"/>
                  </a:lnTo>
                  <a:lnTo>
                    <a:pt x="13092" y="4543"/>
                  </a:lnTo>
                  <a:lnTo>
                    <a:pt x="13140" y="4446"/>
                  </a:lnTo>
                  <a:lnTo>
                    <a:pt x="15607" y="1490"/>
                  </a:lnTo>
                  <a:lnTo>
                    <a:pt x="15656" y="1393"/>
                  </a:lnTo>
                  <a:lnTo>
                    <a:pt x="15656" y="1319"/>
                  </a:lnTo>
                  <a:lnTo>
                    <a:pt x="15656" y="1222"/>
                  </a:lnTo>
                  <a:lnTo>
                    <a:pt x="15607" y="1148"/>
                  </a:lnTo>
                  <a:lnTo>
                    <a:pt x="15534" y="1100"/>
                  </a:lnTo>
                  <a:lnTo>
                    <a:pt x="15363" y="1100"/>
                  </a:lnTo>
                  <a:lnTo>
                    <a:pt x="15265" y="1148"/>
                  </a:lnTo>
                  <a:lnTo>
                    <a:pt x="12310" y="3615"/>
                  </a:lnTo>
                  <a:lnTo>
                    <a:pt x="12212" y="3664"/>
                  </a:lnTo>
                  <a:lnTo>
                    <a:pt x="12115" y="3664"/>
                  </a:lnTo>
                  <a:lnTo>
                    <a:pt x="11993" y="3615"/>
                  </a:lnTo>
                  <a:lnTo>
                    <a:pt x="11895" y="3517"/>
                  </a:lnTo>
                  <a:lnTo>
                    <a:pt x="11797" y="3395"/>
                  </a:lnTo>
                  <a:lnTo>
                    <a:pt x="11748" y="3298"/>
                  </a:lnTo>
                  <a:lnTo>
                    <a:pt x="11748" y="3176"/>
                  </a:lnTo>
                  <a:lnTo>
                    <a:pt x="11797" y="3102"/>
                  </a:lnTo>
                  <a:lnTo>
                    <a:pt x="14166" y="391"/>
                  </a:lnTo>
                  <a:lnTo>
                    <a:pt x="14215" y="294"/>
                  </a:lnTo>
                  <a:lnTo>
                    <a:pt x="14215" y="220"/>
                  </a:lnTo>
                  <a:lnTo>
                    <a:pt x="14215" y="123"/>
                  </a:lnTo>
                  <a:lnTo>
                    <a:pt x="14166" y="49"/>
                  </a:lnTo>
                  <a:lnTo>
                    <a:pt x="140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1" name="Google Shape;941;p49"/>
          <p:cNvGrpSpPr/>
          <p:nvPr/>
        </p:nvGrpSpPr>
        <p:grpSpPr>
          <a:xfrm>
            <a:off x="2577336" y="4333486"/>
            <a:ext cx="418585" cy="344056"/>
            <a:chOff x="3238475" y="5012225"/>
            <a:chExt cx="500700" cy="411550"/>
          </a:xfrm>
        </p:grpSpPr>
        <p:sp>
          <p:nvSpPr>
            <p:cNvPr id="942" name="Google Shape;942;p49"/>
            <p:cNvSpPr/>
            <p:nvPr/>
          </p:nvSpPr>
          <p:spPr>
            <a:xfrm>
              <a:off x="3238475" y="5315050"/>
              <a:ext cx="500700" cy="108725"/>
            </a:xfrm>
            <a:custGeom>
              <a:avLst/>
              <a:gdLst/>
              <a:ahLst/>
              <a:cxnLst/>
              <a:rect l="l" t="t" r="r" b="b"/>
              <a:pathLst>
                <a:path w="20028" h="4349" extrusionOk="0">
                  <a:moveTo>
                    <a:pt x="17683" y="856"/>
                  </a:moveTo>
                  <a:lnTo>
                    <a:pt x="17781" y="880"/>
                  </a:lnTo>
                  <a:lnTo>
                    <a:pt x="17854" y="929"/>
                  </a:lnTo>
                  <a:lnTo>
                    <a:pt x="17903" y="1002"/>
                  </a:lnTo>
                  <a:lnTo>
                    <a:pt x="17927" y="1100"/>
                  </a:lnTo>
                  <a:lnTo>
                    <a:pt x="17903" y="1198"/>
                  </a:lnTo>
                  <a:lnTo>
                    <a:pt x="17854" y="1271"/>
                  </a:lnTo>
                  <a:lnTo>
                    <a:pt x="17781" y="1320"/>
                  </a:lnTo>
                  <a:lnTo>
                    <a:pt x="17683" y="1344"/>
                  </a:lnTo>
                  <a:lnTo>
                    <a:pt x="2345" y="1344"/>
                  </a:lnTo>
                  <a:lnTo>
                    <a:pt x="2247" y="1320"/>
                  </a:lnTo>
                  <a:lnTo>
                    <a:pt x="2174" y="1271"/>
                  </a:lnTo>
                  <a:lnTo>
                    <a:pt x="2125" y="1198"/>
                  </a:lnTo>
                  <a:lnTo>
                    <a:pt x="2101" y="1100"/>
                  </a:lnTo>
                  <a:lnTo>
                    <a:pt x="2125" y="1002"/>
                  </a:lnTo>
                  <a:lnTo>
                    <a:pt x="2174" y="929"/>
                  </a:lnTo>
                  <a:lnTo>
                    <a:pt x="2247" y="880"/>
                  </a:lnTo>
                  <a:lnTo>
                    <a:pt x="2345" y="856"/>
                  </a:lnTo>
                  <a:close/>
                  <a:moveTo>
                    <a:pt x="367" y="1"/>
                  </a:moveTo>
                  <a:lnTo>
                    <a:pt x="269" y="25"/>
                  </a:lnTo>
                  <a:lnTo>
                    <a:pt x="196" y="74"/>
                  </a:lnTo>
                  <a:lnTo>
                    <a:pt x="123" y="123"/>
                  </a:lnTo>
                  <a:lnTo>
                    <a:pt x="74" y="196"/>
                  </a:lnTo>
                  <a:lnTo>
                    <a:pt x="49" y="270"/>
                  </a:lnTo>
                  <a:lnTo>
                    <a:pt x="25" y="343"/>
                  </a:lnTo>
                  <a:lnTo>
                    <a:pt x="1" y="441"/>
                  </a:lnTo>
                  <a:lnTo>
                    <a:pt x="25" y="514"/>
                  </a:lnTo>
                  <a:lnTo>
                    <a:pt x="49" y="587"/>
                  </a:lnTo>
                  <a:lnTo>
                    <a:pt x="74" y="660"/>
                  </a:lnTo>
                  <a:lnTo>
                    <a:pt x="123" y="734"/>
                  </a:lnTo>
                  <a:lnTo>
                    <a:pt x="196" y="782"/>
                  </a:lnTo>
                  <a:lnTo>
                    <a:pt x="269" y="831"/>
                  </a:lnTo>
                  <a:lnTo>
                    <a:pt x="367" y="856"/>
                  </a:lnTo>
                  <a:lnTo>
                    <a:pt x="440" y="856"/>
                  </a:lnTo>
                  <a:lnTo>
                    <a:pt x="489" y="880"/>
                  </a:lnTo>
                  <a:lnTo>
                    <a:pt x="562" y="905"/>
                  </a:lnTo>
                  <a:lnTo>
                    <a:pt x="709" y="1051"/>
                  </a:lnTo>
                  <a:lnTo>
                    <a:pt x="855" y="1246"/>
                  </a:lnTo>
                  <a:lnTo>
                    <a:pt x="1026" y="1491"/>
                  </a:lnTo>
                  <a:lnTo>
                    <a:pt x="1344" y="2028"/>
                  </a:lnTo>
                  <a:lnTo>
                    <a:pt x="1637" y="2516"/>
                  </a:lnTo>
                  <a:lnTo>
                    <a:pt x="1906" y="3005"/>
                  </a:lnTo>
                  <a:lnTo>
                    <a:pt x="2174" y="3469"/>
                  </a:lnTo>
                  <a:lnTo>
                    <a:pt x="2467" y="3884"/>
                  </a:lnTo>
                  <a:lnTo>
                    <a:pt x="2589" y="4055"/>
                  </a:lnTo>
                  <a:lnTo>
                    <a:pt x="2736" y="4226"/>
                  </a:lnTo>
                  <a:lnTo>
                    <a:pt x="2809" y="4275"/>
                  </a:lnTo>
                  <a:lnTo>
                    <a:pt x="2882" y="4299"/>
                  </a:lnTo>
                  <a:lnTo>
                    <a:pt x="2980" y="4324"/>
                  </a:lnTo>
                  <a:lnTo>
                    <a:pt x="3053" y="4348"/>
                  </a:lnTo>
                  <a:lnTo>
                    <a:pt x="16975" y="4348"/>
                  </a:lnTo>
                  <a:lnTo>
                    <a:pt x="17048" y="4324"/>
                  </a:lnTo>
                  <a:lnTo>
                    <a:pt x="17146" y="4299"/>
                  </a:lnTo>
                  <a:lnTo>
                    <a:pt x="17219" y="4275"/>
                  </a:lnTo>
                  <a:lnTo>
                    <a:pt x="17292" y="4226"/>
                  </a:lnTo>
                  <a:lnTo>
                    <a:pt x="17439" y="4055"/>
                  </a:lnTo>
                  <a:lnTo>
                    <a:pt x="17561" y="3884"/>
                  </a:lnTo>
                  <a:lnTo>
                    <a:pt x="17854" y="3469"/>
                  </a:lnTo>
                  <a:lnTo>
                    <a:pt x="18122" y="3005"/>
                  </a:lnTo>
                  <a:lnTo>
                    <a:pt x="18391" y="2516"/>
                  </a:lnTo>
                  <a:lnTo>
                    <a:pt x="18684" y="2028"/>
                  </a:lnTo>
                  <a:lnTo>
                    <a:pt x="19002" y="1491"/>
                  </a:lnTo>
                  <a:lnTo>
                    <a:pt x="19173" y="1246"/>
                  </a:lnTo>
                  <a:lnTo>
                    <a:pt x="19319" y="1051"/>
                  </a:lnTo>
                  <a:lnTo>
                    <a:pt x="19466" y="905"/>
                  </a:lnTo>
                  <a:lnTo>
                    <a:pt x="19539" y="880"/>
                  </a:lnTo>
                  <a:lnTo>
                    <a:pt x="19588" y="856"/>
                  </a:lnTo>
                  <a:lnTo>
                    <a:pt x="19661" y="856"/>
                  </a:lnTo>
                  <a:lnTo>
                    <a:pt x="19759" y="831"/>
                  </a:lnTo>
                  <a:lnTo>
                    <a:pt x="19832" y="782"/>
                  </a:lnTo>
                  <a:lnTo>
                    <a:pt x="19905" y="734"/>
                  </a:lnTo>
                  <a:lnTo>
                    <a:pt x="19954" y="660"/>
                  </a:lnTo>
                  <a:lnTo>
                    <a:pt x="19979" y="587"/>
                  </a:lnTo>
                  <a:lnTo>
                    <a:pt x="20003" y="514"/>
                  </a:lnTo>
                  <a:lnTo>
                    <a:pt x="20027" y="441"/>
                  </a:lnTo>
                  <a:lnTo>
                    <a:pt x="20003" y="343"/>
                  </a:lnTo>
                  <a:lnTo>
                    <a:pt x="19979" y="270"/>
                  </a:lnTo>
                  <a:lnTo>
                    <a:pt x="19954" y="196"/>
                  </a:lnTo>
                  <a:lnTo>
                    <a:pt x="19881" y="123"/>
                  </a:lnTo>
                  <a:lnTo>
                    <a:pt x="19832" y="74"/>
                  </a:lnTo>
                  <a:lnTo>
                    <a:pt x="19759" y="25"/>
                  </a:lnTo>
                  <a:lnTo>
                    <a:pt x="1966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49"/>
            <p:cNvSpPr/>
            <p:nvPr/>
          </p:nvSpPr>
          <p:spPr>
            <a:xfrm>
              <a:off x="3282450" y="5160575"/>
              <a:ext cx="412750" cy="140475"/>
            </a:xfrm>
            <a:custGeom>
              <a:avLst/>
              <a:gdLst/>
              <a:ahLst/>
              <a:cxnLst/>
              <a:rect l="l" t="t" r="r" b="b"/>
              <a:pathLst>
                <a:path w="16510" h="5619" extrusionOk="0">
                  <a:moveTo>
                    <a:pt x="8475" y="1"/>
                  </a:moveTo>
                  <a:lnTo>
                    <a:pt x="8157" y="50"/>
                  </a:lnTo>
                  <a:lnTo>
                    <a:pt x="7840" y="99"/>
                  </a:lnTo>
                  <a:lnTo>
                    <a:pt x="7522" y="172"/>
                  </a:lnTo>
                  <a:lnTo>
                    <a:pt x="7229" y="270"/>
                  </a:lnTo>
                  <a:lnTo>
                    <a:pt x="6936" y="367"/>
                  </a:lnTo>
                  <a:lnTo>
                    <a:pt x="6643" y="514"/>
                  </a:lnTo>
                  <a:lnTo>
                    <a:pt x="6374" y="660"/>
                  </a:lnTo>
                  <a:lnTo>
                    <a:pt x="6106" y="807"/>
                  </a:lnTo>
                  <a:lnTo>
                    <a:pt x="5862" y="1002"/>
                  </a:lnTo>
                  <a:lnTo>
                    <a:pt x="5617" y="1173"/>
                  </a:lnTo>
                  <a:lnTo>
                    <a:pt x="5398" y="1393"/>
                  </a:lnTo>
                  <a:lnTo>
                    <a:pt x="5202" y="1613"/>
                  </a:lnTo>
                  <a:lnTo>
                    <a:pt x="5007" y="1857"/>
                  </a:lnTo>
                  <a:lnTo>
                    <a:pt x="4811" y="2101"/>
                  </a:lnTo>
                  <a:lnTo>
                    <a:pt x="4640" y="2370"/>
                  </a:lnTo>
                  <a:lnTo>
                    <a:pt x="4372" y="2272"/>
                  </a:lnTo>
                  <a:lnTo>
                    <a:pt x="4103" y="2223"/>
                  </a:lnTo>
                  <a:lnTo>
                    <a:pt x="3834" y="2199"/>
                  </a:lnTo>
                  <a:lnTo>
                    <a:pt x="3541" y="2175"/>
                  </a:lnTo>
                  <a:lnTo>
                    <a:pt x="3199" y="2199"/>
                  </a:lnTo>
                  <a:lnTo>
                    <a:pt x="2858" y="2248"/>
                  </a:lnTo>
                  <a:lnTo>
                    <a:pt x="2516" y="2345"/>
                  </a:lnTo>
                  <a:lnTo>
                    <a:pt x="2198" y="2443"/>
                  </a:lnTo>
                  <a:lnTo>
                    <a:pt x="1881" y="2590"/>
                  </a:lnTo>
                  <a:lnTo>
                    <a:pt x="1588" y="2761"/>
                  </a:lnTo>
                  <a:lnTo>
                    <a:pt x="1319" y="2956"/>
                  </a:lnTo>
                  <a:lnTo>
                    <a:pt x="1075" y="3176"/>
                  </a:lnTo>
                  <a:lnTo>
                    <a:pt x="855" y="3420"/>
                  </a:lnTo>
                  <a:lnTo>
                    <a:pt x="635" y="3689"/>
                  </a:lnTo>
                  <a:lnTo>
                    <a:pt x="464" y="3982"/>
                  </a:lnTo>
                  <a:lnTo>
                    <a:pt x="318" y="4275"/>
                  </a:lnTo>
                  <a:lnTo>
                    <a:pt x="195" y="4592"/>
                  </a:lnTo>
                  <a:lnTo>
                    <a:pt x="98" y="4910"/>
                  </a:lnTo>
                  <a:lnTo>
                    <a:pt x="24" y="5252"/>
                  </a:lnTo>
                  <a:lnTo>
                    <a:pt x="0" y="5618"/>
                  </a:lnTo>
                  <a:lnTo>
                    <a:pt x="16510" y="5618"/>
                  </a:lnTo>
                  <a:lnTo>
                    <a:pt x="16437" y="5423"/>
                  </a:lnTo>
                  <a:lnTo>
                    <a:pt x="16339" y="5252"/>
                  </a:lnTo>
                  <a:lnTo>
                    <a:pt x="16119" y="4934"/>
                  </a:lnTo>
                  <a:lnTo>
                    <a:pt x="15851" y="4641"/>
                  </a:lnTo>
                  <a:lnTo>
                    <a:pt x="15533" y="4397"/>
                  </a:lnTo>
                  <a:lnTo>
                    <a:pt x="15362" y="4299"/>
                  </a:lnTo>
                  <a:lnTo>
                    <a:pt x="15191" y="4202"/>
                  </a:lnTo>
                  <a:lnTo>
                    <a:pt x="15020" y="4104"/>
                  </a:lnTo>
                  <a:lnTo>
                    <a:pt x="14825" y="4055"/>
                  </a:lnTo>
                  <a:lnTo>
                    <a:pt x="14629" y="3982"/>
                  </a:lnTo>
                  <a:lnTo>
                    <a:pt x="14434" y="3957"/>
                  </a:lnTo>
                  <a:lnTo>
                    <a:pt x="14214" y="3933"/>
                  </a:lnTo>
                  <a:lnTo>
                    <a:pt x="14019" y="3909"/>
                  </a:lnTo>
                  <a:lnTo>
                    <a:pt x="13775" y="3933"/>
                  </a:lnTo>
                  <a:lnTo>
                    <a:pt x="13555" y="3957"/>
                  </a:lnTo>
                  <a:lnTo>
                    <a:pt x="13457" y="3542"/>
                  </a:lnTo>
                  <a:lnTo>
                    <a:pt x="13335" y="3151"/>
                  </a:lnTo>
                  <a:lnTo>
                    <a:pt x="13164" y="2761"/>
                  </a:lnTo>
                  <a:lnTo>
                    <a:pt x="12969" y="2394"/>
                  </a:lnTo>
                  <a:lnTo>
                    <a:pt x="12749" y="2052"/>
                  </a:lnTo>
                  <a:lnTo>
                    <a:pt x="12505" y="1710"/>
                  </a:lnTo>
                  <a:lnTo>
                    <a:pt x="12212" y="1417"/>
                  </a:lnTo>
                  <a:lnTo>
                    <a:pt x="11918" y="1124"/>
                  </a:lnTo>
                  <a:lnTo>
                    <a:pt x="11577" y="880"/>
                  </a:lnTo>
                  <a:lnTo>
                    <a:pt x="11235" y="660"/>
                  </a:lnTo>
                  <a:lnTo>
                    <a:pt x="10868" y="465"/>
                  </a:lnTo>
                  <a:lnTo>
                    <a:pt x="10477" y="294"/>
                  </a:lnTo>
                  <a:lnTo>
                    <a:pt x="10087" y="172"/>
                  </a:lnTo>
                  <a:lnTo>
                    <a:pt x="9672" y="74"/>
                  </a:lnTo>
                  <a:lnTo>
                    <a:pt x="9232" y="25"/>
                  </a:lnTo>
                  <a:lnTo>
                    <a:pt x="87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49"/>
            <p:cNvSpPr/>
            <p:nvPr/>
          </p:nvSpPr>
          <p:spPr>
            <a:xfrm>
              <a:off x="3473550" y="5012225"/>
              <a:ext cx="30550" cy="129450"/>
            </a:xfrm>
            <a:custGeom>
              <a:avLst/>
              <a:gdLst/>
              <a:ahLst/>
              <a:cxnLst/>
              <a:rect l="l" t="t" r="r" b="b"/>
              <a:pathLst>
                <a:path w="1222" h="5178" extrusionOk="0">
                  <a:moveTo>
                    <a:pt x="953" y="0"/>
                  </a:moveTo>
                  <a:lnTo>
                    <a:pt x="831" y="24"/>
                  </a:lnTo>
                  <a:lnTo>
                    <a:pt x="758" y="98"/>
                  </a:lnTo>
                  <a:lnTo>
                    <a:pt x="684" y="171"/>
                  </a:lnTo>
                  <a:lnTo>
                    <a:pt x="660" y="293"/>
                  </a:lnTo>
                  <a:lnTo>
                    <a:pt x="635" y="464"/>
                  </a:lnTo>
                  <a:lnTo>
                    <a:pt x="587" y="611"/>
                  </a:lnTo>
                  <a:lnTo>
                    <a:pt x="513" y="733"/>
                  </a:lnTo>
                  <a:lnTo>
                    <a:pt x="391" y="879"/>
                  </a:lnTo>
                  <a:lnTo>
                    <a:pt x="269" y="1026"/>
                  </a:lnTo>
                  <a:lnTo>
                    <a:pt x="123" y="1246"/>
                  </a:lnTo>
                  <a:lnTo>
                    <a:pt x="74" y="1368"/>
                  </a:lnTo>
                  <a:lnTo>
                    <a:pt x="25" y="1490"/>
                  </a:lnTo>
                  <a:lnTo>
                    <a:pt x="0" y="1636"/>
                  </a:lnTo>
                  <a:lnTo>
                    <a:pt x="0" y="1832"/>
                  </a:lnTo>
                  <a:lnTo>
                    <a:pt x="0" y="2003"/>
                  </a:lnTo>
                  <a:lnTo>
                    <a:pt x="25" y="2149"/>
                  </a:lnTo>
                  <a:lnTo>
                    <a:pt x="74" y="2271"/>
                  </a:lnTo>
                  <a:lnTo>
                    <a:pt x="123" y="2394"/>
                  </a:lnTo>
                  <a:lnTo>
                    <a:pt x="269" y="2613"/>
                  </a:lnTo>
                  <a:lnTo>
                    <a:pt x="391" y="2784"/>
                  </a:lnTo>
                  <a:lnTo>
                    <a:pt x="513" y="2906"/>
                  </a:lnTo>
                  <a:lnTo>
                    <a:pt x="587" y="3029"/>
                  </a:lnTo>
                  <a:lnTo>
                    <a:pt x="635" y="3175"/>
                  </a:lnTo>
                  <a:lnTo>
                    <a:pt x="660" y="3346"/>
                  </a:lnTo>
                  <a:lnTo>
                    <a:pt x="635" y="3541"/>
                  </a:lnTo>
                  <a:lnTo>
                    <a:pt x="587" y="3688"/>
                  </a:lnTo>
                  <a:lnTo>
                    <a:pt x="513" y="3810"/>
                  </a:lnTo>
                  <a:lnTo>
                    <a:pt x="391" y="3932"/>
                  </a:lnTo>
                  <a:lnTo>
                    <a:pt x="269" y="4103"/>
                  </a:lnTo>
                  <a:lnTo>
                    <a:pt x="123" y="4299"/>
                  </a:lnTo>
                  <a:lnTo>
                    <a:pt x="74" y="4421"/>
                  </a:lnTo>
                  <a:lnTo>
                    <a:pt x="25" y="4567"/>
                  </a:lnTo>
                  <a:lnTo>
                    <a:pt x="0" y="4714"/>
                  </a:lnTo>
                  <a:lnTo>
                    <a:pt x="0" y="4885"/>
                  </a:lnTo>
                  <a:lnTo>
                    <a:pt x="0" y="5007"/>
                  </a:lnTo>
                  <a:lnTo>
                    <a:pt x="74" y="5080"/>
                  </a:lnTo>
                  <a:lnTo>
                    <a:pt x="171" y="5153"/>
                  </a:lnTo>
                  <a:lnTo>
                    <a:pt x="269" y="5178"/>
                  </a:lnTo>
                  <a:lnTo>
                    <a:pt x="391" y="5153"/>
                  </a:lnTo>
                  <a:lnTo>
                    <a:pt x="464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09" y="4445"/>
                  </a:lnTo>
                  <a:lnTo>
                    <a:pt x="831" y="4299"/>
                  </a:lnTo>
                  <a:lnTo>
                    <a:pt x="953" y="4152"/>
                  </a:lnTo>
                  <a:lnTo>
                    <a:pt x="1099" y="3932"/>
                  </a:lnTo>
                  <a:lnTo>
                    <a:pt x="1148" y="3810"/>
                  </a:lnTo>
                  <a:lnTo>
                    <a:pt x="1197" y="3688"/>
                  </a:lnTo>
                  <a:lnTo>
                    <a:pt x="1222" y="3517"/>
                  </a:lnTo>
                  <a:lnTo>
                    <a:pt x="1222" y="3346"/>
                  </a:lnTo>
                  <a:lnTo>
                    <a:pt x="1222" y="3175"/>
                  </a:lnTo>
                  <a:lnTo>
                    <a:pt x="1197" y="3029"/>
                  </a:lnTo>
                  <a:lnTo>
                    <a:pt x="1148" y="2882"/>
                  </a:lnTo>
                  <a:lnTo>
                    <a:pt x="1099" y="2760"/>
                  </a:lnTo>
                  <a:lnTo>
                    <a:pt x="953" y="2564"/>
                  </a:lnTo>
                  <a:lnTo>
                    <a:pt x="831" y="2394"/>
                  </a:lnTo>
                  <a:lnTo>
                    <a:pt x="709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09" y="1368"/>
                  </a:lnTo>
                  <a:lnTo>
                    <a:pt x="831" y="1246"/>
                  </a:lnTo>
                  <a:lnTo>
                    <a:pt x="953" y="1075"/>
                  </a:lnTo>
                  <a:lnTo>
                    <a:pt x="1099" y="879"/>
                  </a:lnTo>
                  <a:lnTo>
                    <a:pt x="1148" y="757"/>
                  </a:lnTo>
                  <a:lnTo>
                    <a:pt x="1197" y="611"/>
                  </a:lnTo>
                  <a:lnTo>
                    <a:pt x="1222" y="464"/>
                  </a:lnTo>
                  <a:lnTo>
                    <a:pt x="1222" y="293"/>
                  </a:lnTo>
                  <a:lnTo>
                    <a:pt x="1222" y="171"/>
                  </a:lnTo>
                  <a:lnTo>
                    <a:pt x="1148" y="98"/>
                  </a:lnTo>
                  <a:lnTo>
                    <a:pt x="1051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49"/>
            <p:cNvSpPr/>
            <p:nvPr/>
          </p:nvSpPr>
          <p:spPr>
            <a:xfrm>
              <a:off x="3429575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6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5" y="293"/>
                  </a:lnTo>
                  <a:lnTo>
                    <a:pt x="660" y="464"/>
                  </a:lnTo>
                  <a:lnTo>
                    <a:pt x="612" y="611"/>
                  </a:lnTo>
                  <a:lnTo>
                    <a:pt x="514" y="733"/>
                  </a:lnTo>
                  <a:lnTo>
                    <a:pt x="416" y="879"/>
                  </a:lnTo>
                  <a:lnTo>
                    <a:pt x="270" y="1026"/>
                  </a:lnTo>
                  <a:lnTo>
                    <a:pt x="148" y="1246"/>
                  </a:lnTo>
                  <a:lnTo>
                    <a:pt x="74" y="1368"/>
                  </a:lnTo>
                  <a:lnTo>
                    <a:pt x="50" y="1490"/>
                  </a:lnTo>
                  <a:lnTo>
                    <a:pt x="1" y="1636"/>
                  </a:lnTo>
                  <a:lnTo>
                    <a:pt x="1" y="1832"/>
                  </a:lnTo>
                  <a:lnTo>
                    <a:pt x="1" y="2003"/>
                  </a:lnTo>
                  <a:lnTo>
                    <a:pt x="50" y="2149"/>
                  </a:lnTo>
                  <a:lnTo>
                    <a:pt x="74" y="2271"/>
                  </a:lnTo>
                  <a:lnTo>
                    <a:pt x="148" y="2394"/>
                  </a:lnTo>
                  <a:lnTo>
                    <a:pt x="270" y="2613"/>
                  </a:lnTo>
                  <a:lnTo>
                    <a:pt x="416" y="2784"/>
                  </a:lnTo>
                  <a:lnTo>
                    <a:pt x="514" y="2906"/>
                  </a:lnTo>
                  <a:lnTo>
                    <a:pt x="612" y="3029"/>
                  </a:lnTo>
                  <a:lnTo>
                    <a:pt x="660" y="3175"/>
                  </a:lnTo>
                  <a:lnTo>
                    <a:pt x="685" y="3346"/>
                  </a:lnTo>
                  <a:lnTo>
                    <a:pt x="660" y="3541"/>
                  </a:lnTo>
                  <a:lnTo>
                    <a:pt x="612" y="3688"/>
                  </a:lnTo>
                  <a:lnTo>
                    <a:pt x="514" y="3810"/>
                  </a:lnTo>
                  <a:lnTo>
                    <a:pt x="416" y="3932"/>
                  </a:lnTo>
                  <a:lnTo>
                    <a:pt x="270" y="4103"/>
                  </a:lnTo>
                  <a:lnTo>
                    <a:pt x="148" y="4299"/>
                  </a:lnTo>
                  <a:lnTo>
                    <a:pt x="74" y="4421"/>
                  </a:lnTo>
                  <a:lnTo>
                    <a:pt x="50" y="4567"/>
                  </a:lnTo>
                  <a:lnTo>
                    <a:pt x="1" y="4714"/>
                  </a:lnTo>
                  <a:lnTo>
                    <a:pt x="1" y="4885"/>
                  </a:lnTo>
                  <a:lnTo>
                    <a:pt x="25" y="5007"/>
                  </a:lnTo>
                  <a:lnTo>
                    <a:pt x="74" y="5080"/>
                  </a:lnTo>
                  <a:lnTo>
                    <a:pt x="172" y="5153"/>
                  </a:lnTo>
                  <a:lnTo>
                    <a:pt x="294" y="5178"/>
                  </a:lnTo>
                  <a:lnTo>
                    <a:pt x="392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3" y="4885"/>
                  </a:lnTo>
                  <a:lnTo>
                    <a:pt x="587" y="4714"/>
                  </a:lnTo>
                  <a:lnTo>
                    <a:pt x="636" y="4567"/>
                  </a:lnTo>
                  <a:lnTo>
                    <a:pt x="734" y="4445"/>
                  </a:lnTo>
                  <a:lnTo>
                    <a:pt x="831" y="4299"/>
                  </a:lnTo>
                  <a:lnTo>
                    <a:pt x="978" y="4152"/>
                  </a:lnTo>
                  <a:lnTo>
                    <a:pt x="1100" y="3932"/>
                  </a:lnTo>
                  <a:lnTo>
                    <a:pt x="1149" y="3810"/>
                  </a:lnTo>
                  <a:lnTo>
                    <a:pt x="1198" y="3688"/>
                  </a:lnTo>
                  <a:lnTo>
                    <a:pt x="1222" y="3517"/>
                  </a:lnTo>
                  <a:lnTo>
                    <a:pt x="1247" y="3346"/>
                  </a:lnTo>
                  <a:lnTo>
                    <a:pt x="1222" y="3175"/>
                  </a:lnTo>
                  <a:lnTo>
                    <a:pt x="1198" y="3029"/>
                  </a:lnTo>
                  <a:lnTo>
                    <a:pt x="1149" y="2882"/>
                  </a:lnTo>
                  <a:lnTo>
                    <a:pt x="1100" y="2760"/>
                  </a:lnTo>
                  <a:lnTo>
                    <a:pt x="978" y="2564"/>
                  </a:lnTo>
                  <a:lnTo>
                    <a:pt x="831" y="2394"/>
                  </a:lnTo>
                  <a:lnTo>
                    <a:pt x="734" y="2271"/>
                  </a:lnTo>
                  <a:lnTo>
                    <a:pt x="636" y="2149"/>
                  </a:lnTo>
                  <a:lnTo>
                    <a:pt x="587" y="2003"/>
                  </a:lnTo>
                  <a:lnTo>
                    <a:pt x="563" y="1832"/>
                  </a:lnTo>
                  <a:lnTo>
                    <a:pt x="587" y="1636"/>
                  </a:lnTo>
                  <a:lnTo>
                    <a:pt x="636" y="1490"/>
                  </a:lnTo>
                  <a:lnTo>
                    <a:pt x="734" y="1368"/>
                  </a:lnTo>
                  <a:lnTo>
                    <a:pt x="831" y="1246"/>
                  </a:lnTo>
                  <a:lnTo>
                    <a:pt x="978" y="1075"/>
                  </a:lnTo>
                  <a:lnTo>
                    <a:pt x="1100" y="879"/>
                  </a:lnTo>
                  <a:lnTo>
                    <a:pt x="1149" y="757"/>
                  </a:lnTo>
                  <a:lnTo>
                    <a:pt x="1198" y="611"/>
                  </a:lnTo>
                  <a:lnTo>
                    <a:pt x="1222" y="464"/>
                  </a:lnTo>
                  <a:lnTo>
                    <a:pt x="1247" y="293"/>
                  </a:lnTo>
                  <a:lnTo>
                    <a:pt x="1222" y="171"/>
                  </a:lnTo>
                  <a:lnTo>
                    <a:pt x="1149" y="98"/>
                  </a:lnTo>
                  <a:lnTo>
                    <a:pt x="1076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49"/>
            <p:cNvSpPr/>
            <p:nvPr/>
          </p:nvSpPr>
          <p:spPr>
            <a:xfrm>
              <a:off x="3516900" y="5012225"/>
              <a:ext cx="31175" cy="129450"/>
            </a:xfrm>
            <a:custGeom>
              <a:avLst/>
              <a:gdLst/>
              <a:ahLst/>
              <a:cxnLst/>
              <a:rect l="l" t="t" r="r" b="b"/>
              <a:pathLst>
                <a:path w="1247" h="5178" extrusionOk="0">
                  <a:moveTo>
                    <a:pt x="953" y="0"/>
                  </a:moveTo>
                  <a:lnTo>
                    <a:pt x="855" y="24"/>
                  </a:lnTo>
                  <a:lnTo>
                    <a:pt x="758" y="98"/>
                  </a:lnTo>
                  <a:lnTo>
                    <a:pt x="709" y="171"/>
                  </a:lnTo>
                  <a:lnTo>
                    <a:pt x="684" y="293"/>
                  </a:lnTo>
                  <a:lnTo>
                    <a:pt x="660" y="464"/>
                  </a:lnTo>
                  <a:lnTo>
                    <a:pt x="611" y="611"/>
                  </a:lnTo>
                  <a:lnTo>
                    <a:pt x="513" y="733"/>
                  </a:lnTo>
                  <a:lnTo>
                    <a:pt x="416" y="879"/>
                  </a:lnTo>
                  <a:lnTo>
                    <a:pt x="269" y="1026"/>
                  </a:lnTo>
                  <a:lnTo>
                    <a:pt x="147" y="1246"/>
                  </a:lnTo>
                  <a:lnTo>
                    <a:pt x="98" y="1368"/>
                  </a:lnTo>
                  <a:lnTo>
                    <a:pt x="49" y="1490"/>
                  </a:lnTo>
                  <a:lnTo>
                    <a:pt x="25" y="1636"/>
                  </a:lnTo>
                  <a:lnTo>
                    <a:pt x="0" y="1832"/>
                  </a:lnTo>
                  <a:lnTo>
                    <a:pt x="25" y="2003"/>
                  </a:lnTo>
                  <a:lnTo>
                    <a:pt x="49" y="2149"/>
                  </a:lnTo>
                  <a:lnTo>
                    <a:pt x="98" y="2271"/>
                  </a:lnTo>
                  <a:lnTo>
                    <a:pt x="147" y="2394"/>
                  </a:lnTo>
                  <a:lnTo>
                    <a:pt x="269" y="2613"/>
                  </a:lnTo>
                  <a:lnTo>
                    <a:pt x="416" y="2784"/>
                  </a:lnTo>
                  <a:lnTo>
                    <a:pt x="513" y="2906"/>
                  </a:lnTo>
                  <a:lnTo>
                    <a:pt x="611" y="3029"/>
                  </a:lnTo>
                  <a:lnTo>
                    <a:pt x="660" y="3175"/>
                  </a:lnTo>
                  <a:lnTo>
                    <a:pt x="684" y="3346"/>
                  </a:lnTo>
                  <a:lnTo>
                    <a:pt x="660" y="3541"/>
                  </a:lnTo>
                  <a:lnTo>
                    <a:pt x="611" y="3688"/>
                  </a:lnTo>
                  <a:lnTo>
                    <a:pt x="513" y="3810"/>
                  </a:lnTo>
                  <a:lnTo>
                    <a:pt x="416" y="3932"/>
                  </a:lnTo>
                  <a:lnTo>
                    <a:pt x="269" y="4103"/>
                  </a:lnTo>
                  <a:lnTo>
                    <a:pt x="147" y="4299"/>
                  </a:lnTo>
                  <a:lnTo>
                    <a:pt x="98" y="4421"/>
                  </a:lnTo>
                  <a:lnTo>
                    <a:pt x="49" y="4567"/>
                  </a:lnTo>
                  <a:lnTo>
                    <a:pt x="25" y="4714"/>
                  </a:lnTo>
                  <a:lnTo>
                    <a:pt x="0" y="4885"/>
                  </a:lnTo>
                  <a:lnTo>
                    <a:pt x="25" y="5007"/>
                  </a:lnTo>
                  <a:lnTo>
                    <a:pt x="98" y="5080"/>
                  </a:lnTo>
                  <a:lnTo>
                    <a:pt x="171" y="5153"/>
                  </a:lnTo>
                  <a:lnTo>
                    <a:pt x="294" y="5178"/>
                  </a:lnTo>
                  <a:lnTo>
                    <a:pt x="391" y="5153"/>
                  </a:lnTo>
                  <a:lnTo>
                    <a:pt x="489" y="5080"/>
                  </a:lnTo>
                  <a:lnTo>
                    <a:pt x="538" y="5007"/>
                  </a:lnTo>
                  <a:lnTo>
                    <a:pt x="562" y="4885"/>
                  </a:lnTo>
                  <a:lnTo>
                    <a:pt x="587" y="4714"/>
                  </a:lnTo>
                  <a:lnTo>
                    <a:pt x="635" y="4567"/>
                  </a:lnTo>
                  <a:lnTo>
                    <a:pt x="733" y="4445"/>
                  </a:lnTo>
                  <a:lnTo>
                    <a:pt x="831" y="4299"/>
                  </a:lnTo>
                  <a:lnTo>
                    <a:pt x="977" y="4152"/>
                  </a:lnTo>
                  <a:lnTo>
                    <a:pt x="1099" y="3932"/>
                  </a:lnTo>
                  <a:lnTo>
                    <a:pt x="1173" y="3810"/>
                  </a:lnTo>
                  <a:lnTo>
                    <a:pt x="1197" y="3688"/>
                  </a:lnTo>
                  <a:lnTo>
                    <a:pt x="1246" y="3517"/>
                  </a:lnTo>
                  <a:lnTo>
                    <a:pt x="1246" y="3346"/>
                  </a:lnTo>
                  <a:lnTo>
                    <a:pt x="1246" y="3175"/>
                  </a:lnTo>
                  <a:lnTo>
                    <a:pt x="1197" y="3029"/>
                  </a:lnTo>
                  <a:lnTo>
                    <a:pt x="1173" y="2882"/>
                  </a:lnTo>
                  <a:lnTo>
                    <a:pt x="1099" y="2760"/>
                  </a:lnTo>
                  <a:lnTo>
                    <a:pt x="977" y="2564"/>
                  </a:lnTo>
                  <a:lnTo>
                    <a:pt x="831" y="2394"/>
                  </a:lnTo>
                  <a:lnTo>
                    <a:pt x="733" y="2271"/>
                  </a:lnTo>
                  <a:lnTo>
                    <a:pt x="635" y="2149"/>
                  </a:lnTo>
                  <a:lnTo>
                    <a:pt x="587" y="2003"/>
                  </a:lnTo>
                  <a:lnTo>
                    <a:pt x="562" y="1832"/>
                  </a:lnTo>
                  <a:lnTo>
                    <a:pt x="587" y="1636"/>
                  </a:lnTo>
                  <a:lnTo>
                    <a:pt x="635" y="1490"/>
                  </a:lnTo>
                  <a:lnTo>
                    <a:pt x="733" y="1368"/>
                  </a:lnTo>
                  <a:lnTo>
                    <a:pt x="831" y="1246"/>
                  </a:lnTo>
                  <a:lnTo>
                    <a:pt x="977" y="1075"/>
                  </a:lnTo>
                  <a:lnTo>
                    <a:pt x="1099" y="879"/>
                  </a:lnTo>
                  <a:lnTo>
                    <a:pt x="1173" y="757"/>
                  </a:lnTo>
                  <a:lnTo>
                    <a:pt x="1197" y="611"/>
                  </a:lnTo>
                  <a:lnTo>
                    <a:pt x="1246" y="464"/>
                  </a:lnTo>
                  <a:lnTo>
                    <a:pt x="1246" y="293"/>
                  </a:lnTo>
                  <a:lnTo>
                    <a:pt x="1222" y="171"/>
                  </a:lnTo>
                  <a:lnTo>
                    <a:pt x="1173" y="98"/>
                  </a:lnTo>
                  <a:lnTo>
                    <a:pt x="1075" y="24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47" name="Google Shape;947;p49"/>
          <p:cNvGrpSpPr/>
          <p:nvPr/>
        </p:nvGrpSpPr>
        <p:grpSpPr>
          <a:xfrm>
            <a:off x="3683970" y="4296723"/>
            <a:ext cx="459424" cy="417561"/>
            <a:chOff x="4562200" y="4968250"/>
            <a:chExt cx="549550" cy="499475"/>
          </a:xfrm>
        </p:grpSpPr>
        <p:sp>
          <p:nvSpPr>
            <p:cNvPr id="948" name="Google Shape;948;p49"/>
            <p:cNvSpPr/>
            <p:nvPr/>
          </p:nvSpPr>
          <p:spPr>
            <a:xfrm>
              <a:off x="4842450" y="5242400"/>
              <a:ext cx="213125" cy="225325"/>
            </a:xfrm>
            <a:custGeom>
              <a:avLst/>
              <a:gdLst/>
              <a:ahLst/>
              <a:cxnLst/>
              <a:rect l="l" t="t" r="r" b="b"/>
              <a:pathLst>
                <a:path w="8525" h="9013" extrusionOk="0">
                  <a:moveTo>
                    <a:pt x="8524" y="1"/>
                  </a:moveTo>
                  <a:lnTo>
                    <a:pt x="2272" y="3542"/>
                  </a:lnTo>
                  <a:lnTo>
                    <a:pt x="2150" y="3591"/>
                  </a:lnTo>
                  <a:lnTo>
                    <a:pt x="2028" y="3615"/>
                  </a:lnTo>
                  <a:lnTo>
                    <a:pt x="1906" y="3591"/>
                  </a:lnTo>
                  <a:lnTo>
                    <a:pt x="1808" y="3566"/>
                  </a:lnTo>
                  <a:lnTo>
                    <a:pt x="1735" y="3517"/>
                  </a:lnTo>
                  <a:lnTo>
                    <a:pt x="1662" y="3444"/>
                  </a:lnTo>
                  <a:lnTo>
                    <a:pt x="1588" y="3371"/>
                  </a:lnTo>
                  <a:lnTo>
                    <a:pt x="1" y="440"/>
                  </a:lnTo>
                  <a:lnTo>
                    <a:pt x="1" y="9013"/>
                  </a:lnTo>
                  <a:lnTo>
                    <a:pt x="8524" y="4104"/>
                  </a:lnTo>
                  <a:lnTo>
                    <a:pt x="852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49"/>
            <p:cNvSpPr/>
            <p:nvPr/>
          </p:nvSpPr>
          <p:spPr>
            <a:xfrm>
              <a:off x="4617775" y="5241800"/>
              <a:ext cx="212500" cy="225925"/>
            </a:xfrm>
            <a:custGeom>
              <a:avLst/>
              <a:gdLst/>
              <a:ahLst/>
              <a:cxnLst/>
              <a:rect l="l" t="t" r="r" b="b"/>
              <a:pathLst>
                <a:path w="8500" h="9037" extrusionOk="0">
                  <a:moveTo>
                    <a:pt x="0" y="0"/>
                  </a:moveTo>
                  <a:lnTo>
                    <a:pt x="0" y="4128"/>
                  </a:lnTo>
                  <a:lnTo>
                    <a:pt x="8499" y="9037"/>
                  </a:lnTo>
                  <a:lnTo>
                    <a:pt x="8499" y="586"/>
                  </a:lnTo>
                  <a:lnTo>
                    <a:pt x="6961" y="3395"/>
                  </a:lnTo>
                  <a:lnTo>
                    <a:pt x="6887" y="3468"/>
                  </a:lnTo>
                  <a:lnTo>
                    <a:pt x="6814" y="3541"/>
                  </a:lnTo>
                  <a:lnTo>
                    <a:pt x="6741" y="3590"/>
                  </a:lnTo>
                  <a:lnTo>
                    <a:pt x="6643" y="3615"/>
                  </a:lnTo>
                  <a:lnTo>
                    <a:pt x="6521" y="3639"/>
                  </a:lnTo>
                  <a:lnTo>
                    <a:pt x="6399" y="3615"/>
                  </a:lnTo>
                  <a:lnTo>
                    <a:pt x="6277" y="356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49"/>
            <p:cNvSpPr/>
            <p:nvPr/>
          </p:nvSpPr>
          <p:spPr>
            <a:xfrm>
              <a:off x="4631200" y="4968250"/>
              <a:ext cx="411550" cy="236325"/>
            </a:xfrm>
            <a:custGeom>
              <a:avLst/>
              <a:gdLst/>
              <a:ahLst/>
              <a:cxnLst/>
              <a:rect l="l" t="t" r="r" b="b"/>
              <a:pathLst>
                <a:path w="16462" h="9453" extrusionOk="0">
                  <a:moveTo>
                    <a:pt x="8182" y="1"/>
                  </a:moveTo>
                  <a:lnTo>
                    <a:pt x="0" y="4763"/>
                  </a:lnTo>
                  <a:lnTo>
                    <a:pt x="8231" y="9452"/>
                  </a:lnTo>
                  <a:lnTo>
                    <a:pt x="16462" y="4763"/>
                  </a:lnTo>
                  <a:lnTo>
                    <a:pt x="81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49"/>
            <p:cNvSpPr/>
            <p:nvPr/>
          </p:nvSpPr>
          <p:spPr>
            <a:xfrm>
              <a:off x="4562200" y="5094025"/>
              <a:ext cx="274800" cy="226550"/>
            </a:xfrm>
            <a:custGeom>
              <a:avLst/>
              <a:gdLst/>
              <a:ahLst/>
              <a:cxnLst/>
              <a:rect l="l" t="t" r="r" b="b"/>
              <a:pathLst>
                <a:path w="10992" h="9062" extrusionOk="0">
                  <a:moveTo>
                    <a:pt x="2248" y="1"/>
                  </a:moveTo>
                  <a:lnTo>
                    <a:pt x="1" y="4079"/>
                  </a:lnTo>
                  <a:lnTo>
                    <a:pt x="8744" y="9062"/>
                  </a:lnTo>
                  <a:lnTo>
                    <a:pt x="10991" y="4983"/>
                  </a:lnTo>
                  <a:lnTo>
                    <a:pt x="224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49"/>
            <p:cNvSpPr/>
            <p:nvPr/>
          </p:nvSpPr>
          <p:spPr>
            <a:xfrm>
              <a:off x="4836975" y="5094025"/>
              <a:ext cx="274775" cy="226550"/>
            </a:xfrm>
            <a:custGeom>
              <a:avLst/>
              <a:gdLst/>
              <a:ahLst/>
              <a:cxnLst/>
              <a:rect l="l" t="t" r="r" b="b"/>
              <a:pathLst>
                <a:path w="10991" h="9062" extrusionOk="0">
                  <a:moveTo>
                    <a:pt x="8743" y="1"/>
                  </a:moveTo>
                  <a:lnTo>
                    <a:pt x="0" y="4983"/>
                  </a:lnTo>
                  <a:lnTo>
                    <a:pt x="2247" y="9062"/>
                  </a:lnTo>
                  <a:lnTo>
                    <a:pt x="10990" y="4079"/>
                  </a:lnTo>
                  <a:lnTo>
                    <a:pt x="874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3" name="Google Shape;953;p49"/>
          <p:cNvGrpSpPr/>
          <p:nvPr/>
        </p:nvGrpSpPr>
        <p:grpSpPr>
          <a:xfrm>
            <a:off x="3190898" y="4320214"/>
            <a:ext cx="318516" cy="370076"/>
            <a:chOff x="3972400" y="4996350"/>
            <a:chExt cx="381000" cy="442675"/>
          </a:xfrm>
        </p:grpSpPr>
        <p:sp>
          <p:nvSpPr>
            <p:cNvPr id="954" name="Google Shape;954;p49"/>
            <p:cNvSpPr/>
            <p:nvPr/>
          </p:nvSpPr>
          <p:spPr>
            <a:xfrm>
              <a:off x="4157400" y="4996350"/>
              <a:ext cx="86725" cy="103200"/>
            </a:xfrm>
            <a:custGeom>
              <a:avLst/>
              <a:gdLst/>
              <a:ahLst/>
              <a:cxnLst/>
              <a:rect l="l" t="t" r="r" b="b"/>
              <a:pathLst>
                <a:path w="3469" h="4128" extrusionOk="0">
                  <a:moveTo>
                    <a:pt x="3395" y="0"/>
                  </a:moveTo>
                  <a:lnTo>
                    <a:pt x="3029" y="98"/>
                  </a:lnTo>
                  <a:lnTo>
                    <a:pt x="2638" y="195"/>
                  </a:lnTo>
                  <a:lnTo>
                    <a:pt x="2149" y="342"/>
                  </a:lnTo>
                  <a:lnTo>
                    <a:pt x="1661" y="537"/>
                  </a:lnTo>
                  <a:lnTo>
                    <a:pt x="1392" y="659"/>
                  </a:lnTo>
                  <a:lnTo>
                    <a:pt x="1148" y="806"/>
                  </a:lnTo>
                  <a:lnTo>
                    <a:pt x="904" y="953"/>
                  </a:lnTo>
                  <a:lnTo>
                    <a:pt x="684" y="1124"/>
                  </a:lnTo>
                  <a:lnTo>
                    <a:pt x="489" y="1319"/>
                  </a:lnTo>
                  <a:lnTo>
                    <a:pt x="318" y="1514"/>
                  </a:lnTo>
                  <a:lnTo>
                    <a:pt x="196" y="1710"/>
                  </a:lnTo>
                  <a:lnTo>
                    <a:pt x="98" y="1929"/>
                  </a:lnTo>
                  <a:lnTo>
                    <a:pt x="49" y="2149"/>
                  </a:lnTo>
                  <a:lnTo>
                    <a:pt x="0" y="2369"/>
                  </a:lnTo>
                  <a:lnTo>
                    <a:pt x="0" y="2589"/>
                  </a:lnTo>
                  <a:lnTo>
                    <a:pt x="25" y="2784"/>
                  </a:lnTo>
                  <a:lnTo>
                    <a:pt x="49" y="2980"/>
                  </a:lnTo>
                  <a:lnTo>
                    <a:pt x="98" y="3175"/>
                  </a:lnTo>
                  <a:lnTo>
                    <a:pt x="220" y="3517"/>
                  </a:lnTo>
                  <a:lnTo>
                    <a:pt x="342" y="3786"/>
                  </a:lnTo>
                  <a:lnTo>
                    <a:pt x="489" y="4030"/>
                  </a:lnTo>
                  <a:lnTo>
                    <a:pt x="757" y="4079"/>
                  </a:lnTo>
                  <a:lnTo>
                    <a:pt x="1050" y="4103"/>
                  </a:lnTo>
                  <a:lnTo>
                    <a:pt x="1392" y="4128"/>
                  </a:lnTo>
                  <a:lnTo>
                    <a:pt x="1588" y="4103"/>
                  </a:lnTo>
                  <a:lnTo>
                    <a:pt x="1808" y="4079"/>
                  </a:lnTo>
                  <a:lnTo>
                    <a:pt x="2003" y="4030"/>
                  </a:lnTo>
                  <a:lnTo>
                    <a:pt x="2198" y="3957"/>
                  </a:lnTo>
                  <a:lnTo>
                    <a:pt x="2394" y="3859"/>
                  </a:lnTo>
                  <a:lnTo>
                    <a:pt x="2589" y="3737"/>
                  </a:lnTo>
                  <a:lnTo>
                    <a:pt x="2760" y="3590"/>
                  </a:lnTo>
                  <a:lnTo>
                    <a:pt x="2931" y="3395"/>
                  </a:lnTo>
                  <a:lnTo>
                    <a:pt x="3053" y="3175"/>
                  </a:lnTo>
                  <a:lnTo>
                    <a:pt x="3175" y="2931"/>
                  </a:lnTo>
                  <a:lnTo>
                    <a:pt x="3273" y="2662"/>
                  </a:lnTo>
                  <a:lnTo>
                    <a:pt x="3346" y="2394"/>
                  </a:lnTo>
                  <a:lnTo>
                    <a:pt x="3395" y="2125"/>
                  </a:lnTo>
                  <a:lnTo>
                    <a:pt x="3419" y="1832"/>
                  </a:lnTo>
                  <a:lnTo>
                    <a:pt x="3468" y="1294"/>
                  </a:lnTo>
                  <a:lnTo>
                    <a:pt x="3468" y="782"/>
                  </a:lnTo>
                  <a:lnTo>
                    <a:pt x="3444" y="391"/>
                  </a:lnTo>
                  <a:lnTo>
                    <a:pt x="33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9"/>
            <p:cNvSpPr/>
            <p:nvPr/>
          </p:nvSpPr>
          <p:spPr>
            <a:xfrm>
              <a:off x="3972400" y="5048250"/>
              <a:ext cx="381000" cy="390775"/>
            </a:xfrm>
            <a:custGeom>
              <a:avLst/>
              <a:gdLst/>
              <a:ahLst/>
              <a:cxnLst/>
              <a:rect l="l" t="t" r="r" b="b"/>
              <a:pathLst>
                <a:path w="15240" h="15631" extrusionOk="0">
                  <a:moveTo>
                    <a:pt x="4689" y="3810"/>
                  </a:moveTo>
                  <a:lnTo>
                    <a:pt x="4787" y="3834"/>
                  </a:lnTo>
                  <a:lnTo>
                    <a:pt x="4860" y="3908"/>
                  </a:lnTo>
                  <a:lnTo>
                    <a:pt x="4885" y="4005"/>
                  </a:lnTo>
                  <a:lnTo>
                    <a:pt x="4885" y="4103"/>
                  </a:lnTo>
                  <a:lnTo>
                    <a:pt x="4836" y="4176"/>
                  </a:lnTo>
                  <a:lnTo>
                    <a:pt x="4787" y="4250"/>
                  </a:lnTo>
                  <a:lnTo>
                    <a:pt x="4689" y="4298"/>
                  </a:lnTo>
                  <a:lnTo>
                    <a:pt x="4421" y="4347"/>
                  </a:lnTo>
                  <a:lnTo>
                    <a:pt x="4176" y="4421"/>
                  </a:lnTo>
                  <a:lnTo>
                    <a:pt x="3957" y="4518"/>
                  </a:lnTo>
                  <a:lnTo>
                    <a:pt x="3737" y="4640"/>
                  </a:lnTo>
                  <a:lnTo>
                    <a:pt x="3566" y="4787"/>
                  </a:lnTo>
                  <a:lnTo>
                    <a:pt x="3395" y="4933"/>
                  </a:lnTo>
                  <a:lnTo>
                    <a:pt x="3248" y="5080"/>
                  </a:lnTo>
                  <a:lnTo>
                    <a:pt x="3102" y="5251"/>
                  </a:lnTo>
                  <a:lnTo>
                    <a:pt x="3004" y="5422"/>
                  </a:lnTo>
                  <a:lnTo>
                    <a:pt x="2882" y="5617"/>
                  </a:lnTo>
                  <a:lnTo>
                    <a:pt x="2735" y="5984"/>
                  </a:lnTo>
                  <a:lnTo>
                    <a:pt x="2613" y="6374"/>
                  </a:lnTo>
                  <a:lnTo>
                    <a:pt x="2516" y="6765"/>
                  </a:lnTo>
                  <a:lnTo>
                    <a:pt x="2491" y="6838"/>
                  </a:lnTo>
                  <a:lnTo>
                    <a:pt x="2442" y="6912"/>
                  </a:lnTo>
                  <a:lnTo>
                    <a:pt x="2369" y="6936"/>
                  </a:lnTo>
                  <a:lnTo>
                    <a:pt x="2296" y="6961"/>
                  </a:lnTo>
                  <a:lnTo>
                    <a:pt x="2247" y="6961"/>
                  </a:lnTo>
                  <a:lnTo>
                    <a:pt x="2149" y="6912"/>
                  </a:lnTo>
                  <a:lnTo>
                    <a:pt x="2076" y="6863"/>
                  </a:lnTo>
                  <a:lnTo>
                    <a:pt x="2052" y="6765"/>
                  </a:lnTo>
                  <a:lnTo>
                    <a:pt x="2052" y="6668"/>
                  </a:lnTo>
                  <a:lnTo>
                    <a:pt x="2100" y="6374"/>
                  </a:lnTo>
                  <a:lnTo>
                    <a:pt x="2174" y="6106"/>
                  </a:lnTo>
                  <a:lnTo>
                    <a:pt x="2271" y="5837"/>
                  </a:lnTo>
                  <a:lnTo>
                    <a:pt x="2369" y="5593"/>
                  </a:lnTo>
                  <a:lnTo>
                    <a:pt x="2491" y="5349"/>
                  </a:lnTo>
                  <a:lnTo>
                    <a:pt x="2613" y="5129"/>
                  </a:lnTo>
                  <a:lnTo>
                    <a:pt x="2760" y="4933"/>
                  </a:lnTo>
                  <a:lnTo>
                    <a:pt x="2906" y="4738"/>
                  </a:lnTo>
                  <a:lnTo>
                    <a:pt x="3077" y="4567"/>
                  </a:lnTo>
                  <a:lnTo>
                    <a:pt x="3248" y="4396"/>
                  </a:lnTo>
                  <a:lnTo>
                    <a:pt x="3444" y="4250"/>
                  </a:lnTo>
                  <a:lnTo>
                    <a:pt x="3663" y="4128"/>
                  </a:lnTo>
                  <a:lnTo>
                    <a:pt x="3883" y="4030"/>
                  </a:lnTo>
                  <a:lnTo>
                    <a:pt x="4103" y="3932"/>
                  </a:lnTo>
                  <a:lnTo>
                    <a:pt x="4347" y="3859"/>
                  </a:lnTo>
                  <a:lnTo>
                    <a:pt x="4616" y="3810"/>
                  </a:lnTo>
                  <a:close/>
                  <a:moveTo>
                    <a:pt x="6374" y="0"/>
                  </a:moveTo>
                  <a:lnTo>
                    <a:pt x="6008" y="293"/>
                  </a:lnTo>
                  <a:lnTo>
                    <a:pt x="6301" y="953"/>
                  </a:lnTo>
                  <a:lnTo>
                    <a:pt x="7083" y="2687"/>
                  </a:lnTo>
                  <a:lnTo>
                    <a:pt x="6619" y="2662"/>
                  </a:lnTo>
                  <a:lnTo>
                    <a:pt x="6179" y="2638"/>
                  </a:lnTo>
                  <a:lnTo>
                    <a:pt x="5373" y="2516"/>
                  </a:lnTo>
                  <a:lnTo>
                    <a:pt x="4592" y="2516"/>
                  </a:lnTo>
                  <a:lnTo>
                    <a:pt x="4421" y="2540"/>
                  </a:lnTo>
                  <a:lnTo>
                    <a:pt x="4225" y="2589"/>
                  </a:lnTo>
                  <a:lnTo>
                    <a:pt x="4030" y="2662"/>
                  </a:lnTo>
                  <a:lnTo>
                    <a:pt x="3834" y="2735"/>
                  </a:lnTo>
                  <a:lnTo>
                    <a:pt x="3419" y="2955"/>
                  </a:lnTo>
                  <a:lnTo>
                    <a:pt x="3004" y="3175"/>
                  </a:lnTo>
                  <a:lnTo>
                    <a:pt x="2638" y="3444"/>
                  </a:lnTo>
                  <a:lnTo>
                    <a:pt x="2271" y="3712"/>
                  </a:lnTo>
                  <a:lnTo>
                    <a:pt x="1929" y="4030"/>
                  </a:lnTo>
                  <a:lnTo>
                    <a:pt x="1612" y="4347"/>
                  </a:lnTo>
                  <a:lnTo>
                    <a:pt x="1319" y="4689"/>
                  </a:lnTo>
                  <a:lnTo>
                    <a:pt x="1075" y="5056"/>
                  </a:lnTo>
                  <a:lnTo>
                    <a:pt x="830" y="5446"/>
                  </a:lnTo>
                  <a:lnTo>
                    <a:pt x="611" y="5862"/>
                  </a:lnTo>
                  <a:lnTo>
                    <a:pt x="440" y="6301"/>
                  </a:lnTo>
                  <a:lnTo>
                    <a:pt x="293" y="6741"/>
                  </a:lnTo>
                  <a:lnTo>
                    <a:pt x="171" y="7205"/>
                  </a:lnTo>
                  <a:lnTo>
                    <a:pt x="73" y="7693"/>
                  </a:lnTo>
                  <a:lnTo>
                    <a:pt x="24" y="8206"/>
                  </a:lnTo>
                  <a:lnTo>
                    <a:pt x="0" y="8719"/>
                  </a:lnTo>
                  <a:lnTo>
                    <a:pt x="24" y="9256"/>
                  </a:lnTo>
                  <a:lnTo>
                    <a:pt x="73" y="9794"/>
                  </a:lnTo>
                  <a:lnTo>
                    <a:pt x="171" y="10307"/>
                  </a:lnTo>
                  <a:lnTo>
                    <a:pt x="293" y="10795"/>
                  </a:lnTo>
                  <a:lnTo>
                    <a:pt x="464" y="11308"/>
                  </a:lnTo>
                  <a:lnTo>
                    <a:pt x="659" y="11772"/>
                  </a:lnTo>
                  <a:lnTo>
                    <a:pt x="879" y="12236"/>
                  </a:lnTo>
                  <a:lnTo>
                    <a:pt x="1123" y="12676"/>
                  </a:lnTo>
                  <a:lnTo>
                    <a:pt x="1392" y="13091"/>
                  </a:lnTo>
                  <a:lnTo>
                    <a:pt x="1710" y="13506"/>
                  </a:lnTo>
                  <a:lnTo>
                    <a:pt x="2027" y="13872"/>
                  </a:lnTo>
                  <a:lnTo>
                    <a:pt x="2393" y="14239"/>
                  </a:lnTo>
                  <a:lnTo>
                    <a:pt x="2760" y="14581"/>
                  </a:lnTo>
                  <a:lnTo>
                    <a:pt x="3151" y="14874"/>
                  </a:lnTo>
                  <a:lnTo>
                    <a:pt x="3590" y="15167"/>
                  </a:lnTo>
                  <a:lnTo>
                    <a:pt x="4030" y="15411"/>
                  </a:lnTo>
                  <a:lnTo>
                    <a:pt x="4225" y="15509"/>
                  </a:lnTo>
                  <a:lnTo>
                    <a:pt x="4421" y="15582"/>
                  </a:lnTo>
                  <a:lnTo>
                    <a:pt x="4640" y="15631"/>
                  </a:lnTo>
                  <a:lnTo>
                    <a:pt x="5275" y="15631"/>
                  </a:lnTo>
                  <a:lnTo>
                    <a:pt x="5739" y="15558"/>
                  </a:lnTo>
                  <a:lnTo>
                    <a:pt x="6668" y="15362"/>
                  </a:lnTo>
                  <a:lnTo>
                    <a:pt x="7132" y="15289"/>
                  </a:lnTo>
                  <a:lnTo>
                    <a:pt x="7376" y="15264"/>
                  </a:lnTo>
                  <a:lnTo>
                    <a:pt x="7864" y="15264"/>
                  </a:lnTo>
                  <a:lnTo>
                    <a:pt x="8108" y="15289"/>
                  </a:lnTo>
                  <a:lnTo>
                    <a:pt x="8597" y="15362"/>
                  </a:lnTo>
                  <a:lnTo>
                    <a:pt x="9549" y="15558"/>
                  </a:lnTo>
                  <a:lnTo>
                    <a:pt x="9989" y="15606"/>
                  </a:lnTo>
                  <a:lnTo>
                    <a:pt x="10209" y="15631"/>
                  </a:lnTo>
                  <a:lnTo>
                    <a:pt x="10429" y="15631"/>
                  </a:lnTo>
                  <a:lnTo>
                    <a:pt x="10648" y="15606"/>
                  </a:lnTo>
                  <a:lnTo>
                    <a:pt x="10868" y="15558"/>
                  </a:lnTo>
                  <a:lnTo>
                    <a:pt x="11064" y="15484"/>
                  </a:lnTo>
                  <a:lnTo>
                    <a:pt x="11283" y="15387"/>
                  </a:lnTo>
                  <a:lnTo>
                    <a:pt x="11723" y="15142"/>
                  </a:lnTo>
                  <a:lnTo>
                    <a:pt x="12114" y="14849"/>
                  </a:lnTo>
                  <a:lnTo>
                    <a:pt x="12529" y="14532"/>
                  </a:lnTo>
                  <a:lnTo>
                    <a:pt x="12895" y="14214"/>
                  </a:lnTo>
                  <a:lnTo>
                    <a:pt x="13237" y="13848"/>
                  </a:lnTo>
                  <a:lnTo>
                    <a:pt x="13555" y="13457"/>
                  </a:lnTo>
                  <a:lnTo>
                    <a:pt x="13872" y="13066"/>
                  </a:lnTo>
                  <a:lnTo>
                    <a:pt x="14141" y="12651"/>
                  </a:lnTo>
                  <a:lnTo>
                    <a:pt x="14385" y="12212"/>
                  </a:lnTo>
                  <a:lnTo>
                    <a:pt x="14605" y="11748"/>
                  </a:lnTo>
                  <a:lnTo>
                    <a:pt x="14800" y="11283"/>
                  </a:lnTo>
                  <a:lnTo>
                    <a:pt x="14947" y="10795"/>
                  </a:lnTo>
                  <a:lnTo>
                    <a:pt x="15069" y="10282"/>
                  </a:lnTo>
                  <a:lnTo>
                    <a:pt x="15167" y="9769"/>
                  </a:lnTo>
                  <a:lnTo>
                    <a:pt x="15216" y="9256"/>
                  </a:lnTo>
                  <a:lnTo>
                    <a:pt x="15240" y="8719"/>
                  </a:lnTo>
                  <a:lnTo>
                    <a:pt x="15216" y="8182"/>
                  </a:lnTo>
                  <a:lnTo>
                    <a:pt x="15167" y="7669"/>
                  </a:lnTo>
                  <a:lnTo>
                    <a:pt x="15069" y="7180"/>
                  </a:lnTo>
                  <a:lnTo>
                    <a:pt x="14947" y="6692"/>
                  </a:lnTo>
                  <a:lnTo>
                    <a:pt x="14776" y="6252"/>
                  </a:lnTo>
                  <a:lnTo>
                    <a:pt x="14605" y="5813"/>
                  </a:lnTo>
                  <a:lnTo>
                    <a:pt x="14385" y="5398"/>
                  </a:lnTo>
                  <a:lnTo>
                    <a:pt x="14141" y="5007"/>
                  </a:lnTo>
                  <a:lnTo>
                    <a:pt x="13848" y="4616"/>
                  </a:lnTo>
                  <a:lnTo>
                    <a:pt x="13555" y="4274"/>
                  </a:lnTo>
                  <a:lnTo>
                    <a:pt x="13213" y="3957"/>
                  </a:lnTo>
                  <a:lnTo>
                    <a:pt x="12871" y="3639"/>
                  </a:lnTo>
                  <a:lnTo>
                    <a:pt x="12505" y="3370"/>
                  </a:lnTo>
                  <a:lnTo>
                    <a:pt x="12089" y="3102"/>
                  </a:lnTo>
                  <a:lnTo>
                    <a:pt x="11674" y="2858"/>
                  </a:lnTo>
                  <a:lnTo>
                    <a:pt x="11259" y="2662"/>
                  </a:lnTo>
                  <a:lnTo>
                    <a:pt x="11064" y="2589"/>
                  </a:lnTo>
                  <a:lnTo>
                    <a:pt x="10893" y="2540"/>
                  </a:lnTo>
                  <a:lnTo>
                    <a:pt x="10697" y="2516"/>
                  </a:lnTo>
                  <a:lnTo>
                    <a:pt x="10526" y="2491"/>
                  </a:lnTo>
                  <a:lnTo>
                    <a:pt x="10111" y="2491"/>
                  </a:lnTo>
                  <a:lnTo>
                    <a:pt x="9696" y="2516"/>
                  </a:lnTo>
                  <a:lnTo>
                    <a:pt x="8841" y="2613"/>
                  </a:lnTo>
                  <a:lnTo>
                    <a:pt x="8426" y="2662"/>
                  </a:lnTo>
                  <a:lnTo>
                    <a:pt x="7986" y="2687"/>
                  </a:lnTo>
                  <a:lnTo>
                    <a:pt x="637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6" name="Google Shape;956;p49"/>
          <p:cNvGrpSpPr/>
          <p:nvPr/>
        </p:nvGrpSpPr>
        <p:grpSpPr>
          <a:xfrm>
            <a:off x="4251594" y="4289073"/>
            <a:ext cx="451252" cy="432860"/>
            <a:chOff x="5241175" y="4959100"/>
            <a:chExt cx="539775" cy="517775"/>
          </a:xfrm>
        </p:grpSpPr>
        <p:sp>
          <p:nvSpPr>
            <p:cNvPr id="957" name="Google Shape;957;p49"/>
            <p:cNvSpPr/>
            <p:nvPr/>
          </p:nvSpPr>
          <p:spPr>
            <a:xfrm>
              <a:off x="5575150" y="4959100"/>
              <a:ext cx="161225" cy="178300"/>
            </a:xfrm>
            <a:custGeom>
              <a:avLst/>
              <a:gdLst/>
              <a:ahLst/>
              <a:cxnLst/>
              <a:rect l="l" t="t" r="r" b="b"/>
              <a:pathLst>
                <a:path w="6449" h="7132" extrusionOk="0">
                  <a:moveTo>
                    <a:pt x="4641" y="0"/>
                  </a:moveTo>
                  <a:lnTo>
                    <a:pt x="4470" y="25"/>
                  </a:lnTo>
                  <a:lnTo>
                    <a:pt x="4299" y="49"/>
                  </a:lnTo>
                  <a:lnTo>
                    <a:pt x="4128" y="98"/>
                  </a:lnTo>
                  <a:lnTo>
                    <a:pt x="3957" y="147"/>
                  </a:lnTo>
                  <a:lnTo>
                    <a:pt x="3786" y="220"/>
                  </a:lnTo>
                  <a:lnTo>
                    <a:pt x="3640" y="318"/>
                  </a:lnTo>
                  <a:lnTo>
                    <a:pt x="3517" y="415"/>
                  </a:lnTo>
                  <a:lnTo>
                    <a:pt x="3395" y="538"/>
                  </a:lnTo>
                  <a:lnTo>
                    <a:pt x="3273" y="660"/>
                  </a:lnTo>
                  <a:lnTo>
                    <a:pt x="3175" y="806"/>
                  </a:lnTo>
                  <a:lnTo>
                    <a:pt x="3078" y="953"/>
                  </a:lnTo>
                  <a:lnTo>
                    <a:pt x="3005" y="1099"/>
                  </a:lnTo>
                  <a:lnTo>
                    <a:pt x="2931" y="1270"/>
                  </a:lnTo>
                  <a:lnTo>
                    <a:pt x="2907" y="1441"/>
                  </a:lnTo>
                  <a:lnTo>
                    <a:pt x="2882" y="1612"/>
                  </a:lnTo>
                  <a:lnTo>
                    <a:pt x="2858" y="1808"/>
                  </a:lnTo>
                  <a:lnTo>
                    <a:pt x="2882" y="2076"/>
                  </a:lnTo>
                  <a:lnTo>
                    <a:pt x="2956" y="2345"/>
                  </a:lnTo>
                  <a:lnTo>
                    <a:pt x="3053" y="2589"/>
                  </a:lnTo>
                  <a:lnTo>
                    <a:pt x="3175" y="2809"/>
                  </a:lnTo>
                  <a:lnTo>
                    <a:pt x="0" y="6546"/>
                  </a:lnTo>
                  <a:lnTo>
                    <a:pt x="367" y="6814"/>
                  </a:lnTo>
                  <a:lnTo>
                    <a:pt x="709" y="7132"/>
                  </a:lnTo>
                  <a:lnTo>
                    <a:pt x="3884" y="3419"/>
                  </a:lnTo>
                  <a:lnTo>
                    <a:pt x="4055" y="3493"/>
                  </a:lnTo>
                  <a:lnTo>
                    <a:pt x="4250" y="3542"/>
                  </a:lnTo>
                  <a:lnTo>
                    <a:pt x="4445" y="3566"/>
                  </a:lnTo>
                  <a:lnTo>
                    <a:pt x="4641" y="3590"/>
                  </a:lnTo>
                  <a:lnTo>
                    <a:pt x="4836" y="3566"/>
                  </a:lnTo>
                  <a:lnTo>
                    <a:pt x="5007" y="3542"/>
                  </a:lnTo>
                  <a:lnTo>
                    <a:pt x="5178" y="3517"/>
                  </a:lnTo>
                  <a:lnTo>
                    <a:pt x="5349" y="3444"/>
                  </a:lnTo>
                  <a:lnTo>
                    <a:pt x="5496" y="3371"/>
                  </a:lnTo>
                  <a:lnTo>
                    <a:pt x="5642" y="3273"/>
                  </a:lnTo>
                  <a:lnTo>
                    <a:pt x="5789" y="3175"/>
                  </a:lnTo>
                  <a:lnTo>
                    <a:pt x="5911" y="3053"/>
                  </a:lnTo>
                  <a:lnTo>
                    <a:pt x="6033" y="2931"/>
                  </a:lnTo>
                  <a:lnTo>
                    <a:pt x="6131" y="2809"/>
                  </a:lnTo>
                  <a:lnTo>
                    <a:pt x="6228" y="2638"/>
                  </a:lnTo>
                  <a:lnTo>
                    <a:pt x="6302" y="2491"/>
                  </a:lnTo>
                  <a:lnTo>
                    <a:pt x="6350" y="2320"/>
                  </a:lnTo>
                  <a:lnTo>
                    <a:pt x="6399" y="2149"/>
                  </a:lnTo>
                  <a:lnTo>
                    <a:pt x="6424" y="1979"/>
                  </a:lnTo>
                  <a:lnTo>
                    <a:pt x="6448" y="1808"/>
                  </a:lnTo>
                  <a:lnTo>
                    <a:pt x="6424" y="1612"/>
                  </a:lnTo>
                  <a:lnTo>
                    <a:pt x="6399" y="1441"/>
                  </a:lnTo>
                  <a:lnTo>
                    <a:pt x="6350" y="1270"/>
                  </a:lnTo>
                  <a:lnTo>
                    <a:pt x="6302" y="1099"/>
                  </a:lnTo>
                  <a:lnTo>
                    <a:pt x="6228" y="953"/>
                  </a:lnTo>
                  <a:lnTo>
                    <a:pt x="6131" y="806"/>
                  </a:lnTo>
                  <a:lnTo>
                    <a:pt x="6033" y="660"/>
                  </a:lnTo>
                  <a:lnTo>
                    <a:pt x="5911" y="538"/>
                  </a:lnTo>
                  <a:lnTo>
                    <a:pt x="5789" y="415"/>
                  </a:lnTo>
                  <a:lnTo>
                    <a:pt x="5642" y="318"/>
                  </a:lnTo>
                  <a:lnTo>
                    <a:pt x="5496" y="220"/>
                  </a:lnTo>
                  <a:lnTo>
                    <a:pt x="5349" y="147"/>
                  </a:lnTo>
                  <a:lnTo>
                    <a:pt x="5178" y="98"/>
                  </a:lnTo>
                  <a:lnTo>
                    <a:pt x="5007" y="49"/>
                  </a:lnTo>
                  <a:lnTo>
                    <a:pt x="4836" y="25"/>
                  </a:lnTo>
                  <a:lnTo>
                    <a:pt x="464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9"/>
            <p:cNvSpPr/>
            <p:nvPr/>
          </p:nvSpPr>
          <p:spPr>
            <a:xfrm>
              <a:off x="5330925" y="4985350"/>
              <a:ext cx="128250" cy="148400"/>
            </a:xfrm>
            <a:custGeom>
              <a:avLst/>
              <a:gdLst/>
              <a:ahLst/>
              <a:cxnLst/>
              <a:rect l="l" t="t" r="r" b="b"/>
              <a:pathLst>
                <a:path w="5130" h="5936" extrusionOk="0">
                  <a:moveTo>
                    <a:pt x="1563" y="0"/>
                  </a:moveTo>
                  <a:lnTo>
                    <a:pt x="1392" y="25"/>
                  </a:lnTo>
                  <a:lnTo>
                    <a:pt x="1221" y="74"/>
                  </a:lnTo>
                  <a:lnTo>
                    <a:pt x="1075" y="147"/>
                  </a:lnTo>
                  <a:lnTo>
                    <a:pt x="904" y="220"/>
                  </a:lnTo>
                  <a:lnTo>
                    <a:pt x="757" y="318"/>
                  </a:lnTo>
                  <a:lnTo>
                    <a:pt x="635" y="416"/>
                  </a:lnTo>
                  <a:lnTo>
                    <a:pt x="513" y="538"/>
                  </a:lnTo>
                  <a:lnTo>
                    <a:pt x="391" y="660"/>
                  </a:lnTo>
                  <a:lnTo>
                    <a:pt x="293" y="806"/>
                  </a:lnTo>
                  <a:lnTo>
                    <a:pt x="196" y="953"/>
                  </a:lnTo>
                  <a:lnTo>
                    <a:pt x="122" y="1099"/>
                  </a:lnTo>
                  <a:lnTo>
                    <a:pt x="74" y="1270"/>
                  </a:lnTo>
                  <a:lnTo>
                    <a:pt x="25" y="1466"/>
                  </a:lnTo>
                  <a:lnTo>
                    <a:pt x="0" y="1637"/>
                  </a:lnTo>
                  <a:lnTo>
                    <a:pt x="0" y="1808"/>
                  </a:lnTo>
                  <a:lnTo>
                    <a:pt x="0" y="2003"/>
                  </a:lnTo>
                  <a:lnTo>
                    <a:pt x="25" y="2174"/>
                  </a:lnTo>
                  <a:lnTo>
                    <a:pt x="74" y="2345"/>
                  </a:lnTo>
                  <a:lnTo>
                    <a:pt x="147" y="2492"/>
                  </a:lnTo>
                  <a:lnTo>
                    <a:pt x="220" y="2663"/>
                  </a:lnTo>
                  <a:lnTo>
                    <a:pt x="318" y="2785"/>
                  </a:lnTo>
                  <a:lnTo>
                    <a:pt x="415" y="2931"/>
                  </a:lnTo>
                  <a:lnTo>
                    <a:pt x="538" y="3053"/>
                  </a:lnTo>
                  <a:lnTo>
                    <a:pt x="660" y="3175"/>
                  </a:lnTo>
                  <a:lnTo>
                    <a:pt x="806" y="3273"/>
                  </a:lnTo>
                  <a:lnTo>
                    <a:pt x="953" y="3371"/>
                  </a:lnTo>
                  <a:lnTo>
                    <a:pt x="1099" y="3444"/>
                  </a:lnTo>
                  <a:lnTo>
                    <a:pt x="1270" y="3493"/>
                  </a:lnTo>
                  <a:lnTo>
                    <a:pt x="1466" y="3542"/>
                  </a:lnTo>
                  <a:lnTo>
                    <a:pt x="1710" y="3566"/>
                  </a:lnTo>
                  <a:lnTo>
                    <a:pt x="1979" y="3566"/>
                  </a:lnTo>
                  <a:lnTo>
                    <a:pt x="2223" y="3517"/>
                  </a:lnTo>
                  <a:lnTo>
                    <a:pt x="2467" y="3444"/>
                  </a:lnTo>
                  <a:lnTo>
                    <a:pt x="4396" y="5935"/>
                  </a:lnTo>
                  <a:lnTo>
                    <a:pt x="4738" y="5642"/>
                  </a:lnTo>
                  <a:lnTo>
                    <a:pt x="5129" y="5374"/>
                  </a:lnTo>
                  <a:lnTo>
                    <a:pt x="3200" y="2858"/>
                  </a:lnTo>
                  <a:lnTo>
                    <a:pt x="3322" y="2687"/>
                  </a:lnTo>
                  <a:lnTo>
                    <a:pt x="3419" y="2516"/>
                  </a:lnTo>
                  <a:lnTo>
                    <a:pt x="3493" y="2321"/>
                  </a:lnTo>
                  <a:lnTo>
                    <a:pt x="3542" y="2101"/>
                  </a:lnTo>
                  <a:lnTo>
                    <a:pt x="3566" y="1930"/>
                  </a:lnTo>
                  <a:lnTo>
                    <a:pt x="3566" y="1734"/>
                  </a:lnTo>
                  <a:lnTo>
                    <a:pt x="3566" y="1564"/>
                  </a:lnTo>
                  <a:lnTo>
                    <a:pt x="3517" y="1393"/>
                  </a:lnTo>
                  <a:lnTo>
                    <a:pt x="3468" y="1222"/>
                  </a:lnTo>
                  <a:lnTo>
                    <a:pt x="3419" y="1075"/>
                  </a:lnTo>
                  <a:lnTo>
                    <a:pt x="3346" y="904"/>
                  </a:lnTo>
                  <a:lnTo>
                    <a:pt x="3249" y="758"/>
                  </a:lnTo>
                  <a:lnTo>
                    <a:pt x="3151" y="635"/>
                  </a:lnTo>
                  <a:lnTo>
                    <a:pt x="3029" y="513"/>
                  </a:lnTo>
                  <a:lnTo>
                    <a:pt x="2907" y="391"/>
                  </a:lnTo>
                  <a:lnTo>
                    <a:pt x="2760" y="294"/>
                  </a:lnTo>
                  <a:lnTo>
                    <a:pt x="2614" y="196"/>
                  </a:lnTo>
                  <a:lnTo>
                    <a:pt x="2443" y="123"/>
                  </a:lnTo>
                  <a:lnTo>
                    <a:pt x="2272" y="74"/>
                  </a:lnTo>
                  <a:lnTo>
                    <a:pt x="2101" y="25"/>
                  </a:lnTo>
                  <a:lnTo>
                    <a:pt x="193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9"/>
            <p:cNvSpPr/>
            <p:nvPr/>
          </p:nvSpPr>
          <p:spPr>
            <a:xfrm>
              <a:off x="5241175" y="5241175"/>
              <a:ext cx="180125" cy="109325"/>
            </a:xfrm>
            <a:custGeom>
              <a:avLst/>
              <a:gdLst/>
              <a:ahLst/>
              <a:cxnLst/>
              <a:rect l="l" t="t" r="r" b="b"/>
              <a:pathLst>
                <a:path w="7205" h="4373" extrusionOk="0">
                  <a:moveTo>
                    <a:pt x="6839" y="1"/>
                  </a:moveTo>
                  <a:lnTo>
                    <a:pt x="3224" y="1491"/>
                  </a:lnTo>
                  <a:lnTo>
                    <a:pt x="3102" y="1368"/>
                  </a:lnTo>
                  <a:lnTo>
                    <a:pt x="2980" y="1246"/>
                  </a:lnTo>
                  <a:lnTo>
                    <a:pt x="2858" y="1124"/>
                  </a:lnTo>
                  <a:lnTo>
                    <a:pt x="2687" y="1026"/>
                  </a:lnTo>
                  <a:lnTo>
                    <a:pt x="2540" y="953"/>
                  </a:lnTo>
                  <a:lnTo>
                    <a:pt x="2369" y="880"/>
                  </a:lnTo>
                  <a:lnTo>
                    <a:pt x="2198" y="831"/>
                  </a:lnTo>
                  <a:lnTo>
                    <a:pt x="2027" y="807"/>
                  </a:lnTo>
                  <a:lnTo>
                    <a:pt x="1856" y="782"/>
                  </a:lnTo>
                  <a:lnTo>
                    <a:pt x="1685" y="807"/>
                  </a:lnTo>
                  <a:lnTo>
                    <a:pt x="1514" y="807"/>
                  </a:lnTo>
                  <a:lnTo>
                    <a:pt x="1343" y="856"/>
                  </a:lnTo>
                  <a:lnTo>
                    <a:pt x="1172" y="904"/>
                  </a:lnTo>
                  <a:lnTo>
                    <a:pt x="1026" y="978"/>
                  </a:lnTo>
                  <a:lnTo>
                    <a:pt x="879" y="1051"/>
                  </a:lnTo>
                  <a:lnTo>
                    <a:pt x="733" y="1149"/>
                  </a:lnTo>
                  <a:lnTo>
                    <a:pt x="586" y="1271"/>
                  </a:lnTo>
                  <a:lnTo>
                    <a:pt x="464" y="1393"/>
                  </a:lnTo>
                  <a:lnTo>
                    <a:pt x="342" y="1515"/>
                  </a:lnTo>
                  <a:lnTo>
                    <a:pt x="244" y="1686"/>
                  </a:lnTo>
                  <a:lnTo>
                    <a:pt x="171" y="1832"/>
                  </a:lnTo>
                  <a:lnTo>
                    <a:pt x="98" y="2003"/>
                  </a:lnTo>
                  <a:lnTo>
                    <a:pt x="49" y="2174"/>
                  </a:lnTo>
                  <a:lnTo>
                    <a:pt x="25" y="2345"/>
                  </a:lnTo>
                  <a:lnTo>
                    <a:pt x="0" y="2516"/>
                  </a:lnTo>
                  <a:lnTo>
                    <a:pt x="0" y="2687"/>
                  </a:lnTo>
                  <a:lnTo>
                    <a:pt x="25" y="2858"/>
                  </a:lnTo>
                  <a:lnTo>
                    <a:pt x="73" y="3029"/>
                  </a:lnTo>
                  <a:lnTo>
                    <a:pt x="122" y="3200"/>
                  </a:lnTo>
                  <a:lnTo>
                    <a:pt x="195" y="3347"/>
                  </a:lnTo>
                  <a:lnTo>
                    <a:pt x="269" y="3518"/>
                  </a:lnTo>
                  <a:lnTo>
                    <a:pt x="366" y="3640"/>
                  </a:lnTo>
                  <a:lnTo>
                    <a:pt x="464" y="3786"/>
                  </a:lnTo>
                  <a:lnTo>
                    <a:pt x="611" y="3908"/>
                  </a:lnTo>
                  <a:lnTo>
                    <a:pt x="733" y="4031"/>
                  </a:lnTo>
                  <a:lnTo>
                    <a:pt x="904" y="4128"/>
                  </a:lnTo>
                  <a:lnTo>
                    <a:pt x="1050" y="4201"/>
                  </a:lnTo>
                  <a:lnTo>
                    <a:pt x="1221" y="4275"/>
                  </a:lnTo>
                  <a:lnTo>
                    <a:pt x="1392" y="4324"/>
                  </a:lnTo>
                  <a:lnTo>
                    <a:pt x="1563" y="4348"/>
                  </a:lnTo>
                  <a:lnTo>
                    <a:pt x="1734" y="4372"/>
                  </a:lnTo>
                  <a:lnTo>
                    <a:pt x="1905" y="4372"/>
                  </a:lnTo>
                  <a:lnTo>
                    <a:pt x="2076" y="4348"/>
                  </a:lnTo>
                  <a:lnTo>
                    <a:pt x="2247" y="4299"/>
                  </a:lnTo>
                  <a:lnTo>
                    <a:pt x="2418" y="4250"/>
                  </a:lnTo>
                  <a:lnTo>
                    <a:pt x="2565" y="4201"/>
                  </a:lnTo>
                  <a:lnTo>
                    <a:pt x="2711" y="4104"/>
                  </a:lnTo>
                  <a:lnTo>
                    <a:pt x="2858" y="4006"/>
                  </a:lnTo>
                  <a:lnTo>
                    <a:pt x="3004" y="3908"/>
                  </a:lnTo>
                  <a:lnTo>
                    <a:pt x="3126" y="3786"/>
                  </a:lnTo>
                  <a:lnTo>
                    <a:pt x="3248" y="3640"/>
                  </a:lnTo>
                  <a:lnTo>
                    <a:pt x="3346" y="3493"/>
                  </a:lnTo>
                  <a:lnTo>
                    <a:pt x="3468" y="3200"/>
                  </a:lnTo>
                  <a:lnTo>
                    <a:pt x="3541" y="2931"/>
                  </a:lnTo>
                  <a:lnTo>
                    <a:pt x="3590" y="2638"/>
                  </a:lnTo>
                  <a:lnTo>
                    <a:pt x="3566" y="2345"/>
                  </a:lnTo>
                  <a:lnTo>
                    <a:pt x="7205" y="856"/>
                  </a:lnTo>
                  <a:lnTo>
                    <a:pt x="6985" y="440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9"/>
            <p:cNvSpPr/>
            <p:nvPr/>
          </p:nvSpPr>
          <p:spPr>
            <a:xfrm>
              <a:off x="5461575" y="5316900"/>
              <a:ext cx="89175" cy="159975"/>
            </a:xfrm>
            <a:custGeom>
              <a:avLst/>
              <a:gdLst/>
              <a:ahLst/>
              <a:cxnLst/>
              <a:rect l="l" t="t" r="r" b="b"/>
              <a:pathLst>
                <a:path w="3567" h="6399" extrusionOk="0">
                  <a:moveTo>
                    <a:pt x="1491" y="0"/>
                  </a:moveTo>
                  <a:lnTo>
                    <a:pt x="1393" y="2858"/>
                  </a:lnTo>
                  <a:lnTo>
                    <a:pt x="1198" y="2907"/>
                  </a:lnTo>
                  <a:lnTo>
                    <a:pt x="1002" y="3004"/>
                  </a:lnTo>
                  <a:lnTo>
                    <a:pt x="807" y="3102"/>
                  </a:lnTo>
                  <a:lnTo>
                    <a:pt x="636" y="3224"/>
                  </a:lnTo>
                  <a:lnTo>
                    <a:pt x="489" y="3346"/>
                  </a:lnTo>
                  <a:lnTo>
                    <a:pt x="392" y="3493"/>
                  </a:lnTo>
                  <a:lnTo>
                    <a:pt x="269" y="3639"/>
                  </a:lnTo>
                  <a:lnTo>
                    <a:pt x="196" y="3786"/>
                  </a:lnTo>
                  <a:lnTo>
                    <a:pt x="123" y="3932"/>
                  </a:lnTo>
                  <a:lnTo>
                    <a:pt x="74" y="4103"/>
                  </a:lnTo>
                  <a:lnTo>
                    <a:pt x="25" y="4274"/>
                  </a:lnTo>
                  <a:lnTo>
                    <a:pt x="1" y="4445"/>
                  </a:lnTo>
                  <a:lnTo>
                    <a:pt x="1" y="4616"/>
                  </a:lnTo>
                  <a:lnTo>
                    <a:pt x="1" y="4787"/>
                  </a:lnTo>
                  <a:lnTo>
                    <a:pt x="25" y="4958"/>
                  </a:lnTo>
                  <a:lnTo>
                    <a:pt x="74" y="5129"/>
                  </a:lnTo>
                  <a:lnTo>
                    <a:pt x="123" y="5276"/>
                  </a:lnTo>
                  <a:lnTo>
                    <a:pt x="196" y="5447"/>
                  </a:lnTo>
                  <a:lnTo>
                    <a:pt x="294" y="5593"/>
                  </a:lnTo>
                  <a:lnTo>
                    <a:pt x="416" y="5740"/>
                  </a:lnTo>
                  <a:lnTo>
                    <a:pt x="538" y="5886"/>
                  </a:lnTo>
                  <a:lnTo>
                    <a:pt x="660" y="6008"/>
                  </a:lnTo>
                  <a:lnTo>
                    <a:pt x="807" y="6106"/>
                  </a:lnTo>
                  <a:lnTo>
                    <a:pt x="953" y="6179"/>
                  </a:lnTo>
                  <a:lnTo>
                    <a:pt x="1124" y="6252"/>
                  </a:lnTo>
                  <a:lnTo>
                    <a:pt x="1271" y="6326"/>
                  </a:lnTo>
                  <a:lnTo>
                    <a:pt x="1442" y="6350"/>
                  </a:lnTo>
                  <a:lnTo>
                    <a:pt x="1613" y="6375"/>
                  </a:lnTo>
                  <a:lnTo>
                    <a:pt x="1784" y="6399"/>
                  </a:lnTo>
                  <a:lnTo>
                    <a:pt x="1955" y="6375"/>
                  </a:lnTo>
                  <a:lnTo>
                    <a:pt x="2126" y="6350"/>
                  </a:lnTo>
                  <a:lnTo>
                    <a:pt x="2297" y="6301"/>
                  </a:lnTo>
                  <a:lnTo>
                    <a:pt x="2468" y="6252"/>
                  </a:lnTo>
                  <a:lnTo>
                    <a:pt x="2614" y="6179"/>
                  </a:lnTo>
                  <a:lnTo>
                    <a:pt x="2785" y="6082"/>
                  </a:lnTo>
                  <a:lnTo>
                    <a:pt x="2932" y="5984"/>
                  </a:lnTo>
                  <a:lnTo>
                    <a:pt x="3054" y="5862"/>
                  </a:lnTo>
                  <a:lnTo>
                    <a:pt x="3176" y="5715"/>
                  </a:lnTo>
                  <a:lnTo>
                    <a:pt x="3273" y="5569"/>
                  </a:lnTo>
                  <a:lnTo>
                    <a:pt x="3371" y="5422"/>
                  </a:lnTo>
                  <a:lnTo>
                    <a:pt x="3444" y="5276"/>
                  </a:lnTo>
                  <a:lnTo>
                    <a:pt x="3493" y="5105"/>
                  </a:lnTo>
                  <a:lnTo>
                    <a:pt x="3542" y="4934"/>
                  </a:lnTo>
                  <a:lnTo>
                    <a:pt x="3567" y="4763"/>
                  </a:lnTo>
                  <a:lnTo>
                    <a:pt x="3567" y="4592"/>
                  </a:lnTo>
                  <a:lnTo>
                    <a:pt x="3567" y="4421"/>
                  </a:lnTo>
                  <a:lnTo>
                    <a:pt x="3542" y="4250"/>
                  </a:lnTo>
                  <a:lnTo>
                    <a:pt x="3493" y="4079"/>
                  </a:lnTo>
                  <a:lnTo>
                    <a:pt x="3420" y="3908"/>
                  </a:lnTo>
                  <a:lnTo>
                    <a:pt x="3347" y="3761"/>
                  </a:lnTo>
                  <a:lnTo>
                    <a:pt x="3273" y="3615"/>
                  </a:lnTo>
                  <a:lnTo>
                    <a:pt x="3151" y="3468"/>
                  </a:lnTo>
                  <a:lnTo>
                    <a:pt x="2980" y="3273"/>
                  </a:lnTo>
                  <a:lnTo>
                    <a:pt x="2761" y="3102"/>
                  </a:lnTo>
                  <a:lnTo>
                    <a:pt x="2541" y="2980"/>
                  </a:lnTo>
                  <a:lnTo>
                    <a:pt x="2321" y="2907"/>
                  </a:lnTo>
                  <a:lnTo>
                    <a:pt x="2419" y="25"/>
                  </a:lnTo>
                  <a:lnTo>
                    <a:pt x="2419" y="25"/>
                  </a:lnTo>
                  <a:lnTo>
                    <a:pt x="2126" y="49"/>
                  </a:lnTo>
                  <a:lnTo>
                    <a:pt x="1808" y="25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9"/>
            <p:cNvSpPr/>
            <p:nvPr/>
          </p:nvSpPr>
          <p:spPr>
            <a:xfrm>
              <a:off x="5619100" y="5194175"/>
              <a:ext cx="161850" cy="89775"/>
            </a:xfrm>
            <a:custGeom>
              <a:avLst/>
              <a:gdLst/>
              <a:ahLst/>
              <a:cxnLst/>
              <a:rect l="l" t="t" r="r" b="b"/>
              <a:pathLst>
                <a:path w="6474" h="3591" extrusionOk="0">
                  <a:moveTo>
                    <a:pt x="4592" y="0"/>
                  </a:moveTo>
                  <a:lnTo>
                    <a:pt x="4422" y="25"/>
                  </a:lnTo>
                  <a:lnTo>
                    <a:pt x="4251" y="73"/>
                  </a:lnTo>
                  <a:lnTo>
                    <a:pt x="4080" y="122"/>
                  </a:lnTo>
                  <a:lnTo>
                    <a:pt x="3884" y="196"/>
                  </a:lnTo>
                  <a:lnTo>
                    <a:pt x="3713" y="293"/>
                  </a:lnTo>
                  <a:lnTo>
                    <a:pt x="3567" y="391"/>
                  </a:lnTo>
                  <a:lnTo>
                    <a:pt x="3420" y="513"/>
                  </a:lnTo>
                  <a:lnTo>
                    <a:pt x="3298" y="660"/>
                  </a:lnTo>
                  <a:lnTo>
                    <a:pt x="3200" y="806"/>
                  </a:lnTo>
                  <a:lnTo>
                    <a:pt x="3103" y="953"/>
                  </a:lnTo>
                  <a:lnTo>
                    <a:pt x="3029" y="1124"/>
                  </a:lnTo>
                  <a:lnTo>
                    <a:pt x="99" y="757"/>
                  </a:lnTo>
                  <a:lnTo>
                    <a:pt x="74" y="1221"/>
                  </a:lnTo>
                  <a:lnTo>
                    <a:pt x="1" y="1661"/>
                  </a:lnTo>
                  <a:lnTo>
                    <a:pt x="2907" y="2027"/>
                  </a:lnTo>
                  <a:lnTo>
                    <a:pt x="2932" y="2223"/>
                  </a:lnTo>
                  <a:lnTo>
                    <a:pt x="3005" y="2418"/>
                  </a:lnTo>
                  <a:lnTo>
                    <a:pt x="3078" y="2565"/>
                  </a:lnTo>
                  <a:lnTo>
                    <a:pt x="3152" y="2736"/>
                  </a:lnTo>
                  <a:lnTo>
                    <a:pt x="3249" y="2882"/>
                  </a:lnTo>
                  <a:lnTo>
                    <a:pt x="3371" y="3004"/>
                  </a:lnTo>
                  <a:lnTo>
                    <a:pt x="3493" y="3126"/>
                  </a:lnTo>
                  <a:lnTo>
                    <a:pt x="3616" y="3248"/>
                  </a:lnTo>
                  <a:lnTo>
                    <a:pt x="3762" y="3346"/>
                  </a:lnTo>
                  <a:lnTo>
                    <a:pt x="3909" y="3419"/>
                  </a:lnTo>
                  <a:lnTo>
                    <a:pt x="4080" y="3493"/>
                  </a:lnTo>
                  <a:lnTo>
                    <a:pt x="4251" y="3541"/>
                  </a:lnTo>
                  <a:lnTo>
                    <a:pt x="4422" y="3566"/>
                  </a:lnTo>
                  <a:lnTo>
                    <a:pt x="4592" y="3590"/>
                  </a:lnTo>
                  <a:lnTo>
                    <a:pt x="4763" y="3590"/>
                  </a:lnTo>
                  <a:lnTo>
                    <a:pt x="4934" y="3566"/>
                  </a:lnTo>
                  <a:lnTo>
                    <a:pt x="5105" y="3541"/>
                  </a:lnTo>
                  <a:lnTo>
                    <a:pt x="5276" y="3468"/>
                  </a:lnTo>
                  <a:lnTo>
                    <a:pt x="5447" y="3419"/>
                  </a:lnTo>
                  <a:lnTo>
                    <a:pt x="5618" y="3322"/>
                  </a:lnTo>
                  <a:lnTo>
                    <a:pt x="5765" y="3224"/>
                  </a:lnTo>
                  <a:lnTo>
                    <a:pt x="5887" y="3102"/>
                  </a:lnTo>
                  <a:lnTo>
                    <a:pt x="6009" y="2980"/>
                  </a:lnTo>
                  <a:lnTo>
                    <a:pt x="6131" y="2858"/>
                  </a:lnTo>
                  <a:lnTo>
                    <a:pt x="6204" y="2711"/>
                  </a:lnTo>
                  <a:lnTo>
                    <a:pt x="6302" y="2565"/>
                  </a:lnTo>
                  <a:lnTo>
                    <a:pt x="6351" y="2394"/>
                  </a:lnTo>
                  <a:lnTo>
                    <a:pt x="6400" y="2223"/>
                  </a:lnTo>
                  <a:lnTo>
                    <a:pt x="6449" y="2076"/>
                  </a:lnTo>
                  <a:lnTo>
                    <a:pt x="6473" y="1881"/>
                  </a:lnTo>
                  <a:lnTo>
                    <a:pt x="6473" y="1710"/>
                  </a:lnTo>
                  <a:lnTo>
                    <a:pt x="6449" y="1539"/>
                  </a:lnTo>
                  <a:lnTo>
                    <a:pt x="6424" y="1368"/>
                  </a:lnTo>
                  <a:lnTo>
                    <a:pt x="6351" y="1197"/>
                  </a:lnTo>
                  <a:lnTo>
                    <a:pt x="6278" y="1026"/>
                  </a:lnTo>
                  <a:lnTo>
                    <a:pt x="6204" y="855"/>
                  </a:lnTo>
                  <a:lnTo>
                    <a:pt x="6107" y="708"/>
                  </a:lnTo>
                  <a:lnTo>
                    <a:pt x="5985" y="586"/>
                  </a:lnTo>
                  <a:lnTo>
                    <a:pt x="5862" y="464"/>
                  </a:lnTo>
                  <a:lnTo>
                    <a:pt x="5740" y="342"/>
                  </a:lnTo>
                  <a:lnTo>
                    <a:pt x="5594" y="269"/>
                  </a:lnTo>
                  <a:lnTo>
                    <a:pt x="5447" y="171"/>
                  </a:lnTo>
                  <a:lnTo>
                    <a:pt x="5276" y="122"/>
                  </a:lnTo>
                  <a:lnTo>
                    <a:pt x="5105" y="73"/>
                  </a:lnTo>
                  <a:lnTo>
                    <a:pt x="4934" y="25"/>
                  </a:lnTo>
                  <a:lnTo>
                    <a:pt x="4763" y="25"/>
                  </a:lnTo>
                  <a:lnTo>
                    <a:pt x="4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49"/>
            <p:cNvSpPr/>
            <p:nvPr/>
          </p:nvSpPr>
          <p:spPr>
            <a:xfrm>
              <a:off x="5420075" y="5116000"/>
              <a:ext cx="189300" cy="189925"/>
            </a:xfrm>
            <a:custGeom>
              <a:avLst/>
              <a:gdLst/>
              <a:ahLst/>
              <a:cxnLst/>
              <a:rect l="l" t="t" r="r" b="b"/>
              <a:pathLst>
                <a:path w="7572" h="7597" extrusionOk="0">
                  <a:moveTo>
                    <a:pt x="3786" y="1"/>
                  </a:moveTo>
                  <a:lnTo>
                    <a:pt x="3395" y="25"/>
                  </a:lnTo>
                  <a:lnTo>
                    <a:pt x="3028" y="74"/>
                  </a:lnTo>
                  <a:lnTo>
                    <a:pt x="2662" y="172"/>
                  </a:lnTo>
                  <a:lnTo>
                    <a:pt x="2320" y="294"/>
                  </a:lnTo>
                  <a:lnTo>
                    <a:pt x="1978" y="465"/>
                  </a:lnTo>
                  <a:lnTo>
                    <a:pt x="1661" y="660"/>
                  </a:lnTo>
                  <a:lnTo>
                    <a:pt x="1392" y="880"/>
                  </a:lnTo>
                  <a:lnTo>
                    <a:pt x="1123" y="1124"/>
                  </a:lnTo>
                  <a:lnTo>
                    <a:pt x="879" y="1393"/>
                  </a:lnTo>
                  <a:lnTo>
                    <a:pt x="659" y="1686"/>
                  </a:lnTo>
                  <a:lnTo>
                    <a:pt x="464" y="1979"/>
                  </a:lnTo>
                  <a:lnTo>
                    <a:pt x="293" y="2321"/>
                  </a:lnTo>
                  <a:lnTo>
                    <a:pt x="171" y="2663"/>
                  </a:lnTo>
                  <a:lnTo>
                    <a:pt x="73" y="3029"/>
                  </a:lnTo>
                  <a:lnTo>
                    <a:pt x="24" y="3420"/>
                  </a:lnTo>
                  <a:lnTo>
                    <a:pt x="0" y="3787"/>
                  </a:lnTo>
                  <a:lnTo>
                    <a:pt x="24" y="4177"/>
                  </a:lnTo>
                  <a:lnTo>
                    <a:pt x="73" y="4568"/>
                  </a:lnTo>
                  <a:lnTo>
                    <a:pt x="171" y="4934"/>
                  </a:lnTo>
                  <a:lnTo>
                    <a:pt x="293" y="5276"/>
                  </a:lnTo>
                  <a:lnTo>
                    <a:pt x="464" y="5594"/>
                  </a:lnTo>
                  <a:lnTo>
                    <a:pt x="659" y="5911"/>
                  </a:lnTo>
                  <a:lnTo>
                    <a:pt x="879" y="6204"/>
                  </a:lnTo>
                  <a:lnTo>
                    <a:pt x="1123" y="6473"/>
                  </a:lnTo>
                  <a:lnTo>
                    <a:pt x="1392" y="6717"/>
                  </a:lnTo>
                  <a:lnTo>
                    <a:pt x="1661" y="6937"/>
                  </a:lnTo>
                  <a:lnTo>
                    <a:pt x="1978" y="7133"/>
                  </a:lnTo>
                  <a:lnTo>
                    <a:pt x="2320" y="7279"/>
                  </a:lnTo>
                  <a:lnTo>
                    <a:pt x="2662" y="7426"/>
                  </a:lnTo>
                  <a:lnTo>
                    <a:pt x="3028" y="7499"/>
                  </a:lnTo>
                  <a:lnTo>
                    <a:pt x="3395" y="7572"/>
                  </a:lnTo>
                  <a:lnTo>
                    <a:pt x="3786" y="7597"/>
                  </a:lnTo>
                  <a:lnTo>
                    <a:pt x="4176" y="7572"/>
                  </a:lnTo>
                  <a:lnTo>
                    <a:pt x="4567" y="7499"/>
                  </a:lnTo>
                  <a:lnTo>
                    <a:pt x="4909" y="7426"/>
                  </a:lnTo>
                  <a:lnTo>
                    <a:pt x="5275" y="7279"/>
                  </a:lnTo>
                  <a:lnTo>
                    <a:pt x="5593" y="7133"/>
                  </a:lnTo>
                  <a:lnTo>
                    <a:pt x="5910" y="6937"/>
                  </a:lnTo>
                  <a:lnTo>
                    <a:pt x="6203" y="6717"/>
                  </a:lnTo>
                  <a:lnTo>
                    <a:pt x="6472" y="6473"/>
                  </a:lnTo>
                  <a:lnTo>
                    <a:pt x="6716" y="6204"/>
                  </a:lnTo>
                  <a:lnTo>
                    <a:pt x="6936" y="5911"/>
                  </a:lnTo>
                  <a:lnTo>
                    <a:pt x="7132" y="5594"/>
                  </a:lnTo>
                  <a:lnTo>
                    <a:pt x="7278" y="5276"/>
                  </a:lnTo>
                  <a:lnTo>
                    <a:pt x="7425" y="4934"/>
                  </a:lnTo>
                  <a:lnTo>
                    <a:pt x="7498" y="4568"/>
                  </a:lnTo>
                  <a:lnTo>
                    <a:pt x="7571" y="4177"/>
                  </a:lnTo>
                  <a:lnTo>
                    <a:pt x="7571" y="3787"/>
                  </a:lnTo>
                  <a:lnTo>
                    <a:pt x="7571" y="3420"/>
                  </a:lnTo>
                  <a:lnTo>
                    <a:pt x="7498" y="3029"/>
                  </a:lnTo>
                  <a:lnTo>
                    <a:pt x="7425" y="2663"/>
                  </a:lnTo>
                  <a:lnTo>
                    <a:pt x="7278" y="2321"/>
                  </a:lnTo>
                  <a:lnTo>
                    <a:pt x="7132" y="1979"/>
                  </a:lnTo>
                  <a:lnTo>
                    <a:pt x="6936" y="1686"/>
                  </a:lnTo>
                  <a:lnTo>
                    <a:pt x="6716" y="1393"/>
                  </a:lnTo>
                  <a:lnTo>
                    <a:pt x="6472" y="1124"/>
                  </a:lnTo>
                  <a:lnTo>
                    <a:pt x="6203" y="880"/>
                  </a:lnTo>
                  <a:lnTo>
                    <a:pt x="5910" y="660"/>
                  </a:lnTo>
                  <a:lnTo>
                    <a:pt x="5593" y="465"/>
                  </a:lnTo>
                  <a:lnTo>
                    <a:pt x="5275" y="294"/>
                  </a:lnTo>
                  <a:lnTo>
                    <a:pt x="4909" y="172"/>
                  </a:lnTo>
                  <a:lnTo>
                    <a:pt x="4567" y="74"/>
                  </a:lnTo>
                  <a:lnTo>
                    <a:pt x="4176" y="25"/>
                  </a:lnTo>
                  <a:lnTo>
                    <a:pt x="378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3" name="Google Shape;963;p49"/>
          <p:cNvSpPr/>
          <p:nvPr/>
        </p:nvSpPr>
        <p:spPr>
          <a:xfrm>
            <a:off x="4842355" y="4395912"/>
            <a:ext cx="397142" cy="219513"/>
          </a:xfrm>
          <a:custGeom>
            <a:avLst/>
            <a:gdLst/>
            <a:ahLst/>
            <a:cxnLst/>
            <a:rect l="l" t="t" r="r" b="b"/>
            <a:pathLst>
              <a:path w="19002" h="10503" extrusionOk="0">
                <a:moveTo>
                  <a:pt x="17072" y="1100"/>
                </a:moveTo>
                <a:lnTo>
                  <a:pt x="17145" y="1124"/>
                </a:lnTo>
                <a:lnTo>
                  <a:pt x="17268" y="1197"/>
                </a:lnTo>
                <a:lnTo>
                  <a:pt x="17365" y="1320"/>
                </a:lnTo>
                <a:lnTo>
                  <a:pt x="17390" y="1393"/>
                </a:lnTo>
                <a:lnTo>
                  <a:pt x="17390" y="1490"/>
                </a:lnTo>
                <a:lnTo>
                  <a:pt x="17390" y="1564"/>
                </a:lnTo>
                <a:lnTo>
                  <a:pt x="17365" y="1637"/>
                </a:lnTo>
                <a:lnTo>
                  <a:pt x="17268" y="1759"/>
                </a:lnTo>
                <a:lnTo>
                  <a:pt x="17145" y="1832"/>
                </a:lnTo>
                <a:lnTo>
                  <a:pt x="17072" y="1857"/>
                </a:lnTo>
                <a:lnTo>
                  <a:pt x="16926" y="1857"/>
                </a:lnTo>
                <a:lnTo>
                  <a:pt x="16852" y="1832"/>
                </a:lnTo>
                <a:lnTo>
                  <a:pt x="16730" y="1759"/>
                </a:lnTo>
                <a:lnTo>
                  <a:pt x="16657" y="1637"/>
                </a:lnTo>
                <a:lnTo>
                  <a:pt x="16633" y="1564"/>
                </a:lnTo>
                <a:lnTo>
                  <a:pt x="16608" y="1490"/>
                </a:lnTo>
                <a:lnTo>
                  <a:pt x="16633" y="1393"/>
                </a:lnTo>
                <a:lnTo>
                  <a:pt x="16657" y="1320"/>
                </a:lnTo>
                <a:lnTo>
                  <a:pt x="16730" y="1197"/>
                </a:lnTo>
                <a:lnTo>
                  <a:pt x="16852" y="1124"/>
                </a:lnTo>
                <a:lnTo>
                  <a:pt x="16926" y="1100"/>
                </a:lnTo>
                <a:close/>
                <a:moveTo>
                  <a:pt x="15924" y="1"/>
                </a:moveTo>
                <a:lnTo>
                  <a:pt x="15656" y="25"/>
                </a:lnTo>
                <a:lnTo>
                  <a:pt x="15387" y="74"/>
                </a:lnTo>
                <a:lnTo>
                  <a:pt x="15192" y="123"/>
                </a:lnTo>
                <a:lnTo>
                  <a:pt x="14996" y="172"/>
                </a:lnTo>
                <a:lnTo>
                  <a:pt x="14801" y="269"/>
                </a:lnTo>
                <a:lnTo>
                  <a:pt x="14605" y="367"/>
                </a:lnTo>
                <a:lnTo>
                  <a:pt x="14435" y="489"/>
                </a:lnTo>
                <a:lnTo>
                  <a:pt x="14264" y="611"/>
                </a:lnTo>
                <a:lnTo>
                  <a:pt x="14093" y="758"/>
                </a:lnTo>
                <a:lnTo>
                  <a:pt x="13970" y="929"/>
                </a:lnTo>
                <a:lnTo>
                  <a:pt x="13824" y="1100"/>
                </a:lnTo>
                <a:lnTo>
                  <a:pt x="13726" y="1271"/>
                </a:lnTo>
                <a:lnTo>
                  <a:pt x="13629" y="1466"/>
                </a:lnTo>
                <a:lnTo>
                  <a:pt x="13531" y="1661"/>
                </a:lnTo>
                <a:lnTo>
                  <a:pt x="13482" y="1881"/>
                </a:lnTo>
                <a:lnTo>
                  <a:pt x="13433" y="2101"/>
                </a:lnTo>
                <a:lnTo>
                  <a:pt x="13409" y="2345"/>
                </a:lnTo>
                <a:lnTo>
                  <a:pt x="13409" y="2565"/>
                </a:lnTo>
                <a:lnTo>
                  <a:pt x="6668" y="4372"/>
                </a:lnTo>
                <a:lnTo>
                  <a:pt x="6986" y="4592"/>
                </a:lnTo>
                <a:lnTo>
                  <a:pt x="7303" y="4812"/>
                </a:lnTo>
                <a:lnTo>
                  <a:pt x="7621" y="5032"/>
                </a:lnTo>
                <a:lnTo>
                  <a:pt x="7938" y="5203"/>
                </a:lnTo>
                <a:lnTo>
                  <a:pt x="8280" y="5374"/>
                </a:lnTo>
                <a:lnTo>
                  <a:pt x="8597" y="5496"/>
                </a:lnTo>
                <a:lnTo>
                  <a:pt x="8939" y="5618"/>
                </a:lnTo>
                <a:lnTo>
                  <a:pt x="9257" y="5740"/>
                </a:lnTo>
                <a:lnTo>
                  <a:pt x="9599" y="5813"/>
                </a:lnTo>
                <a:lnTo>
                  <a:pt x="9941" y="5862"/>
                </a:lnTo>
                <a:lnTo>
                  <a:pt x="10258" y="5911"/>
                </a:lnTo>
                <a:lnTo>
                  <a:pt x="10600" y="5935"/>
                </a:lnTo>
                <a:lnTo>
                  <a:pt x="10942" y="5935"/>
                </a:lnTo>
                <a:lnTo>
                  <a:pt x="11284" y="5911"/>
                </a:lnTo>
                <a:lnTo>
                  <a:pt x="11626" y="5862"/>
                </a:lnTo>
                <a:lnTo>
                  <a:pt x="11968" y="5813"/>
                </a:lnTo>
                <a:lnTo>
                  <a:pt x="12285" y="5716"/>
                </a:lnTo>
                <a:lnTo>
                  <a:pt x="12603" y="5642"/>
                </a:lnTo>
                <a:lnTo>
                  <a:pt x="13140" y="5423"/>
                </a:lnTo>
                <a:lnTo>
                  <a:pt x="13629" y="5203"/>
                </a:lnTo>
                <a:lnTo>
                  <a:pt x="14044" y="4983"/>
                </a:lnTo>
                <a:lnTo>
                  <a:pt x="14386" y="4763"/>
                </a:lnTo>
                <a:lnTo>
                  <a:pt x="14630" y="4592"/>
                </a:lnTo>
                <a:lnTo>
                  <a:pt x="14850" y="4421"/>
                </a:lnTo>
                <a:lnTo>
                  <a:pt x="14923" y="4372"/>
                </a:lnTo>
                <a:lnTo>
                  <a:pt x="15021" y="4348"/>
                </a:lnTo>
                <a:lnTo>
                  <a:pt x="15118" y="4372"/>
                </a:lnTo>
                <a:lnTo>
                  <a:pt x="15192" y="4421"/>
                </a:lnTo>
                <a:lnTo>
                  <a:pt x="15240" y="4519"/>
                </a:lnTo>
                <a:lnTo>
                  <a:pt x="15240" y="4592"/>
                </a:lnTo>
                <a:lnTo>
                  <a:pt x="15240" y="4690"/>
                </a:lnTo>
                <a:lnTo>
                  <a:pt x="15167" y="4763"/>
                </a:lnTo>
                <a:lnTo>
                  <a:pt x="15045" y="4861"/>
                </a:lnTo>
                <a:lnTo>
                  <a:pt x="14752" y="5105"/>
                </a:lnTo>
                <a:lnTo>
                  <a:pt x="14312" y="5398"/>
                </a:lnTo>
                <a:lnTo>
                  <a:pt x="14019" y="5569"/>
                </a:lnTo>
                <a:lnTo>
                  <a:pt x="13702" y="5716"/>
                </a:lnTo>
                <a:lnTo>
                  <a:pt x="13213" y="5935"/>
                </a:lnTo>
                <a:lnTo>
                  <a:pt x="12969" y="6033"/>
                </a:lnTo>
                <a:lnTo>
                  <a:pt x="12676" y="6131"/>
                </a:lnTo>
                <a:lnTo>
                  <a:pt x="12090" y="6277"/>
                </a:lnTo>
                <a:lnTo>
                  <a:pt x="11797" y="6326"/>
                </a:lnTo>
                <a:lnTo>
                  <a:pt x="11479" y="6375"/>
                </a:lnTo>
                <a:lnTo>
                  <a:pt x="11137" y="6400"/>
                </a:lnTo>
                <a:lnTo>
                  <a:pt x="10796" y="6424"/>
                </a:lnTo>
                <a:lnTo>
                  <a:pt x="10429" y="6400"/>
                </a:lnTo>
                <a:lnTo>
                  <a:pt x="10063" y="6375"/>
                </a:lnTo>
                <a:lnTo>
                  <a:pt x="9696" y="6326"/>
                </a:lnTo>
                <a:lnTo>
                  <a:pt x="9306" y="6229"/>
                </a:lnTo>
                <a:lnTo>
                  <a:pt x="8915" y="6131"/>
                </a:lnTo>
                <a:lnTo>
                  <a:pt x="8500" y="5984"/>
                </a:lnTo>
                <a:lnTo>
                  <a:pt x="8085" y="5813"/>
                </a:lnTo>
                <a:lnTo>
                  <a:pt x="7669" y="5594"/>
                </a:lnTo>
                <a:lnTo>
                  <a:pt x="7572" y="5569"/>
                </a:lnTo>
                <a:lnTo>
                  <a:pt x="7376" y="5471"/>
                </a:lnTo>
                <a:lnTo>
                  <a:pt x="7254" y="5471"/>
                </a:lnTo>
                <a:lnTo>
                  <a:pt x="7132" y="5496"/>
                </a:lnTo>
                <a:lnTo>
                  <a:pt x="318" y="7694"/>
                </a:lnTo>
                <a:lnTo>
                  <a:pt x="245" y="7743"/>
                </a:lnTo>
                <a:lnTo>
                  <a:pt x="147" y="7792"/>
                </a:lnTo>
                <a:lnTo>
                  <a:pt x="98" y="7865"/>
                </a:lnTo>
                <a:lnTo>
                  <a:pt x="49" y="7938"/>
                </a:lnTo>
                <a:lnTo>
                  <a:pt x="1" y="8036"/>
                </a:lnTo>
                <a:lnTo>
                  <a:pt x="1" y="8134"/>
                </a:lnTo>
                <a:lnTo>
                  <a:pt x="1" y="8207"/>
                </a:lnTo>
                <a:lnTo>
                  <a:pt x="25" y="8305"/>
                </a:lnTo>
                <a:lnTo>
                  <a:pt x="98" y="8451"/>
                </a:lnTo>
                <a:lnTo>
                  <a:pt x="196" y="8549"/>
                </a:lnTo>
                <a:lnTo>
                  <a:pt x="318" y="8622"/>
                </a:lnTo>
                <a:lnTo>
                  <a:pt x="489" y="8646"/>
                </a:lnTo>
                <a:lnTo>
                  <a:pt x="611" y="8622"/>
                </a:lnTo>
                <a:lnTo>
                  <a:pt x="269" y="8793"/>
                </a:lnTo>
                <a:lnTo>
                  <a:pt x="171" y="8842"/>
                </a:lnTo>
                <a:lnTo>
                  <a:pt x="123" y="8915"/>
                </a:lnTo>
                <a:lnTo>
                  <a:pt x="49" y="8988"/>
                </a:lnTo>
                <a:lnTo>
                  <a:pt x="25" y="9086"/>
                </a:lnTo>
                <a:lnTo>
                  <a:pt x="1" y="9159"/>
                </a:lnTo>
                <a:lnTo>
                  <a:pt x="1" y="9257"/>
                </a:lnTo>
                <a:lnTo>
                  <a:pt x="1" y="9355"/>
                </a:lnTo>
                <a:lnTo>
                  <a:pt x="49" y="9452"/>
                </a:lnTo>
                <a:lnTo>
                  <a:pt x="123" y="9575"/>
                </a:lnTo>
                <a:lnTo>
                  <a:pt x="220" y="9648"/>
                </a:lnTo>
                <a:lnTo>
                  <a:pt x="342" y="9697"/>
                </a:lnTo>
                <a:lnTo>
                  <a:pt x="489" y="9721"/>
                </a:lnTo>
                <a:lnTo>
                  <a:pt x="587" y="9721"/>
                </a:lnTo>
                <a:lnTo>
                  <a:pt x="684" y="9672"/>
                </a:lnTo>
                <a:lnTo>
                  <a:pt x="855" y="9599"/>
                </a:lnTo>
                <a:lnTo>
                  <a:pt x="782" y="9721"/>
                </a:lnTo>
                <a:lnTo>
                  <a:pt x="758" y="9868"/>
                </a:lnTo>
                <a:lnTo>
                  <a:pt x="782" y="10014"/>
                </a:lnTo>
                <a:lnTo>
                  <a:pt x="831" y="10161"/>
                </a:lnTo>
                <a:lnTo>
                  <a:pt x="929" y="10258"/>
                </a:lnTo>
                <a:lnTo>
                  <a:pt x="1026" y="10307"/>
                </a:lnTo>
                <a:lnTo>
                  <a:pt x="1124" y="10356"/>
                </a:lnTo>
                <a:lnTo>
                  <a:pt x="1246" y="10380"/>
                </a:lnTo>
                <a:lnTo>
                  <a:pt x="1393" y="10356"/>
                </a:lnTo>
                <a:lnTo>
                  <a:pt x="1515" y="10283"/>
                </a:lnTo>
                <a:lnTo>
                  <a:pt x="6082" y="7303"/>
                </a:lnTo>
                <a:lnTo>
                  <a:pt x="6546" y="7523"/>
                </a:lnTo>
                <a:lnTo>
                  <a:pt x="7108" y="7743"/>
                </a:lnTo>
                <a:lnTo>
                  <a:pt x="7791" y="7987"/>
                </a:lnTo>
                <a:lnTo>
                  <a:pt x="8524" y="8207"/>
                </a:lnTo>
                <a:lnTo>
                  <a:pt x="9306" y="8402"/>
                </a:lnTo>
                <a:lnTo>
                  <a:pt x="10087" y="8549"/>
                </a:lnTo>
                <a:lnTo>
                  <a:pt x="10454" y="8598"/>
                </a:lnTo>
                <a:lnTo>
                  <a:pt x="10820" y="8646"/>
                </a:lnTo>
                <a:lnTo>
                  <a:pt x="11528" y="8646"/>
                </a:lnTo>
                <a:lnTo>
                  <a:pt x="12212" y="10356"/>
                </a:lnTo>
                <a:lnTo>
                  <a:pt x="12261" y="10405"/>
                </a:lnTo>
                <a:lnTo>
                  <a:pt x="12310" y="10454"/>
                </a:lnTo>
                <a:lnTo>
                  <a:pt x="12383" y="10478"/>
                </a:lnTo>
                <a:lnTo>
                  <a:pt x="12456" y="10503"/>
                </a:lnTo>
                <a:lnTo>
                  <a:pt x="13384" y="10503"/>
                </a:lnTo>
                <a:lnTo>
                  <a:pt x="13482" y="10478"/>
                </a:lnTo>
                <a:lnTo>
                  <a:pt x="13555" y="10454"/>
                </a:lnTo>
                <a:lnTo>
                  <a:pt x="13604" y="10405"/>
                </a:lnTo>
                <a:lnTo>
                  <a:pt x="13629" y="10332"/>
                </a:lnTo>
                <a:lnTo>
                  <a:pt x="13629" y="10234"/>
                </a:lnTo>
                <a:lnTo>
                  <a:pt x="13580" y="10161"/>
                </a:lnTo>
                <a:lnTo>
                  <a:pt x="13506" y="10087"/>
                </a:lnTo>
                <a:lnTo>
                  <a:pt x="13409" y="10087"/>
                </a:lnTo>
                <a:lnTo>
                  <a:pt x="12603" y="10014"/>
                </a:lnTo>
                <a:lnTo>
                  <a:pt x="12163" y="8646"/>
                </a:lnTo>
                <a:lnTo>
                  <a:pt x="12700" y="8598"/>
                </a:lnTo>
                <a:lnTo>
                  <a:pt x="13067" y="8549"/>
                </a:lnTo>
                <a:lnTo>
                  <a:pt x="13482" y="8475"/>
                </a:lnTo>
                <a:lnTo>
                  <a:pt x="13922" y="8378"/>
                </a:lnTo>
                <a:lnTo>
                  <a:pt x="14386" y="8280"/>
                </a:lnTo>
                <a:lnTo>
                  <a:pt x="14874" y="8109"/>
                </a:lnTo>
                <a:lnTo>
                  <a:pt x="15363" y="7914"/>
                </a:lnTo>
                <a:lnTo>
                  <a:pt x="15827" y="7670"/>
                </a:lnTo>
                <a:lnTo>
                  <a:pt x="16046" y="7547"/>
                </a:lnTo>
                <a:lnTo>
                  <a:pt x="16291" y="7376"/>
                </a:lnTo>
                <a:lnTo>
                  <a:pt x="16486" y="7205"/>
                </a:lnTo>
                <a:lnTo>
                  <a:pt x="16681" y="7035"/>
                </a:lnTo>
                <a:lnTo>
                  <a:pt x="16877" y="6839"/>
                </a:lnTo>
                <a:lnTo>
                  <a:pt x="17072" y="6619"/>
                </a:lnTo>
                <a:lnTo>
                  <a:pt x="17219" y="6375"/>
                </a:lnTo>
                <a:lnTo>
                  <a:pt x="17365" y="6131"/>
                </a:lnTo>
                <a:lnTo>
                  <a:pt x="17512" y="5862"/>
                </a:lnTo>
                <a:lnTo>
                  <a:pt x="17610" y="5569"/>
                </a:lnTo>
                <a:lnTo>
                  <a:pt x="17707" y="5276"/>
                </a:lnTo>
                <a:lnTo>
                  <a:pt x="17780" y="4959"/>
                </a:lnTo>
                <a:lnTo>
                  <a:pt x="17829" y="4592"/>
                </a:lnTo>
                <a:lnTo>
                  <a:pt x="17854" y="4226"/>
                </a:lnTo>
                <a:lnTo>
                  <a:pt x="17854" y="3884"/>
                </a:lnTo>
                <a:lnTo>
                  <a:pt x="17829" y="3444"/>
                </a:lnTo>
                <a:lnTo>
                  <a:pt x="17829" y="2980"/>
                </a:lnTo>
                <a:lnTo>
                  <a:pt x="17829" y="2760"/>
                </a:lnTo>
                <a:lnTo>
                  <a:pt x="17878" y="2590"/>
                </a:lnTo>
                <a:lnTo>
                  <a:pt x="18440" y="2370"/>
                </a:lnTo>
                <a:lnTo>
                  <a:pt x="18733" y="2272"/>
                </a:lnTo>
                <a:lnTo>
                  <a:pt x="18293" y="2125"/>
                </a:lnTo>
                <a:lnTo>
                  <a:pt x="18586" y="1979"/>
                </a:lnTo>
                <a:lnTo>
                  <a:pt x="18855" y="1857"/>
                </a:lnTo>
                <a:lnTo>
                  <a:pt x="18953" y="1808"/>
                </a:lnTo>
                <a:lnTo>
                  <a:pt x="19002" y="1759"/>
                </a:lnTo>
                <a:lnTo>
                  <a:pt x="19002" y="1710"/>
                </a:lnTo>
                <a:lnTo>
                  <a:pt x="18953" y="1686"/>
                </a:lnTo>
                <a:lnTo>
                  <a:pt x="18000" y="1271"/>
                </a:lnTo>
                <a:lnTo>
                  <a:pt x="17780" y="1026"/>
                </a:lnTo>
                <a:lnTo>
                  <a:pt x="17561" y="782"/>
                </a:lnTo>
                <a:lnTo>
                  <a:pt x="17243" y="514"/>
                </a:lnTo>
                <a:lnTo>
                  <a:pt x="17048" y="391"/>
                </a:lnTo>
                <a:lnTo>
                  <a:pt x="16852" y="269"/>
                </a:lnTo>
                <a:lnTo>
                  <a:pt x="16633" y="172"/>
                </a:lnTo>
                <a:lnTo>
                  <a:pt x="16413" y="98"/>
                </a:lnTo>
                <a:lnTo>
                  <a:pt x="16169" y="25"/>
                </a:lnTo>
                <a:lnTo>
                  <a:pt x="15924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4" name="Google Shape;964;p49"/>
          <p:cNvGrpSpPr/>
          <p:nvPr/>
        </p:nvGrpSpPr>
        <p:grpSpPr>
          <a:xfrm>
            <a:off x="5458778" y="4353382"/>
            <a:ext cx="289444" cy="332833"/>
            <a:chOff x="6685175" y="5036025"/>
            <a:chExt cx="346225" cy="398125"/>
          </a:xfrm>
        </p:grpSpPr>
        <p:sp>
          <p:nvSpPr>
            <p:cNvPr id="965" name="Google Shape;965;p49"/>
            <p:cNvSpPr/>
            <p:nvPr/>
          </p:nvSpPr>
          <p:spPr>
            <a:xfrm>
              <a:off x="6743800" y="5036025"/>
              <a:ext cx="105650" cy="147775"/>
            </a:xfrm>
            <a:custGeom>
              <a:avLst/>
              <a:gdLst/>
              <a:ahLst/>
              <a:cxnLst/>
              <a:rect l="l" t="t" r="r" b="b"/>
              <a:pathLst>
                <a:path w="4226" h="5911" extrusionOk="0">
                  <a:moveTo>
                    <a:pt x="2931" y="1"/>
                  </a:moveTo>
                  <a:lnTo>
                    <a:pt x="2736" y="25"/>
                  </a:lnTo>
                  <a:lnTo>
                    <a:pt x="2516" y="74"/>
                  </a:lnTo>
                  <a:lnTo>
                    <a:pt x="2272" y="147"/>
                  </a:lnTo>
                  <a:lnTo>
                    <a:pt x="2027" y="269"/>
                  </a:lnTo>
                  <a:lnTo>
                    <a:pt x="1783" y="416"/>
                  </a:lnTo>
                  <a:lnTo>
                    <a:pt x="1539" y="611"/>
                  </a:lnTo>
                  <a:lnTo>
                    <a:pt x="1319" y="807"/>
                  </a:lnTo>
                  <a:lnTo>
                    <a:pt x="1075" y="1026"/>
                  </a:lnTo>
                  <a:lnTo>
                    <a:pt x="855" y="1271"/>
                  </a:lnTo>
                  <a:lnTo>
                    <a:pt x="660" y="1539"/>
                  </a:lnTo>
                  <a:lnTo>
                    <a:pt x="489" y="1808"/>
                  </a:lnTo>
                  <a:lnTo>
                    <a:pt x="318" y="2101"/>
                  </a:lnTo>
                  <a:lnTo>
                    <a:pt x="196" y="2370"/>
                  </a:lnTo>
                  <a:lnTo>
                    <a:pt x="98" y="2663"/>
                  </a:lnTo>
                  <a:lnTo>
                    <a:pt x="25" y="2956"/>
                  </a:lnTo>
                  <a:lnTo>
                    <a:pt x="0" y="3249"/>
                  </a:lnTo>
                  <a:lnTo>
                    <a:pt x="0" y="3517"/>
                  </a:lnTo>
                  <a:lnTo>
                    <a:pt x="49" y="3786"/>
                  </a:lnTo>
                  <a:lnTo>
                    <a:pt x="122" y="4055"/>
                  </a:lnTo>
                  <a:lnTo>
                    <a:pt x="196" y="4299"/>
                  </a:lnTo>
                  <a:lnTo>
                    <a:pt x="293" y="4543"/>
                  </a:lnTo>
                  <a:lnTo>
                    <a:pt x="415" y="4763"/>
                  </a:lnTo>
                  <a:lnTo>
                    <a:pt x="562" y="4958"/>
                  </a:lnTo>
                  <a:lnTo>
                    <a:pt x="708" y="5154"/>
                  </a:lnTo>
                  <a:lnTo>
                    <a:pt x="855" y="5325"/>
                  </a:lnTo>
                  <a:lnTo>
                    <a:pt x="1026" y="5471"/>
                  </a:lnTo>
                  <a:lnTo>
                    <a:pt x="1221" y="5618"/>
                  </a:lnTo>
                  <a:lnTo>
                    <a:pt x="1392" y="5716"/>
                  </a:lnTo>
                  <a:lnTo>
                    <a:pt x="1588" y="5813"/>
                  </a:lnTo>
                  <a:lnTo>
                    <a:pt x="1807" y="5862"/>
                  </a:lnTo>
                  <a:lnTo>
                    <a:pt x="2003" y="5911"/>
                  </a:lnTo>
                  <a:lnTo>
                    <a:pt x="2442" y="5911"/>
                  </a:lnTo>
                  <a:lnTo>
                    <a:pt x="2662" y="5862"/>
                  </a:lnTo>
                  <a:lnTo>
                    <a:pt x="2858" y="5789"/>
                  </a:lnTo>
                  <a:lnTo>
                    <a:pt x="3053" y="5716"/>
                  </a:lnTo>
                  <a:lnTo>
                    <a:pt x="3224" y="5593"/>
                  </a:lnTo>
                  <a:lnTo>
                    <a:pt x="3395" y="5471"/>
                  </a:lnTo>
                  <a:lnTo>
                    <a:pt x="3541" y="5300"/>
                  </a:lnTo>
                  <a:lnTo>
                    <a:pt x="3688" y="5129"/>
                  </a:lnTo>
                  <a:lnTo>
                    <a:pt x="3810" y="4934"/>
                  </a:lnTo>
                  <a:lnTo>
                    <a:pt x="3932" y="4739"/>
                  </a:lnTo>
                  <a:lnTo>
                    <a:pt x="4030" y="4519"/>
                  </a:lnTo>
                  <a:lnTo>
                    <a:pt x="4103" y="4275"/>
                  </a:lnTo>
                  <a:lnTo>
                    <a:pt x="4152" y="4030"/>
                  </a:lnTo>
                  <a:lnTo>
                    <a:pt x="4201" y="3786"/>
                  </a:lnTo>
                  <a:lnTo>
                    <a:pt x="4225" y="3517"/>
                  </a:lnTo>
                  <a:lnTo>
                    <a:pt x="4201" y="3249"/>
                  </a:lnTo>
                  <a:lnTo>
                    <a:pt x="4176" y="2980"/>
                  </a:lnTo>
                  <a:lnTo>
                    <a:pt x="4054" y="1881"/>
                  </a:lnTo>
                  <a:lnTo>
                    <a:pt x="3957" y="1368"/>
                  </a:lnTo>
                  <a:lnTo>
                    <a:pt x="3835" y="904"/>
                  </a:lnTo>
                  <a:lnTo>
                    <a:pt x="3737" y="684"/>
                  </a:lnTo>
                  <a:lnTo>
                    <a:pt x="3664" y="513"/>
                  </a:lnTo>
                  <a:lnTo>
                    <a:pt x="3541" y="342"/>
                  </a:lnTo>
                  <a:lnTo>
                    <a:pt x="3419" y="220"/>
                  </a:lnTo>
                  <a:lnTo>
                    <a:pt x="3273" y="123"/>
                  </a:lnTo>
                  <a:lnTo>
                    <a:pt x="3126" y="49"/>
                  </a:lnTo>
                  <a:lnTo>
                    <a:pt x="293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49"/>
            <p:cNvSpPr/>
            <p:nvPr/>
          </p:nvSpPr>
          <p:spPr>
            <a:xfrm>
              <a:off x="6685175" y="5152025"/>
              <a:ext cx="84275" cy="117275"/>
            </a:xfrm>
            <a:custGeom>
              <a:avLst/>
              <a:gdLst/>
              <a:ahLst/>
              <a:cxnLst/>
              <a:rect l="l" t="t" r="r" b="b"/>
              <a:pathLst>
                <a:path w="3371" h="4691" extrusionOk="0">
                  <a:moveTo>
                    <a:pt x="1368" y="1"/>
                  </a:moveTo>
                  <a:lnTo>
                    <a:pt x="1197" y="25"/>
                  </a:lnTo>
                  <a:lnTo>
                    <a:pt x="1026" y="99"/>
                  </a:lnTo>
                  <a:lnTo>
                    <a:pt x="855" y="172"/>
                  </a:lnTo>
                  <a:lnTo>
                    <a:pt x="709" y="270"/>
                  </a:lnTo>
                  <a:lnTo>
                    <a:pt x="562" y="392"/>
                  </a:lnTo>
                  <a:lnTo>
                    <a:pt x="440" y="538"/>
                  </a:lnTo>
                  <a:lnTo>
                    <a:pt x="318" y="685"/>
                  </a:lnTo>
                  <a:lnTo>
                    <a:pt x="220" y="856"/>
                  </a:lnTo>
                  <a:lnTo>
                    <a:pt x="147" y="1051"/>
                  </a:lnTo>
                  <a:lnTo>
                    <a:pt x="74" y="1247"/>
                  </a:lnTo>
                  <a:lnTo>
                    <a:pt x="49" y="1442"/>
                  </a:lnTo>
                  <a:lnTo>
                    <a:pt x="1" y="1662"/>
                  </a:lnTo>
                  <a:lnTo>
                    <a:pt x="1" y="1882"/>
                  </a:lnTo>
                  <a:lnTo>
                    <a:pt x="1" y="2101"/>
                  </a:lnTo>
                  <a:lnTo>
                    <a:pt x="25" y="2346"/>
                  </a:lnTo>
                  <a:lnTo>
                    <a:pt x="74" y="2565"/>
                  </a:lnTo>
                  <a:lnTo>
                    <a:pt x="147" y="2810"/>
                  </a:lnTo>
                  <a:lnTo>
                    <a:pt x="220" y="3054"/>
                  </a:lnTo>
                  <a:lnTo>
                    <a:pt x="342" y="3274"/>
                  </a:lnTo>
                  <a:lnTo>
                    <a:pt x="440" y="3493"/>
                  </a:lnTo>
                  <a:lnTo>
                    <a:pt x="587" y="3689"/>
                  </a:lnTo>
                  <a:lnTo>
                    <a:pt x="733" y="3860"/>
                  </a:lnTo>
                  <a:lnTo>
                    <a:pt x="880" y="4031"/>
                  </a:lnTo>
                  <a:lnTo>
                    <a:pt x="1051" y="4177"/>
                  </a:lnTo>
                  <a:lnTo>
                    <a:pt x="1222" y="4324"/>
                  </a:lnTo>
                  <a:lnTo>
                    <a:pt x="1393" y="4422"/>
                  </a:lnTo>
                  <a:lnTo>
                    <a:pt x="1564" y="4519"/>
                  </a:lnTo>
                  <a:lnTo>
                    <a:pt x="1759" y="4592"/>
                  </a:lnTo>
                  <a:lnTo>
                    <a:pt x="1954" y="4641"/>
                  </a:lnTo>
                  <a:lnTo>
                    <a:pt x="2125" y="4690"/>
                  </a:lnTo>
                  <a:lnTo>
                    <a:pt x="2516" y="4690"/>
                  </a:lnTo>
                  <a:lnTo>
                    <a:pt x="2687" y="4641"/>
                  </a:lnTo>
                  <a:lnTo>
                    <a:pt x="2882" y="4592"/>
                  </a:lnTo>
                  <a:lnTo>
                    <a:pt x="3029" y="4495"/>
                  </a:lnTo>
                  <a:lnTo>
                    <a:pt x="3151" y="4397"/>
                  </a:lnTo>
                  <a:lnTo>
                    <a:pt x="3249" y="4299"/>
                  </a:lnTo>
                  <a:lnTo>
                    <a:pt x="3322" y="4153"/>
                  </a:lnTo>
                  <a:lnTo>
                    <a:pt x="3371" y="4006"/>
                  </a:lnTo>
                  <a:lnTo>
                    <a:pt x="3371" y="3860"/>
                  </a:lnTo>
                  <a:lnTo>
                    <a:pt x="3371" y="3689"/>
                  </a:lnTo>
                  <a:lnTo>
                    <a:pt x="3347" y="3518"/>
                  </a:lnTo>
                  <a:lnTo>
                    <a:pt x="3249" y="3127"/>
                  </a:lnTo>
                  <a:lnTo>
                    <a:pt x="3078" y="2712"/>
                  </a:lnTo>
                  <a:lnTo>
                    <a:pt x="2712" y="1808"/>
                  </a:lnTo>
                  <a:lnTo>
                    <a:pt x="2370" y="953"/>
                  </a:lnTo>
                  <a:lnTo>
                    <a:pt x="2199" y="612"/>
                  </a:lnTo>
                  <a:lnTo>
                    <a:pt x="2028" y="343"/>
                  </a:lnTo>
                  <a:lnTo>
                    <a:pt x="1954" y="221"/>
                  </a:lnTo>
                  <a:lnTo>
                    <a:pt x="1857" y="123"/>
                  </a:lnTo>
                  <a:lnTo>
                    <a:pt x="1735" y="74"/>
                  </a:lnTo>
                  <a:lnTo>
                    <a:pt x="1637" y="25"/>
                  </a:lnTo>
                  <a:lnTo>
                    <a:pt x="149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49"/>
            <p:cNvSpPr/>
            <p:nvPr/>
          </p:nvSpPr>
          <p:spPr>
            <a:xfrm>
              <a:off x="6871400" y="5038475"/>
              <a:ext cx="105650" cy="145325"/>
            </a:xfrm>
            <a:custGeom>
              <a:avLst/>
              <a:gdLst/>
              <a:ahLst/>
              <a:cxnLst/>
              <a:rect l="l" t="t" r="r" b="b"/>
              <a:pathLst>
                <a:path w="4226" h="5813" extrusionOk="0">
                  <a:moveTo>
                    <a:pt x="1295" y="0"/>
                  </a:moveTo>
                  <a:lnTo>
                    <a:pt x="1100" y="49"/>
                  </a:lnTo>
                  <a:lnTo>
                    <a:pt x="953" y="98"/>
                  </a:lnTo>
                  <a:lnTo>
                    <a:pt x="807" y="196"/>
                  </a:lnTo>
                  <a:lnTo>
                    <a:pt x="684" y="318"/>
                  </a:lnTo>
                  <a:lnTo>
                    <a:pt x="587" y="464"/>
                  </a:lnTo>
                  <a:lnTo>
                    <a:pt x="489" y="660"/>
                  </a:lnTo>
                  <a:lnTo>
                    <a:pt x="391" y="855"/>
                  </a:lnTo>
                  <a:lnTo>
                    <a:pt x="269" y="1295"/>
                  </a:lnTo>
                  <a:lnTo>
                    <a:pt x="172" y="1808"/>
                  </a:lnTo>
                  <a:lnTo>
                    <a:pt x="49" y="2882"/>
                  </a:lnTo>
                  <a:lnTo>
                    <a:pt x="1" y="3151"/>
                  </a:lnTo>
                  <a:lnTo>
                    <a:pt x="1" y="3419"/>
                  </a:lnTo>
                  <a:lnTo>
                    <a:pt x="25" y="3688"/>
                  </a:lnTo>
                  <a:lnTo>
                    <a:pt x="74" y="3932"/>
                  </a:lnTo>
                  <a:lnTo>
                    <a:pt x="123" y="4177"/>
                  </a:lnTo>
                  <a:lnTo>
                    <a:pt x="196" y="4421"/>
                  </a:lnTo>
                  <a:lnTo>
                    <a:pt x="294" y="4641"/>
                  </a:lnTo>
                  <a:lnTo>
                    <a:pt x="416" y="4836"/>
                  </a:lnTo>
                  <a:lnTo>
                    <a:pt x="538" y="5031"/>
                  </a:lnTo>
                  <a:lnTo>
                    <a:pt x="684" y="5202"/>
                  </a:lnTo>
                  <a:lnTo>
                    <a:pt x="831" y="5373"/>
                  </a:lnTo>
                  <a:lnTo>
                    <a:pt x="1002" y="5495"/>
                  </a:lnTo>
                  <a:lnTo>
                    <a:pt x="1173" y="5618"/>
                  </a:lnTo>
                  <a:lnTo>
                    <a:pt x="1368" y="5691"/>
                  </a:lnTo>
                  <a:lnTo>
                    <a:pt x="1588" y="5764"/>
                  </a:lnTo>
                  <a:lnTo>
                    <a:pt x="1783" y="5813"/>
                  </a:lnTo>
                  <a:lnTo>
                    <a:pt x="2223" y="5813"/>
                  </a:lnTo>
                  <a:lnTo>
                    <a:pt x="2418" y="5764"/>
                  </a:lnTo>
                  <a:lnTo>
                    <a:pt x="2638" y="5715"/>
                  </a:lnTo>
                  <a:lnTo>
                    <a:pt x="2834" y="5618"/>
                  </a:lnTo>
                  <a:lnTo>
                    <a:pt x="3005" y="5520"/>
                  </a:lnTo>
                  <a:lnTo>
                    <a:pt x="3200" y="5373"/>
                  </a:lnTo>
                  <a:lnTo>
                    <a:pt x="3371" y="5227"/>
                  </a:lnTo>
                  <a:lnTo>
                    <a:pt x="3517" y="5056"/>
                  </a:lnTo>
                  <a:lnTo>
                    <a:pt x="3664" y="4860"/>
                  </a:lnTo>
                  <a:lnTo>
                    <a:pt x="3811" y="4665"/>
                  </a:lnTo>
                  <a:lnTo>
                    <a:pt x="3933" y="4445"/>
                  </a:lnTo>
                  <a:lnTo>
                    <a:pt x="4030" y="4201"/>
                  </a:lnTo>
                  <a:lnTo>
                    <a:pt x="4104" y="3957"/>
                  </a:lnTo>
                  <a:lnTo>
                    <a:pt x="4177" y="3688"/>
                  </a:lnTo>
                  <a:lnTo>
                    <a:pt x="4226" y="3419"/>
                  </a:lnTo>
                  <a:lnTo>
                    <a:pt x="4226" y="3151"/>
                  </a:lnTo>
                  <a:lnTo>
                    <a:pt x="4201" y="2858"/>
                  </a:lnTo>
                  <a:lnTo>
                    <a:pt x="4128" y="2589"/>
                  </a:lnTo>
                  <a:lnTo>
                    <a:pt x="4030" y="2296"/>
                  </a:lnTo>
                  <a:lnTo>
                    <a:pt x="3908" y="2027"/>
                  </a:lnTo>
                  <a:lnTo>
                    <a:pt x="3737" y="1734"/>
                  </a:lnTo>
                  <a:lnTo>
                    <a:pt x="3566" y="1490"/>
                  </a:lnTo>
                  <a:lnTo>
                    <a:pt x="3371" y="1221"/>
                  </a:lnTo>
                  <a:lnTo>
                    <a:pt x="3151" y="1002"/>
                  </a:lnTo>
                  <a:lnTo>
                    <a:pt x="2907" y="782"/>
                  </a:lnTo>
                  <a:lnTo>
                    <a:pt x="2687" y="586"/>
                  </a:lnTo>
                  <a:lnTo>
                    <a:pt x="2443" y="415"/>
                  </a:lnTo>
                  <a:lnTo>
                    <a:pt x="2199" y="269"/>
                  </a:lnTo>
                  <a:lnTo>
                    <a:pt x="1954" y="147"/>
                  </a:lnTo>
                  <a:lnTo>
                    <a:pt x="1710" y="74"/>
                  </a:lnTo>
                  <a:lnTo>
                    <a:pt x="1490" y="25"/>
                  </a:lnTo>
                  <a:lnTo>
                    <a:pt x="12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49"/>
            <p:cNvSpPr/>
            <p:nvPr/>
          </p:nvSpPr>
          <p:spPr>
            <a:xfrm>
              <a:off x="6944050" y="5155700"/>
              <a:ext cx="87350" cy="116025"/>
            </a:xfrm>
            <a:custGeom>
              <a:avLst/>
              <a:gdLst/>
              <a:ahLst/>
              <a:cxnLst/>
              <a:rect l="l" t="t" r="r" b="b"/>
              <a:pathLst>
                <a:path w="3494" h="4641" extrusionOk="0">
                  <a:moveTo>
                    <a:pt x="1979" y="0"/>
                  </a:moveTo>
                  <a:lnTo>
                    <a:pt x="1857" y="49"/>
                  </a:lnTo>
                  <a:lnTo>
                    <a:pt x="1735" y="98"/>
                  </a:lnTo>
                  <a:lnTo>
                    <a:pt x="1637" y="196"/>
                  </a:lnTo>
                  <a:lnTo>
                    <a:pt x="1540" y="294"/>
                  </a:lnTo>
                  <a:lnTo>
                    <a:pt x="1369" y="562"/>
                  </a:lnTo>
                  <a:lnTo>
                    <a:pt x="1173" y="904"/>
                  </a:lnTo>
                  <a:lnTo>
                    <a:pt x="782" y="1735"/>
                  </a:lnTo>
                  <a:lnTo>
                    <a:pt x="367" y="2614"/>
                  </a:lnTo>
                  <a:lnTo>
                    <a:pt x="196" y="3005"/>
                  </a:lnTo>
                  <a:lnTo>
                    <a:pt x="74" y="3395"/>
                  </a:lnTo>
                  <a:lnTo>
                    <a:pt x="25" y="3566"/>
                  </a:lnTo>
                  <a:lnTo>
                    <a:pt x="1" y="3737"/>
                  </a:lnTo>
                  <a:lnTo>
                    <a:pt x="25" y="3908"/>
                  </a:lnTo>
                  <a:lnTo>
                    <a:pt x="50" y="4055"/>
                  </a:lnTo>
                  <a:lnTo>
                    <a:pt x="99" y="4177"/>
                  </a:lnTo>
                  <a:lnTo>
                    <a:pt x="196" y="4299"/>
                  </a:lnTo>
                  <a:lnTo>
                    <a:pt x="318" y="4397"/>
                  </a:lnTo>
                  <a:lnTo>
                    <a:pt x="465" y="4494"/>
                  </a:lnTo>
                  <a:lnTo>
                    <a:pt x="636" y="4568"/>
                  </a:lnTo>
                  <a:lnTo>
                    <a:pt x="831" y="4616"/>
                  </a:lnTo>
                  <a:lnTo>
                    <a:pt x="1027" y="4641"/>
                  </a:lnTo>
                  <a:lnTo>
                    <a:pt x="1198" y="4641"/>
                  </a:lnTo>
                  <a:lnTo>
                    <a:pt x="1393" y="4616"/>
                  </a:lnTo>
                  <a:lnTo>
                    <a:pt x="1588" y="4568"/>
                  </a:lnTo>
                  <a:lnTo>
                    <a:pt x="1784" y="4494"/>
                  </a:lnTo>
                  <a:lnTo>
                    <a:pt x="1955" y="4421"/>
                  </a:lnTo>
                  <a:lnTo>
                    <a:pt x="2150" y="4323"/>
                  </a:lnTo>
                  <a:lnTo>
                    <a:pt x="2321" y="4201"/>
                  </a:lnTo>
                  <a:lnTo>
                    <a:pt x="2492" y="4055"/>
                  </a:lnTo>
                  <a:lnTo>
                    <a:pt x="2663" y="3884"/>
                  </a:lnTo>
                  <a:lnTo>
                    <a:pt x="2810" y="3713"/>
                  </a:lnTo>
                  <a:lnTo>
                    <a:pt x="2956" y="3517"/>
                  </a:lnTo>
                  <a:lnTo>
                    <a:pt x="3078" y="3322"/>
                  </a:lnTo>
                  <a:lnTo>
                    <a:pt x="3200" y="3102"/>
                  </a:lnTo>
                  <a:lnTo>
                    <a:pt x="3298" y="2882"/>
                  </a:lnTo>
                  <a:lnTo>
                    <a:pt x="3371" y="2638"/>
                  </a:lnTo>
                  <a:lnTo>
                    <a:pt x="3420" y="2418"/>
                  </a:lnTo>
                  <a:lnTo>
                    <a:pt x="3469" y="2174"/>
                  </a:lnTo>
                  <a:lnTo>
                    <a:pt x="3493" y="1954"/>
                  </a:lnTo>
                  <a:lnTo>
                    <a:pt x="3493" y="1735"/>
                  </a:lnTo>
                  <a:lnTo>
                    <a:pt x="3469" y="1515"/>
                  </a:lnTo>
                  <a:lnTo>
                    <a:pt x="3445" y="1319"/>
                  </a:lnTo>
                  <a:lnTo>
                    <a:pt x="3396" y="1124"/>
                  </a:lnTo>
                  <a:lnTo>
                    <a:pt x="3322" y="929"/>
                  </a:lnTo>
                  <a:lnTo>
                    <a:pt x="3249" y="758"/>
                  </a:lnTo>
                  <a:lnTo>
                    <a:pt x="3127" y="587"/>
                  </a:lnTo>
                  <a:lnTo>
                    <a:pt x="3005" y="440"/>
                  </a:lnTo>
                  <a:lnTo>
                    <a:pt x="2883" y="318"/>
                  </a:lnTo>
                  <a:lnTo>
                    <a:pt x="2736" y="196"/>
                  </a:lnTo>
                  <a:lnTo>
                    <a:pt x="2565" y="98"/>
                  </a:lnTo>
                  <a:lnTo>
                    <a:pt x="2394" y="49"/>
                  </a:lnTo>
                  <a:lnTo>
                    <a:pt x="22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49"/>
            <p:cNvSpPr/>
            <p:nvPr/>
          </p:nvSpPr>
          <p:spPr>
            <a:xfrm>
              <a:off x="6727300" y="5185625"/>
              <a:ext cx="263800" cy="248525"/>
            </a:xfrm>
            <a:custGeom>
              <a:avLst/>
              <a:gdLst/>
              <a:ahLst/>
              <a:cxnLst/>
              <a:rect l="l" t="t" r="r" b="b"/>
              <a:pathLst>
                <a:path w="10552" h="9941" extrusionOk="0">
                  <a:moveTo>
                    <a:pt x="5252" y="0"/>
                  </a:moveTo>
                  <a:lnTo>
                    <a:pt x="4959" y="25"/>
                  </a:lnTo>
                  <a:lnTo>
                    <a:pt x="4666" y="73"/>
                  </a:lnTo>
                  <a:lnTo>
                    <a:pt x="4372" y="171"/>
                  </a:lnTo>
                  <a:lnTo>
                    <a:pt x="4104" y="293"/>
                  </a:lnTo>
                  <a:lnTo>
                    <a:pt x="3835" y="464"/>
                  </a:lnTo>
                  <a:lnTo>
                    <a:pt x="3591" y="635"/>
                  </a:lnTo>
                  <a:lnTo>
                    <a:pt x="3371" y="855"/>
                  </a:lnTo>
                  <a:lnTo>
                    <a:pt x="3176" y="1124"/>
                  </a:lnTo>
                  <a:lnTo>
                    <a:pt x="3029" y="1343"/>
                  </a:lnTo>
                  <a:lnTo>
                    <a:pt x="2907" y="1612"/>
                  </a:lnTo>
                  <a:lnTo>
                    <a:pt x="2809" y="1856"/>
                  </a:lnTo>
                  <a:lnTo>
                    <a:pt x="2736" y="2125"/>
                  </a:lnTo>
                  <a:lnTo>
                    <a:pt x="2565" y="2662"/>
                  </a:lnTo>
                  <a:lnTo>
                    <a:pt x="2492" y="2931"/>
                  </a:lnTo>
                  <a:lnTo>
                    <a:pt x="2394" y="3200"/>
                  </a:lnTo>
                  <a:lnTo>
                    <a:pt x="2248" y="3444"/>
                  </a:lnTo>
                  <a:lnTo>
                    <a:pt x="2101" y="3688"/>
                  </a:lnTo>
                  <a:lnTo>
                    <a:pt x="1906" y="3908"/>
                  </a:lnTo>
                  <a:lnTo>
                    <a:pt x="1735" y="4103"/>
                  </a:lnTo>
                  <a:lnTo>
                    <a:pt x="1320" y="4470"/>
                  </a:lnTo>
                  <a:lnTo>
                    <a:pt x="904" y="4860"/>
                  </a:lnTo>
                  <a:lnTo>
                    <a:pt x="709" y="5080"/>
                  </a:lnTo>
                  <a:lnTo>
                    <a:pt x="514" y="5324"/>
                  </a:lnTo>
                  <a:lnTo>
                    <a:pt x="367" y="5569"/>
                  </a:lnTo>
                  <a:lnTo>
                    <a:pt x="245" y="5837"/>
                  </a:lnTo>
                  <a:lnTo>
                    <a:pt x="147" y="6130"/>
                  </a:lnTo>
                  <a:lnTo>
                    <a:pt x="74" y="6423"/>
                  </a:lnTo>
                  <a:lnTo>
                    <a:pt x="25" y="6741"/>
                  </a:lnTo>
                  <a:lnTo>
                    <a:pt x="1" y="7034"/>
                  </a:lnTo>
                  <a:lnTo>
                    <a:pt x="25" y="7327"/>
                  </a:lnTo>
                  <a:lnTo>
                    <a:pt x="50" y="7620"/>
                  </a:lnTo>
                  <a:lnTo>
                    <a:pt x="123" y="7889"/>
                  </a:lnTo>
                  <a:lnTo>
                    <a:pt x="221" y="8158"/>
                  </a:lnTo>
                  <a:lnTo>
                    <a:pt x="318" y="8426"/>
                  </a:lnTo>
                  <a:lnTo>
                    <a:pt x="440" y="8646"/>
                  </a:lnTo>
                  <a:lnTo>
                    <a:pt x="611" y="8890"/>
                  </a:lnTo>
                  <a:lnTo>
                    <a:pt x="782" y="9086"/>
                  </a:lnTo>
                  <a:lnTo>
                    <a:pt x="953" y="9281"/>
                  </a:lnTo>
                  <a:lnTo>
                    <a:pt x="1149" y="9428"/>
                  </a:lnTo>
                  <a:lnTo>
                    <a:pt x="1368" y="9574"/>
                  </a:lnTo>
                  <a:lnTo>
                    <a:pt x="1613" y="9696"/>
                  </a:lnTo>
                  <a:lnTo>
                    <a:pt x="1857" y="9794"/>
                  </a:lnTo>
                  <a:lnTo>
                    <a:pt x="2101" y="9867"/>
                  </a:lnTo>
                  <a:lnTo>
                    <a:pt x="2370" y="9916"/>
                  </a:lnTo>
                  <a:lnTo>
                    <a:pt x="2614" y="9940"/>
                  </a:lnTo>
                  <a:lnTo>
                    <a:pt x="2980" y="9916"/>
                  </a:lnTo>
                  <a:lnTo>
                    <a:pt x="3347" y="9818"/>
                  </a:lnTo>
                  <a:lnTo>
                    <a:pt x="3689" y="9696"/>
                  </a:lnTo>
                  <a:lnTo>
                    <a:pt x="4006" y="9501"/>
                  </a:lnTo>
                  <a:lnTo>
                    <a:pt x="4153" y="9403"/>
                  </a:lnTo>
                  <a:lnTo>
                    <a:pt x="4299" y="9330"/>
                  </a:lnTo>
                  <a:lnTo>
                    <a:pt x="4446" y="9305"/>
                  </a:lnTo>
                  <a:lnTo>
                    <a:pt x="4592" y="9257"/>
                  </a:lnTo>
                  <a:lnTo>
                    <a:pt x="4910" y="9232"/>
                  </a:lnTo>
                  <a:lnTo>
                    <a:pt x="5642" y="9232"/>
                  </a:lnTo>
                  <a:lnTo>
                    <a:pt x="5960" y="9257"/>
                  </a:lnTo>
                  <a:lnTo>
                    <a:pt x="6106" y="9305"/>
                  </a:lnTo>
                  <a:lnTo>
                    <a:pt x="6253" y="9330"/>
                  </a:lnTo>
                  <a:lnTo>
                    <a:pt x="6400" y="9403"/>
                  </a:lnTo>
                  <a:lnTo>
                    <a:pt x="6546" y="9501"/>
                  </a:lnTo>
                  <a:lnTo>
                    <a:pt x="6864" y="9696"/>
                  </a:lnTo>
                  <a:lnTo>
                    <a:pt x="7206" y="9818"/>
                  </a:lnTo>
                  <a:lnTo>
                    <a:pt x="7572" y="9916"/>
                  </a:lnTo>
                  <a:lnTo>
                    <a:pt x="7938" y="9940"/>
                  </a:lnTo>
                  <a:lnTo>
                    <a:pt x="8207" y="9916"/>
                  </a:lnTo>
                  <a:lnTo>
                    <a:pt x="8451" y="9867"/>
                  </a:lnTo>
                  <a:lnTo>
                    <a:pt x="8695" y="9794"/>
                  </a:lnTo>
                  <a:lnTo>
                    <a:pt x="8940" y="9696"/>
                  </a:lnTo>
                  <a:lnTo>
                    <a:pt x="9184" y="9574"/>
                  </a:lnTo>
                  <a:lnTo>
                    <a:pt x="9404" y="9428"/>
                  </a:lnTo>
                  <a:lnTo>
                    <a:pt x="9599" y="9281"/>
                  </a:lnTo>
                  <a:lnTo>
                    <a:pt x="9770" y="9086"/>
                  </a:lnTo>
                  <a:lnTo>
                    <a:pt x="9941" y="8890"/>
                  </a:lnTo>
                  <a:lnTo>
                    <a:pt x="10112" y="8646"/>
                  </a:lnTo>
                  <a:lnTo>
                    <a:pt x="10234" y="8426"/>
                  </a:lnTo>
                  <a:lnTo>
                    <a:pt x="10332" y="8158"/>
                  </a:lnTo>
                  <a:lnTo>
                    <a:pt x="10429" y="7889"/>
                  </a:lnTo>
                  <a:lnTo>
                    <a:pt x="10503" y="7620"/>
                  </a:lnTo>
                  <a:lnTo>
                    <a:pt x="10527" y="7327"/>
                  </a:lnTo>
                  <a:lnTo>
                    <a:pt x="10551" y="7034"/>
                  </a:lnTo>
                  <a:lnTo>
                    <a:pt x="10527" y="6741"/>
                  </a:lnTo>
                  <a:lnTo>
                    <a:pt x="10478" y="6423"/>
                  </a:lnTo>
                  <a:lnTo>
                    <a:pt x="10405" y="6130"/>
                  </a:lnTo>
                  <a:lnTo>
                    <a:pt x="10307" y="5837"/>
                  </a:lnTo>
                  <a:lnTo>
                    <a:pt x="10185" y="5569"/>
                  </a:lnTo>
                  <a:lnTo>
                    <a:pt x="10039" y="5324"/>
                  </a:lnTo>
                  <a:lnTo>
                    <a:pt x="9843" y="5080"/>
                  </a:lnTo>
                  <a:lnTo>
                    <a:pt x="9648" y="4860"/>
                  </a:lnTo>
                  <a:lnTo>
                    <a:pt x="9233" y="4470"/>
                  </a:lnTo>
                  <a:lnTo>
                    <a:pt x="8817" y="4103"/>
                  </a:lnTo>
                  <a:lnTo>
                    <a:pt x="8646" y="3908"/>
                  </a:lnTo>
                  <a:lnTo>
                    <a:pt x="8451" y="3688"/>
                  </a:lnTo>
                  <a:lnTo>
                    <a:pt x="8305" y="3444"/>
                  </a:lnTo>
                  <a:lnTo>
                    <a:pt x="8158" y="3200"/>
                  </a:lnTo>
                  <a:lnTo>
                    <a:pt x="8060" y="2931"/>
                  </a:lnTo>
                  <a:lnTo>
                    <a:pt x="7963" y="2662"/>
                  </a:lnTo>
                  <a:lnTo>
                    <a:pt x="7816" y="2125"/>
                  </a:lnTo>
                  <a:lnTo>
                    <a:pt x="7743" y="1856"/>
                  </a:lnTo>
                  <a:lnTo>
                    <a:pt x="7645" y="1612"/>
                  </a:lnTo>
                  <a:lnTo>
                    <a:pt x="7523" y="1343"/>
                  </a:lnTo>
                  <a:lnTo>
                    <a:pt x="7376" y="1124"/>
                  </a:lnTo>
                  <a:lnTo>
                    <a:pt x="7181" y="855"/>
                  </a:lnTo>
                  <a:lnTo>
                    <a:pt x="6961" y="635"/>
                  </a:lnTo>
                  <a:lnTo>
                    <a:pt x="6717" y="464"/>
                  </a:lnTo>
                  <a:lnTo>
                    <a:pt x="6448" y="293"/>
                  </a:lnTo>
                  <a:lnTo>
                    <a:pt x="6180" y="171"/>
                  </a:lnTo>
                  <a:lnTo>
                    <a:pt x="5887" y="73"/>
                  </a:lnTo>
                  <a:lnTo>
                    <a:pt x="5594" y="25"/>
                  </a:lnTo>
                  <a:lnTo>
                    <a:pt x="530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0" name="Google Shape;970;p49"/>
          <p:cNvGrpSpPr/>
          <p:nvPr/>
        </p:nvGrpSpPr>
        <p:grpSpPr>
          <a:xfrm>
            <a:off x="6268253" y="2106199"/>
            <a:ext cx="432570" cy="421334"/>
            <a:chOff x="5926225" y="921350"/>
            <a:chExt cx="517800" cy="504350"/>
          </a:xfrm>
        </p:grpSpPr>
        <p:sp>
          <p:nvSpPr>
            <p:cNvPr id="971" name="Google Shape;971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  <p:sp>
          <p:nvSpPr>
            <p:cNvPr id="972" name="Google Shape;972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1C232"/>
                </a:solidFill>
              </a:endParaRPr>
            </a:p>
          </p:txBody>
        </p:sp>
      </p:grpSp>
      <p:sp>
        <p:nvSpPr>
          <p:cNvPr id="973" name="Google Shape;973;p49"/>
          <p:cNvSpPr/>
          <p:nvPr/>
        </p:nvSpPr>
        <p:spPr>
          <a:xfrm>
            <a:off x="6462174" y="234225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4" name="Google Shape;974;p49"/>
          <p:cNvGrpSpPr/>
          <p:nvPr/>
        </p:nvGrpSpPr>
        <p:grpSpPr>
          <a:xfrm>
            <a:off x="7153241" y="2085579"/>
            <a:ext cx="432570" cy="421334"/>
            <a:chOff x="5926225" y="921350"/>
            <a:chExt cx="517800" cy="504350"/>
          </a:xfrm>
        </p:grpSpPr>
        <p:sp>
          <p:nvSpPr>
            <p:cNvPr id="975" name="Google Shape;975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FFFF00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7" name="Google Shape;977;p49"/>
          <p:cNvSpPr/>
          <p:nvPr/>
        </p:nvSpPr>
        <p:spPr>
          <a:xfrm>
            <a:off x="7347162" y="2321636"/>
            <a:ext cx="400950" cy="226498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8" name="Google Shape;978;p49"/>
          <p:cNvGrpSpPr/>
          <p:nvPr/>
        </p:nvGrpSpPr>
        <p:grpSpPr>
          <a:xfrm>
            <a:off x="6268521" y="2834621"/>
            <a:ext cx="1075937" cy="1047989"/>
            <a:chOff x="5926225" y="921350"/>
            <a:chExt cx="517800" cy="504350"/>
          </a:xfrm>
        </p:grpSpPr>
        <p:sp>
          <p:nvSpPr>
            <p:cNvPr id="979" name="Google Shape;979;p49"/>
            <p:cNvSpPr/>
            <p:nvPr/>
          </p:nvSpPr>
          <p:spPr>
            <a:xfrm>
              <a:off x="5926225" y="921350"/>
              <a:ext cx="517800" cy="504350"/>
            </a:xfrm>
            <a:custGeom>
              <a:avLst/>
              <a:gdLst/>
              <a:ahLst/>
              <a:cxnLst/>
              <a:rect l="l" t="t" r="r" b="b"/>
              <a:pathLst>
                <a:path w="20712" h="20174" extrusionOk="0">
                  <a:moveTo>
                    <a:pt x="10356" y="2858"/>
                  </a:moveTo>
                  <a:lnTo>
                    <a:pt x="10722" y="2882"/>
                  </a:lnTo>
                  <a:lnTo>
                    <a:pt x="11089" y="2907"/>
                  </a:lnTo>
                  <a:lnTo>
                    <a:pt x="11455" y="2956"/>
                  </a:lnTo>
                  <a:lnTo>
                    <a:pt x="11821" y="3004"/>
                  </a:lnTo>
                  <a:lnTo>
                    <a:pt x="12163" y="3102"/>
                  </a:lnTo>
                  <a:lnTo>
                    <a:pt x="12505" y="3200"/>
                  </a:lnTo>
                  <a:lnTo>
                    <a:pt x="12847" y="3298"/>
                  </a:lnTo>
                  <a:lnTo>
                    <a:pt x="13165" y="3444"/>
                  </a:lnTo>
                  <a:lnTo>
                    <a:pt x="13482" y="3591"/>
                  </a:lnTo>
                  <a:lnTo>
                    <a:pt x="13800" y="3737"/>
                  </a:lnTo>
                  <a:lnTo>
                    <a:pt x="14093" y="3908"/>
                  </a:lnTo>
                  <a:lnTo>
                    <a:pt x="14386" y="4104"/>
                  </a:lnTo>
                  <a:lnTo>
                    <a:pt x="14679" y="4299"/>
                  </a:lnTo>
                  <a:lnTo>
                    <a:pt x="14948" y="4519"/>
                  </a:lnTo>
                  <a:lnTo>
                    <a:pt x="15216" y="4739"/>
                  </a:lnTo>
                  <a:lnTo>
                    <a:pt x="15460" y="4983"/>
                  </a:lnTo>
                  <a:lnTo>
                    <a:pt x="15705" y="5227"/>
                  </a:lnTo>
                  <a:lnTo>
                    <a:pt x="15925" y="5496"/>
                  </a:lnTo>
                  <a:lnTo>
                    <a:pt x="16144" y="5764"/>
                  </a:lnTo>
                  <a:lnTo>
                    <a:pt x="16340" y="6057"/>
                  </a:lnTo>
                  <a:lnTo>
                    <a:pt x="16535" y="6350"/>
                  </a:lnTo>
                  <a:lnTo>
                    <a:pt x="16706" y="6644"/>
                  </a:lnTo>
                  <a:lnTo>
                    <a:pt x="16853" y="6961"/>
                  </a:lnTo>
                  <a:lnTo>
                    <a:pt x="16999" y="7279"/>
                  </a:lnTo>
                  <a:lnTo>
                    <a:pt x="17146" y="7596"/>
                  </a:lnTo>
                  <a:lnTo>
                    <a:pt x="17243" y="7938"/>
                  </a:lnTo>
                  <a:lnTo>
                    <a:pt x="17341" y="8280"/>
                  </a:lnTo>
                  <a:lnTo>
                    <a:pt x="17439" y="8622"/>
                  </a:lnTo>
                  <a:lnTo>
                    <a:pt x="17488" y="8988"/>
                  </a:lnTo>
                  <a:lnTo>
                    <a:pt x="17536" y="9354"/>
                  </a:lnTo>
                  <a:lnTo>
                    <a:pt x="17561" y="9721"/>
                  </a:lnTo>
                  <a:lnTo>
                    <a:pt x="17585" y="10087"/>
                  </a:lnTo>
                  <a:lnTo>
                    <a:pt x="17561" y="10454"/>
                  </a:lnTo>
                  <a:lnTo>
                    <a:pt x="17536" y="10820"/>
                  </a:lnTo>
                  <a:lnTo>
                    <a:pt x="17488" y="11186"/>
                  </a:lnTo>
                  <a:lnTo>
                    <a:pt x="17439" y="11553"/>
                  </a:lnTo>
                  <a:lnTo>
                    <a:pt x="17341" y="11894"/>
                  </a:lnTo>
                  <a:lnTo>
                    <a:pt x="17243" y="12236"/>
                  </a:lnTo>
                  <a:lnTo>
                    <a:pt x="17146" y="12578"/>
                  </a:lnTo>
                  <a:lnTo>
                    <a:pt x="16999" y="12896"/>
                  </a:lnTo>
                  <a:lnTo>
                    <a:pt x="16853" y="13213"/>
                  </a:lnTo>
                  <a:lnTo>
                    <a:pt x="16706" y="13531"/>
                  </a:lnTo>
                  <a:lnTo>
                    <a:pt x="16535" y="13824"/>
                  </a:lnTo>
                  <a:lnTo>
                    <a:pt x="16340" y="14117"/>
                  </a:lnTo>
                  <a:lnTo>
                    <a:pt x="16144" y="14410"/>
                  </a:lnTo>
                  <a:lnTo>
                    <a:pt x="15925" y="14679"/>
                  </a:lnTo>
                  <a:lnTo>
                    <a:pt x="15705" y="14947"/>
                  </a:lnTo>
                  <a:lnTo>
                    <a:pt x="15460" y="15192"/>
                  </a:lnTo>
                  <a:lnTo>
                    <a:pt x="15216" y="15436"/>
                  </a:lnTo>
                  <a:lnTo>
                    <a:pt x="14948" y="15656"/>
                  </a:lnTo>
                  <a:lnTo>
                    <a:pt x="14679" y="15875"/>
                  </a:lnTo>
                  <a:lnTo>
                    <a:pt x="14386" y="16071"/>
                  </a:lnTo>
                  <a:lnTo>
                    <a:pt x="14093" y="16266"/>
                  </a:lnTo>
                  <a:lnTo>
                    <a:pt x="13800" y="16437"/>
                  </a:lnTo>
                  <a:lnTo>
                    <a:pt x="13482" y="16584"/>
                  </a:lnTo>
                  <a:lnTo>
                    <a:pt x="13165" y="16730"/>
                  </a:lnTo>
                  <a:lnTo>
                    <a:pt x="12847" y="16877"/>
                  </a:lnTo>
                  <a:lnTo>
                    <a:pt x="12505" y="16974"/>
                  </a:lnTo>
                  <a:lnTo>
                    <a:pt x="12163" y="17072"/>
                  </a:lnTo>
                  <a:lnTo>
                    <a:pt x="11821" y="17170"/>
                  </a:lnTo>
                  <a:lnTo>
                    <a:pt x="11455" y="17219"/>
                  </a:lnTo>
                  <a:lnTo>
                    <a:pt x="11089" y="17268"/>
                  </a:lnTo>
                  <a:lnTo>
                    <a:pt x="10722" y="17292"/>
                  </a:lnTo>
                  <a:lnTo>
                    <a:pt x="10356" y="17316"/>
                  </a:lnTo>
                  <a:lnTo>
                    <a:pt x="9990" y="17292"/>
                  </a:lnTo>
                  <a:lnTo>
                    <a:pt x="9623" y="17268"/>
                  </a:lnTo>
                  <a:lnTo>
                    <a:pt x="9257" y="17219"/>
                  </a:lnTo>
                  <a:lnTo>
                    <a:pt x="8891" y="17170"/>
                  </a:lnTo>
                  <a:lnTo>
                    <a:pt x="8549" y="17072"/>
                  </a:lnTo>
                  <a:lnTo>
                    <a:pt x="8207" y="16974"/>
                  </a:lnTo>
                  <a:lnTo>
                    <a:pt x="7865" y="16877"/>
                  </a:lnTo>
                  <a:lnTo>
                    <a:pt x="7547" y="16730"/>
                  </a:lnTo>
                  <a:lnTo>
                    <a:pt x="7230" y="16584"/>
                  </a:lnTo>
                  <a:lnTo>
                    <a:pt x="6912" y="16437"/>
                  </a:lnTo>
                  <a:lnTo>
                    <a:pt x="6619" y="16266"/>
                  </a:lnTo>
                  <a:lnTo>
                    <a:pt x="6326" y="16071"/>
                  </a:lnTo>
                  <a:lnTo>
                    <a:pt x="6033" y="15875"/>
                  </a:lnTo>
                  <a:lnTo>
                    <a:pt x="5765" y="15656"/>
                  </a:lnTo>
                  <a:lnTo>
                    <a:pt x="5496" y="15436"/>
                  </a:lnTo>
                  <a:lnTo>
                    <a:pt x="5252" y="15192"/>
                  </a:lnTo>
                  <a:lnTo>
                    <a:pt x="5007" y="14947"/>
                  </a:lnTo>
                  <a:lnTo>
                    <a:pt x="4788" y="14679"/>
                  </a:lnTo>
                  <a:lnTo>
                    <a:pt x="4568" y="14410"/>
                  </a:lnTo>
                  <a:lnTo>
                    <a:pt x="4372" y="14117"/>
                  </a:lnTo>
                  <a:lnTo>
                    <a:pt x="4177" y="13824"/>
                  </a:lnTo>
                  <a:lnTo>
                    <a:pt x="4006" y="13531"/>
                  </a:lnTo>
                  <a:lnTo>
                    <a:pt x="3860" y="13213"/>
                  </a:lnTo>
                  <a:lnTo>
                    <a:pt x="3713" y="12896"/>
                  </a:lnTo>
                  <a:lnTo>
                    <a:pt x="3566" y="12578"/>
                  </a:lnTo>
                  <a:lnTo>
                    <a:pt x="3469" y="12236"/>
                  </a:lnTo>
                  <a:lnTo>
                    <a:pt x="3371" y="11894"/>
                  </a:lnTo>
                  <a:lnTo>
                    <a:pt x="3273" y="11553"/>
                  </a:lnTo>
                  <a:lnTo>
                    <a:pt x="3225" y="11186"/>
                  </a:lnTo>
                  <a:lnTo>
                    <a:pt x="3176" y="10820"/>
                  </a:lnTo>
                  <a:lnTo>
                    <a:pt x="3151" y="10454"/>
                  </a:lnTo>
                  <a:lnTo>
                    <a:pt x="3127" y="10087"/>
                  </a:lnTo>
                  <a:lnTo>
                    <a:pt x="3151" y="9721"/>
                  </a:lnTo>
                  <a:lnTo>
                    <a:pt x="3176" y="9354"/>
                  </a:lnTo>
                  <a:lnTo>
                    <a:pt x="3225" y="8988"/>
                  </a:lnTo>
                  <a:lnTo>
                    <a:pt x="3273" y="8622"/>
                  </a:lnTo>
                  <a:lnTo>
                    <a:pt x="3371" y="8280"/>
                  </a:lnTo>
                  <a:lnTo>
                    <a:pt x="3469" y="7938"/>
                  </a:lnTo>
                  <a:lnTo>
                    <a:pt x="3566" y="7596"/>
                  </a:lnTo>
                  <a:lnTo>
                    <a:pt x="3713" y="7279"/>
                  </a:lnTo>
                  <a:lnTo>
                    <a:pt x="3860" y="6961"/>
                  </a:lnTo>
                  <a:lnTo>
                    <a:pt x="4006" y="6644"/>
                  </a:lnTo>
                  <a:lnTo>
                    <a:pt x="4177" y="6350"/>
                  </a:lnTo>
                  <a:lnTo>
                    <a:pt x="4372" y="6057"/>
                  </a:lnTo>
                  <a:lnTo>
                    <a:pt x="4568" y="5764"/>
                  </a:lnTo>
                  <a:lnTo>
                    <a:pt x="4788" y="5496"/>
                  </a:lnTo>
                  <a:lnTo>
                    <a:pt x="5007" y="5227"/>
                  </a:lnTo>
                  <a:lnTo>
                    <a:pt x="5252" y="4983"/>
                  </a:lnTo>
                  <a:lnTo>
                    <a:pt x="5496" y="4739"/>
                  </a:lnTo>
                  <a:lnTo>
                    <a:pt x="5765" y="4519"/>
                  </a:lnTo>
                  <a:lnTo>
                    <a:pt x="6033" y="4299"/>
                  </a:lnTo>
                  <a:lnTo>
                    <a:pt x="6326" y="4104"/>
                  </a:lnTo>
                  <a:lnTo>
                    <a:pt x="6619" y="3908"/>
                  </a:lnTo>
                  <a:lnTo>
                    <a:pt x="6912" y="3737"/>
                  </a:lnTo>
                  <a:lnTo>
                    <a:pt x="7230" y="3591"/>
                  </a:lnTo>
                  <a:lnTo>
                    <a:pt x="7547" y="3444"/>
                  </a:lnTo>
                  <a:lnTo>
                    <a:pt x="7865" y="3298"/>
                  </a:lnTo>
                  <a:lnTo>
                    <a:pt x="8207" y="3200"/>
                  </a:lnTo>
                  <a:lnTo>
                    <a:pt x="8549" y="3102"/>
                  </a:lnTo>
                  <a:lnTo>
                    <a:pt x="8891" y="3004"/>
                  </a:lnTo>
                  <a:lnTo>
                    <a:pt x="9257" y="2956"/>
                  </a:lnTo>
                  <a:lnTo>
                    <a:pt x="9623" y="2907"/>
                  </a:lnTo>
                  <a:lnTo>
                    <a:pt x="9990" y="2882"/>
                  </a:lnTo>
                  <a:lnTo>
                    <a:pt x="10356" y="2858"/>
                  </a:lnTo>
                  <a:close/>
                  <a:moveTo>
                    <a:pt x="8060" y="0"/>
                  </a:moveTo>
                  <a:lnTo>
                    <a:pt x="6717" y="2516"/>
                  </a:lnTo>
                  <a:lnTo>
                    <a:pt x="3908" y="2003"/>
                  </a:lnTo>
                  <a:lnTo>
                    <a:pt x="3786" y="4861"/>
                  </a:lnTo>
                  <a:lnTo>
                    <a:pt x="1026" y="5593"/>
                  </a:lnTo>
                  <a:lnTo>
                    <a:pt x="2174" y="8207"/>
                  </a:lnTo>
                  <a:lnTo>
                    <a:pt x="1" y="10087"/>
                  </a:lnTo>
                  <a:lnTo>
                    <a:pt x="2174" y="11968"/>
                  </a:lnTo>
                  <a:lnTo>
                    <a:pt x="1026" y="14581"/>
                  </a:lnTo>
                  <a:lnTo>
                    <a:pt x="3786" y="15314"/>
                  </a:lnTo>
                  <a:lnTo>
                    <a:pt x="3908" y="18171"/>
                  </a:lnTo>
                  <a:lnTo>
                    <a:pt x="6717" y="17658"/>
                  </a:lnTo>
                  <a:lnTo>
                    <a:pt x="8060" y="20174"/>
                  </a:lnTo>
                  <a:lnTo>
                    <a:pt x="10356" y="18489"/>
                  </a:lnTo>
                  <a:lnTo>
                    <a:pt x="12652" y="20174"/>
                  </a:lnTo>
                  <a:lnTo>
                    <a:pt x="13995" y="17658"/>
                  </a:lnTo>
                  <a:lnTo>
                    <a:pt x="16804" y="18171"/>
                  </a:lnTo>
                  <a:lnTo>
                    <a:pt x="16926" y="15314"/>
                  </a:lnTo>
                  <a:lnTo>
                    <a:pt x="19686" y="14581"/>
                  </a:lnTo>
                  <a:lnTo>
                    <a:pt x="18538" y="11968"/>
                  </a:lnTo>
                  <a:lnTo>
                    <a:pt x="20711" y="10087"/>
                  </a:lnTo>
                  <a:lnTo>
                    <a:pt x="18538" y="8207"/>
                  </a:lnTo>
                  <a:lnTo>
                    <a:pt x="19686" y="5593"/>
                  </a:lnTo>
                  <a:lnTo>
                    <a:pt x="16926" y="4861"/>
                  </a:lnTo>
                  <a:lnTo>
                    <a:pt x="16804" y="2003"/>
                  </a:lnTo>
                  <a:lnTo>
                    <a:pt x="13995" y="2516"/>
                  </a:lnTo>
                  <a:lnTo>
                    <a:pt x="12652" y="0"/>
                  </a:lnTo>
                  <a:lnTo>
                    <a:pt x="10356" y="1686"/>
                  </a:lnTo>
                  <a:lnTo>
                    <a:pt x="8060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accen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9"/>
            <p:cNvSpPr/>
            <p:nvPr/>
          </p:nvSpPr>
          <p:spPr>
            <a:xfrm>
              <a:off x="6016600" y="1005000"/>
              <a:ext cx="337050" cy="337050"/>
            </a:xfrm>
            <a:custGeom>
              <a:avLst/>
              <a:gdLst/>
              <a:ahLst/>
              <a:cxnLst/>
              <a:rect l="l" t="t" r="r" b="b"/>
              <a:pathLst>
                <a:path w="13482" h="13482" extrusionOk="0">
                  <a:moveTo>
                    <a:pt x="6741" y="0"/>
                  </a:moveTo>
                  <a:lnTo>
                    <a:pt x="6399" y="25"/>
                  </a:lnTo>
                  <a:lnTo>
                    <a:pt x="6057" y="49"/>
                  </a:lnTo>
                  <a:lnTo>
                    <a:pt x="5715" y="98"/>
                  </a:lnTo>
                  <a:lnTo>
                    <a:pt x="5398" y="147"/>
                  </a:lnTo>
                  <a:lnTo>
                    <a:pt x="5056" y="220"/>
                  </a:lnTo>
                  <a:lnTo>
                    <a:pt x="4738" y="318"/>
                  </a:lnTo>
                  <a:lnTo>
                    <a:pt x="4421" y="416"/>
                  </a:lnTo>
                  <a:lnTo>
                    <a:pt x="4128" y="538"/>
                  </a:lnTo>
                  <a:lnTo>
                    <a:pt x="3835" y="684"/>
                  </a:lnTo>
                  <a:lnTo>
                    <a:pt x="3542" y="831"/>
                  </a:lnTo>
                  <a:lnTo>
                    <a:pt x="3249" y="977"/>
                  </a:lnTo>
                  <a:lnTo>
                    <a:pt x="2980" y="1173"/>
                  </a:lnTo>
                  <a:lnTo>
                    <a:pt x="2711" y="1344"/>
                  </a:lnTo>
                  <a:lnTo>
                    <a:pt x="2467" y="1539"/>
                  </a:lnTo>
                  <a:lnTo>
                    <a:pt x="2223" y="1759"/>
                  </a:lnTo>
                  <a:lnTo>
                    <a:pt x="1979" y="1979"/>
                  </a:lnTo>
                  <a:lnTo>
                    <a:pt x="1759" y="2223"/>
                  </a:lnTo>
                  <a:lnTo>
                    <a:pt x="1539" y="2467"/>
                  </a:lnTo>
                  <a:lnTo>
                    <a:pt x="1344" y="2711"/>
                  </a:lnTo>
                  <a:lnTo>
                    <a:pt x="1173" y="2980"/>
                  </a:lnTo>
                  <a:lnTo>
                    <a:pt x="977" y="3249"/>
                  </a:lnTo>
                  <a:lnTo>
                    <a:pt x="831" y="3542"/>
                  </a:lnTo>
                  <a:lnTo>
                    <a:pt x="684" y="3835"/>
                  </a:lnTo>
                  <a:lnTo>
                    <a:pt x="538" y="4128"/>
                  </a:lnTo>
                  <a:lnTo>
                    <a:pt x="416" y="4421"/>
                  </a:lnTo>
                  <a:lnTo>
                    <a:pt x="318" y="4738"/>
                  </a:lnTo>
                  <a:lnTo>
                    <a:pt x="220" y="5056"/>
                  </a:lnTo>
                  <a:lnTo>
                    <a:pt x="147" y="5398"/>
                  </a:lnTo>
                  <a:lnTo>
                    <a:pt x="98" y="5715"/>
                  </a:lnTo>
                  <a:lnTo>
                    <a:pt x="49" y="6057"/>
                  </a:lnTo>
                  <a:lnTo>
                    <a:pt x="25" y="6399"/>
                  </a:lnTo>
                  <a:lnTo>
                    <a:pt x="0" y="6741"/>
                  </a:lnTo>
                  <a:lnTo>
                    <a:pt x="25" y="7083"/>
                  </a:lnTo>
                  <a:lnTo>
                    <a:pt x="49" y="7425"/>
                  </a:lnTo>
                  <a:lnTo>
                    <a:pt x="98" y="7767"/>
                  </a:lnTo>
                  <a:lnTo>
                    <a:pt x="147" y="8084"/>
                  </a:lnTo>
                  <a:lnTo>
                    <a:pt x="220" y="8426"/>
                  </a:lnTo>
                  <a:lnTo>
                    <a:pt x="318" y="8744"/>
                  </a:lnTo>
                  <a:lnTo>
                    <a:pt x="416" y="9061"/>
                  </a:lnTo>
                  <a:lnTo>
                    <a:pt x="538" y="9354"/>
                  </a:lnTo>
                  <a:lnTo>
                    <a:pt x="684" y="9648"/>
                  </a:lnTo>
                  <a:lnTo>
                    <a:pt x="831" y="9941"/>
                  </a:lnTo>
                  <a:lnTo>
                    <a:pt x="977" y="10234"/>
                  </a:lnTo>
                  <a:lnTo>
                    <a:pt x="1173" y="10502"/>
                  </a:lnTo>
                  <a:lnTo>
                    <a:pt x="1344" y="10771"/>
                  </a:lnTo>
                  <a:lnTo>
                    <a:pt x="1539" y="11015"/>
                  </a:lnTo>
                  <a:lnTo>
                    <a:pt x="1759" y="11259"/>
                  </a:lnTo>
                  <a:lnTo>
                    <a:pt x="1979" y="11504"/>
                  </a:lnTo>
                  <a:lnTo>
                    <a:pt x="2223" y="11723"/>
                  </a:lnTo>
                  <a:lnTo>
                    <a:pt x="2467" y="11943"/>
                  </a:lnTo>
                  <a:lnTo>
                    <a:pt x="2711" y="12139"/>
                  </a:lnTo>
                  <a:lnTo>
                    <a:pt x="2980" y="12310"/>
                  </a:lnTo>
                  <a:lnTo>
                    <a:pt x="3249" y="12505"/>
                  </a:lnTo>
                  <a:lnTo>
                    <a:pt x="3542" y="12652"/>
                  </a:lnTo>
                  <a:lnTo>
                    <a:pt x="3835" y="12798"/>
                  </a:lnTo>
                  <a:lnTo>
                    <a:pt x="4128" y="12945"/>
                  </a:lnTo>
                  <a:lnTo>
                    <a:pt x="4421" y="13067"/>
                  </a:lnTo>
                  <a:lnTo>
                    <a:pt x="4738" y="13164"/>
                  </a:lnTo>
                  <a:lnTo>
                    <a:pt x="5056" y="13262"/>
                  </a:lnTo>
                  <a:lnTo>
                    <a:pt x="5398" y="13335"/>
                  </a:lnTo>
                  <a:lnTo>
                    <a:pt x="5715" y="13384"/>
                  </a:lnTo>
                  <a:lnTo>
                    <a:pt x="6057" y="13433"/>
                  </a:lnTo>
                  <a:lnTo>
                    <a:pt x="6399" y="13458"/>
                  </a:lnTo>
                  <a:lnTo>
                    <a:pt x="6741" y="13482"/>
                  </a:lnTo>
                  <a:lnTo>
                    <a:pt x="7083" y="13458"/>
                  </a:lnTo>
                  <a:lnTo>
                    <a:pt x="7425" y="13433"/>
                  </a:lnTo>
                  <a:lnTo>
                    <a:pt x="7767" y="13384"/>
                  </a:lnTo>
                  <a:lnTo>
                    <a:pt x="8084" y="13335"/>
                  </a:lnTo>
                  <a:lnTo>
                    <a:pt x="8426" y="13262"/>
                  </a:lnTo>
                  <a:lnTo>
                    <a:pt x="8744" y="13164"/>
                  </a:lnTo>
                  <a:lnTo>
                    <a:pt x="9061" y="13067"/>
                  </a:lnTo>
                  <a:lnTo>
                    <a:pt x="9354" y="12945"/>
                  </a:lnTo>
                  <a:lnTo>
                    <a:pt x="9647" y="12798"/>
                  </a:lnTo>
                  <a:lnTo>
                    <a:pt x="9940" y="12652"/>
                  </a:lnTo>
                  <a:lnTo>
                    <a:pt x="10234" y="12505"/>
                  </a:lnTo>
                  <a:lnTo>
                    <a:pt x="10502" y="12310"/>
                  </a:lnTo>
                  <a:lnTo>
                    <a:pt x="10771" y="12139"/>
                  </a:lnTo>
                  <a:lnTo>
                    <a:pt x="11015" y="11943"/>
                  </a:lnTo>
                  <a:lnTo>
                    <a:pt x="11259" y="11723"/>
                  </a:lnTo>
                  <a:lnTo>
                    <a:pt x="11504" y="11504"/>
                  </a:lnTo>
                  <a:lnTo>
                    <a:pt x="11723" y="11259"/>
                  </a:lnTo>
                  <a:lnTo>
                    <a:pt x="11943" y="11015"/>
                  </a:lnTo>
                  <a:lnTo>
                    <a:pt x="12139" y="10771"/>
                  </a:lnTo>
                  <a:lnTo>
                    <a:pt x="12310" y="10502"/>
                  </a:lnTo>
                  <a:lnTo>
                    <a:pt x="12505" y="10234"/>
                  </a:lnTo>
                  <a:lnTo>
                    <a:pt x="12651" y="9941"/>
                  </a:lnTo>
                  <a:lnTo>
                    <a:pt x="12798" y="9648"/>
                  </a:lnTo>
                  <a:lnTo>
                    <a:pt x="12945" y="9354"/>
                  </a:lnTo>
                  <a:lnTo>
                    <a:pt x="13067" y="9061"/>
                  </a:lnTo>
                  <a:lnTo>
                    <a:pt x="13164" y="8744"/>
                  </a:lnTo>
                  <a:lnTo>
                    <a:pt x="13262" y="8426"/>
                  </a:lnTo>
                  <a:lnTo>
                    <a:pt x="13335" y="8084"/>
                  </a:lnTo>
                  <a:lnTo>
                    <a:pt x="13384" y="7767"/>
                  </a:lnTo>
                  <a:lnTo>
                    <a:pt x="13433" y="7425"/>
                  </a:lnTo>
                  <a:lnTo>
                    <a:pt x="13457" y="7083"/>
                  </a:lnTo>
                  <a:lnTo>
                    <a:pt x="13482" y="6741"/>
                  </a:lnTo>
                  <a:lnTo>
                    <a:pt x="13457" y="6399"/>
                  </a:lnTo>
                  <a:lnTo>
                    <a:pt x="13433" y="6057"/>
                  </a:lnTo>
                  <a:lnTo>
                    <a:pt x="13384" y="5715"/>
                  </a:lnTo>
                  <a:lnTo>
                    <a:pt x="13335" y="5398"/>
                  </a:lnTo>
                  <a:lnTo>
                    <a:pt x="13262" y="5056"/>
                  </a:lnTo>
                  <a:lnTo>
                    <a:pt x="13164" y="4738"/>
                  </a:lnTo>
                  <a:lnTo>
                    <a:pt x="13067" y="4421"/>
                  </a:lnTo>
                  <a:lnTo>
                    <a:pt x="12945" y="4128"/>
                  </a:lnTo>
                  <a:lnTo>
                    <a:pt x="12798" y="3835"/>
                  </a:lnTo>
                  <a:lnTo>
                    <a:pt x="12651" y="3542"/>
                  </a:lnTo>
                  <a:lnTo>
                    <a:pt x="12505" y="3249"/>
                  </a:lnTo>
                  <a:lnTo>
                    <a:pt x="12310" y="2980"/>
                  </a:lnTo>
                  <a:lnTo>
                    <a:pt x="12139" y="2711"/>
                  </a:lnTo>
                  <a:lnTo>
                    <a:pt x="11943" y="2467"/>
                  </a:lnTo>
                  <a:lnTo>
                    <a:pt x="11723" y="2223"/>
                  </a:lnTo>
                  <a:lnTo>
                    <a:pt x="11504" y="1979"/>
                  </a:lnTo>
                  <a:lnTo>
                    <a:pt x="11259" y="1759"/>
                  </a:lnTo>
                  <a:lnTo>
                    <a:pt x="11015" y="1539"/>
                  </a:lnTo>
                  <a:lnTo>
                    <a:pt x="10771" y="1344"/>
                  </a:lnTo>
                  <a:lnTo>
                    <a:pt x="10502" y="1173"/>
                  </a:lnTo>
                  <a:lnTo>
                    <a:pt x="10234" y="977"/>
                  </a:lnTo>
                  <a:lnTo>
                    <a:pt x="9940" y="831"/>
                  </a:lnTo>
                  <a:lnTo>
                    <a:pt x="9647" y="684"/>
                  </a:lnTo>
                  <a:lnTo>
                    <a:pt x="9354" y="538"/>
                  </a:lnTo>
                  <a:lnTo>
                    <a:pt x="9061" y="416"/>
                  </a:lnTo>
                  <a:lnTo>
                    <a:pt x="8744" y="318"/>
                  </a:lnTo>
                  <a:lnTo>
                    <a:pt x="8426" y="220"/>
                  </a:lnTo>
                  <a:lnTo>
                    <a:pt x="8084" y="147"/>
                  </a:lnTo>
                  <a:lnTo>
                    <a:pt x="7767" y="98"/>
                  </a:lnTo>
                  <a:lnTo>
                    <a:pt x="7425" y="49"/>
                  </a:lnTo>
                  <a:lnTo>
                    <a:pt x="7083" y="25"/>
                  </a:lnTo>
                  <a:lnTo>
                    <a:pt x="6741" y="0"/>
                  </a:lnTo>
                  <a:close/>
                </a:path>
              </a:pathLst>
            </a:custGeom>
            <a:solidFill>
              <a:srgbClr val="FFFF00"/>
            </a:solidFill>
            <a:ln w="28575" cap="flat" cmpd="sng">
              <a:solidFill>
                <a:schemeClr val="accent1"/>
              </a:solidFill>
              <a:prstDash val="solid"/>
              <a:bevel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81" name="Google Shape;981;p49"/>
          <p:cNvSpPr/>
          <p:nvPr/>
        </p:nvSpPr>
        <p:spPr>
          <a:xfrm>
            <a:off x="6750834" y="3421718"/>
            <a:ext cx="997288" cy="563371"/>
          </a:xfrm>
          <a:custGeom>
            <a:avLst/>
            <a:gdLst/>
            <a:ahLst/>
            <a:cxnLst/>
            <a:rect l="l" t="t" r="r" b="b"/>
            <a:pathLst>
              <a:path w="19198" h="10845" extrusionOk="0">
                <a:moveTo>
                  <a:pt x="7572" y="1"/>
                </a:moveTo>
                <a:lnTo>
                  <a:pt x="7108" y="25"/>
                </a:lnTo>
                <a:lnTo>
                  <a:pt x="6668" y="98"/>
                </a:lnTo>
                <a:lnTo>
                  <a:pt x="6229" y="196"/>
                </a:lnTo>
                <a:lnTo>
                  <a:pt x="5813" y="343"/>
                </a:lnTo>
                <a:lnTo>
                  <a:pt x="5423" y="538"/>
                </a:lnTo>
                <a:lnTo>
                  <a:pt x="5056" y="758"/>
                </a:lnTo>
                <a:lnTo>
                  <a:pt x="4714" y="1026"/>
                </a:lnTo>
                <a:lnTo>
                  <a:pt x="4397" y="1319"/>
                </a:lnTo>
                <a:lnTo>
                  <a:pt x="4104" y="1637"/>
                </a:lnTo>
                <a:lnTo>
                  <a:pt x="3835" y="1979"/>
                </a:lnTo>
                <a:lnTo>
                  <a:pt x="3615" y="2345"/>
                </a:lnTo>
                <a:lnTo>
                  <a:pt x="3420" y="2736"/>
                </a:lnTo>
                <a:lnTo>
                  <a:pt x="3273" y="3151"/>
                </a:lnTo>
                <a:lnTo>
                  <a:pt x="3151" y="3591"/>
                </a:lnTo>
                <a:lnTo>
                  <a:pt x="3102" y="4030"/>
                </a:lnTo>
                <a:lnTo>
                  <a:pt x="3078" y="4494"/>
                </a:lnTo>
                <a:lnTo>
                  <a:pt x="3078" y="4788"/>
                </a:lnTo>
                <a:lnTo>
                  <a:pt x="2712" y="4788"/>
                </a:lnTo>
                <a:lnTo>
                  <a:pt x="2419" y="4836"/>
                </a:lnTo>
                <a:lnTo>
                  <a:pt x="2125" y="4910"/>
                </a:lnTo>
                <a:lnTo>
                  <a:pt x="1832" y="5032"/>
                </a:lnTo>
                <a:lnTo>
                  <a:pt x="1588" y="5154"/>
                </a:lnTo>
                <a:lnTo>
                  <a:pt x="1320" y="5300"/>
                </a:lnTo>
                <a:lnTo>
                  <a:pt x="1100" y="5471"/>
                </a:lnTo>
                <a:lnTo>
                  <a:pt x="880" y="5667"/>
                </a:lnTo>
                <a:lnTo>
                  <a:pt x="685" y="5887"/>
                </a:lnTo>
                <a:lnTo>
                  <a:pt x="514" y="6131"/>
                </a:lnTo>
                <a:lnTo>
                  <a:pt x="367" y="6375"/>
                </a:lnTo>
                <a:lnTo>
                  <a:pt x="220" y="6644"/>
                </a:lnTo>
                <a:lnTo>
                  <a:pt x="123" y="6912"/>
                </a:lnTo>
                <a:lnTo>
                  <a:pt x="50" y="7205"/>
                </a:lnTo>
                <a:lnTo>
                  <a:pt x="1" y="7499"/>
                </a:lnTo>
                <a:lnTo>
                  <a:pt x="1" y="7816"/>
                </a:lnTo>
                <a:lnTo>
                  <a:pt x="1" y="8134"/>
                </a:lnTo>
                <a:lnTo>
                  <a:pt x="50" y="8427"/>
                </a:lnTo>
                <a:lnTo>
                  <a:pt x="123" y="8720"/>
                </a:lnTo>
                <a:lnTo>
                  <a:pt x="220" y="8988"/>
                </a:lnTo>
                <a:lnTo>
                  <a:pt x="367" y="9257"/>
                </a:lnTo>
                <a:lnTo>
                  <a:pt x="514" y="9501"/>
                </a:lnTo>
                <a:lnTo>
                  <a:pt x="685" y="9745"/>
                </a:lnTo>
                <a:lnTo>
                  <a:pt x="880" y="9965"/>
                </a:lnTo>
                <a:lnTo>
                  <a:pt x="1100" y="10161"/>
                </a:lnTo>
                <a:lnTo>
                  <a:pt x="1320" y="10332"/>
                </a:lnTo>
                <a:lnTo>
                  <a:pt x="1588" y="10478"/>
                </a:lnTo>
                <a:lnTo>
                  <a:pt x="1832" y="10600"/>
                </a:lnTo>
                <a:lnTo>
                  <a:pt x="2125" y="10722"/>
                </a:lnTo>
                <a:lnTo>
                  <a:pt x="2419" y="10796"/>
                </a:lnTo>
                <a:lnTo>
                  <a:pt x="2712" y="10844"/>
                </a:lnTo>
                <a:lnTo>
                  <a:pt x="16486" y="10844"/>
                </a:lnTo>
                <a:lnTo>
                  <a:pt x="16779" y="10796"/>
                </a:lnTo>
                <a:lnTo>
                  <a:pt x="17072" y="10722"/>
                </a:lnTo>
                <a:lnTo>
                  <a:pt x="17365" y="10600"/>
                </a:lnTo>
                <a:lnTo>
                  <a:pt x="17610" y="10478"/>
                </a:lnTo>
                <a:lnTo>
                  <a:pt x="17878" y="10332"/>
                </a:lnTo>
                <a:lnTo>
                  <a:pt x="18098" y="10161"/>
                </a:lnTo>
                <a:lnTo>
                  <a:pt x="18318" y="9965"/>
                </a:lnTo>
                <a:lnTo>
                  <a:pt x="18513" y="9745"/>
                </a:lnTo>
                <a:lnTo>
                  <a:pt x="18684" y="9501"/>
                </a:lnTo>
                <a:lnTo>
                  <a:pt x="18831" y="9257"/>
                </a:lnTo>
                <a:lnTo>
                  <a:pt x="18977" y="8988"/>
                </a:lnTo>
                <a:lnTo>
                  <a:pt x="19075" y="8720"/>
                </a:lnTo>
                <a:lnTo>
                  <a:pt x="19148" y="8427"/>
                </a:lnTo>
                <a:lnTo>
                  <a:pt x="19197" y="8134"/>
                </a:lnTo>
                <a:lnTo>
                  <a:pt x="19197" y="7816"/>
                </a:lnTo>
                <a:lnTo>
                  <a:pt x="19197" y="7499"/>
                </a:lnTo>
                <a:lnTo>
                  <a:pt x="19148" y="7205"/>
                </a:lnTo>
                <a:lnTo>
                  <a:pt x="19075" y="6912"/>
                </a:lnTo>
                <a:lnTo>
                  <a:pt x="18977" y="6644"/>
                </a:lnTo>
                <a:lnTo>
                  <a:pt x="18831" y="6375"/>
                </a:lnTo>
                <a:lnTo>
                  <a:pt x="18684" y="6131"/>
                </a:lnTo>
                <a:lnTo>
                  <a:pt x="18513" y="5887"/>
                </a:lnTo>
                <a:lnTo>
                  <a:pt x="18318" y="5667"/>
                </a:lnTo>
                <a:lnTo>
                  <a:pt x="18098" y="5471"/>
                </a:lnTo>
                <a:lnTo>
                  <a:pt x="17878" y="5300"/>
                </a:lnTo>
                <a:lnTo>
                  <a:pt x="17610" y="5154"/>
                </a:lnTo>
                <a:lnTo>
                  <a:pt x="17365" y="5032"/>
                </a:lnTo>
                <a:lnTo>
                  <a:pt x="17072" y="4910"/>
                </a:lnTo>
                <a:lnTo>
                  <a:pt x="16779" y="4836"/>
                </a:lnTo>
                <a:lnTo>
                  <a:pt x="16486" y="4788"/>
                </a:lnTo>
                <a:lnTo>
                  <a:pt x="15412" y="4788"/>
                </a:lnTo>
                <a:lnTo>
                  <a:pt x="15436" y="4494"/>
                </a:lnTo>
                <a:lnTo>
                  <a:pt x="15412" y="4201"/>
                </a:lnTo>
                <a:lnTo>
                  <a:pt x="15387" y="3933"/>
                </a:lnTo>
                <a:lnTo>
                  <a:pt x="15314" y="3664"/>
                </a:lnTo>
                <a:lnTo>
                  <a:pt x="15216" y="3420"/>
                </a:lnTo>
                <a:lnTo>
                  <a:pt x="15094" y="3176"/>
                </a:lnTo>
                <a:lnTo>
                  <a:pt x="14972" y="2956"/>
                </a:lnTo>
                <a:lnTo>
                  <a:pt x="14801" y="2736"/>
                </a:lnTo>
                <a:lnTo>
                  <a:pt x="14630" y="2541"/>
                </a:lnTo>
                <a:lnTo>
                  <a:pt x="14435" y="2370"/>
                </a:lnTo>
                <a:lnTo>
                  <a:pt x="14215" y="2199"/>
                </a:lnTo>
                <a:lnTo>
                  <a:pt x="13995" y="2077"/>
                </a:lnTo>
                <a:lnTo>
                  <a:pt x="13751" y="1954"/>
                </a:lnTo>
                <a:lnTo>
                  <a:pt x="13507" y="1857"/>
                </a:lnTo>
                <a:lnTo>
                  <a:pt x="13238" y="1784"/>
                </a:lnTo>
                <a:lnTo>
                  <a:pt x="12969" y="1759"/>
                </a:lnTo>
                <a:lnTo>
                  <a:pt x="12676" y="1735"/>
                </a:lnTo>
                <a:lnTo>
                  <a:pt x="12334" y="1759"/>
                </a:lnTo>
                <a:lnTo>
                  <a:pt x="11992" y="1832"/>
                </a:lnTo>
                <a:lnTo>
                  <a:pt x="11650" y="1930"/>
                </a:lnTo>
                <a:lnTo>
                  <a:pt x="11357" y="2077"/>
                </a:lnTo>
                <a:lnTo>
                  <a:pt x="11186" y="1857"/>
                </a:lnTo>
                <a:lnTo>
                  <a:pt x="11015" y="1637"/>
                </a:lnTo>
                <a:lnTo>
                  <a:pt x="10844" y="1417"/>
                </a:lnTo>
                <a:lnTo>
                  <a:pt x="10649" y="1222"/>
                </a:lnTo>
                <a:lnTo>
                  <a:pt x="10454" y="1051"/>
                </a:lnTo>
                <a:lnTo>
                  <a:pt x="10234" y="880"/>
                </a:lnTo>
                <a:lnTo>
                  <a:pt x="9990" y="709"/>
                </a:lnTo>
                <a:lnTo>
                  <a:pt x="9745" y="562"/>
                </a:lnTo>
                <a:lnTo>
                  <a:pt x="9501" y="440"/>
                </a:lnTo>
                <a:lnTo>
                  <a:pt x="9257" y="318"/>
                </a:lnTo>
                <a:lnTo>
                  <a:pt x="8988" y="220"/>
                </a:lnTo>
                <a:lnTo>
                  <a:pt x="8720" y="147"/>
                </a:lnTo>
                <a:lnTo>
                  <a:pt x="8427" y="74"/>
                </a:lnTo>
                <a:lnTo>
                  <a:pt x="8158" y="25"/>
                </a:lnTo>
                <a:lnTo>
                  <a:pt x="7865" y="1"/>
                </a:ln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2" name="Google Shape;982;p4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37</a:t>
            </a:fld>
            <a:endParaRPr/>
          </a:p>
        </p:txBody>
      </p:sp>
      <p:sp>
        <p:nvSpPr>
          <p:cNvPr id="983" name="Google Shape;983;p49"/>
          <p:cNvSpPr txBox="1">
            <a:spLocks noGrp="1"/>
          </p:cNvSpPr>
          <p:nvPr>
            <p:ph type="body" idx="4294967295"/>
          </p:nvPr>
        </p:nvSpPr>
        <p:spPr>
          <a:xfrm>
            <a:off x="6248575" y="4223563"/>
            <a:ext cx="2438100" cy="563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900" b="1"/>
              <a:t>Find more icons at </a:t>
            </a:r>
            <a:r>
              <a:rPr lang="en" sz="900" u="sng">
                <a:solidFill>
                  <a:schemeClr val="hlink"/>
                </a:solidFill>
                <a:hlinkClick r:id="rId3"/>
              </a:rPr>
              <a:t>slidescarnival.com/extra-free-resources-icons-and-maps</a:t>
            </a:r>
            <a:endParaRPr sz="90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900" b="1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8" name="Google Shape;988;p50"/>
          <p:cNvGrpSpPr/>
          <p:nvPr/>
        </p:nvGrpSpPr>
        <p:grpSpPr>
          <a:xfrm>
            <a:off x="3058888" y="1550127"/>
            <a:ext cx="445718" cy="445753"/>
            <a:chOff x="3706812" y="1035050"/>
            <a:chExt cx="4792662" cy="4787899"/>
          </a:xfrm>
        </p:grpSpPr>
        <p:sp>
          <p:nvSpPr>
            <p:cNvPr id="989" name="Google Shape;989;p50"/>
            <p:cNvSpPr/>
            <p:nvPr/>
          </p:nvSpPr>
          <p:spPr>
            <a:xfrm>
              <a:off x="5913437" y="4054475"/>
              <a:ext cx="2273299" cy="1746250"/>
            </a:xfrm>
            <a:custGeom>
              <a:avLst/>
              <a:gdLst/>
              <a:ahLst/>
              <a:cxnLst/>
              <a:rect l="l" t="t" r="r" b="b"/>
              <a:pathLst>
                <a:path w="517" h="397" extrusionOk="0">
                  <a:moveTo>
                    <a:pt x="517" y="117"/>
                  </a:moveTo>
                  <a:cubicBezTo>
                    <a:pt x="368" y="128"/>
                    <a:pt x="368" y="128"/>
                    <a:pt x="368" y="128"/>
                  </a:cubicBezTo>
                  <a:cubicBezTo>
                    <a:pt x="284" y="0"/>
                    <a:pt x="284" y="0"/>
                    <a:pt x="284" y="0"/>
                  </a:cubicBezTo>
                  <a:cubicBezTo>
                    <a:pt x="239" y="77"/>
                    <a:pt x="158" y="129"/>
                    <a:pt x="68" y="137"/>
                  </a:cubicBezTo>
                  <a:cubicBezTo>
                    <a:pt x="0" y="273"/>
                    <a:pt x="0" y="273"/>
                    <a:pt x="0" y="273"/>
                  </a:cubicBezTo>
                  <a:cubicBezTo>
                    <a:pt x="83" y="397"/>
                    <a:pt x="83" y="397"/>
                    <a:pt x="83" y="397"/>
                  </a:cubicBezTo>
                  <a:cubicBezTo>
                    <a:pt x="265" y="383"/>
                    <a:pt x="429" y="277"/>
                    <a:pt x="517" y="11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0" name="Google Shape;990;p50"/>
            <p:cNvSpPr/>
            <p:nvPr/>
          </p:nvSpPr>
          <p:spPr>
            <a:xfrm>
              <a:off x="4137025" y="4141787"/>
              <a:ext cx="2019301" cy="1681162"/>
            </a:xfrm>
            <a:custGeom>
              <a:avLst/>
              <a:gdLst/>
              <a:ahLst/>
              <a:cxnLst/>
              <a:rect l="l" t="t" r="r" b="b"/>
              <a:pathLst>
                <a:path w="459" h="382" extrusionOk="0">
                  <a:moveTo>
                    <a:pt x="459" y="378"/>
                  </a:moveTo>
                  <a:cubicBezTo>
                    <a:pt x="376" y="254"/>
                    <a:pt x="376" y="254"/>
                    <a:pt x="376" y="254"/>
                  </a:cubicBezTo>
                  <a:cubicBezTo>
                    <a:pt x="445" y="118"/>
                    <a:pt x="445" y="118"/>
                    <a:pt x="445" y="118"/>
                  </a:cubicBezTo>
                  <a:cubicBezTo>
                    <a:pt x="355" y="117"/>
                    <a:pt x="270" y="73"/>
                    <a:pt x="218" y="0"/>
                  </a:cubicBezTo>
                  <a:cubicBezTo>
                    <a:pt x="66" y="8"/>
                    <a:pt x="66" y="8"/>
                    <a:pt x="66" y="8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104" y="294"/>
                    <a:pt x="277" y="382"/>
                    <a:pt x="459" y="37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1" name="Google Shape;991;p50"/>
            <p:cNvSpPr/>
            <p:nvPr/>
          </p:nvSpPr>
          <p:spPr>
            <a:xfrm>
              <a:off x="4014787" y="1057275"/>
              <a:ext cx="2276475" cy="1747837"/>
            </a:xfrm>
            <a:custGeom>
              <a:avLst/>
              <a:gdLst/>
              <a:ahLst/>
              <a:cxnLst/>
              <a:rect l="l" t="t" r="r" b="b"/>
              <a:pathLst>
                <a:path w="518" h="397" extrusionOk="0">
                  <a:moveTo>
                    <a:pt x="233" y="397"/>
                  </a:moveTo>
                  <a:cubicBezTo>
                    <a:pt x="279" y="320"/>
                    <a:pt x="359" y="268"/>
                    <a:pt x="449" y="260"/>
                  </a:cubicBezTo>
                  <a:cubicBezTo>
                    <a:pt x="518" y="125"/>
                    <a:pt x="518" y="125"/>
                    <a:pt x="518" y="125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252" y="14"/>
                    <a:pt x="88" y="120"/>
                    <a:pt x="0" y="280"/>
                  </a:cubicBezTo>
                  <a:cubicBezTo>
                    <a:pt x="149" y="270"/>
                    <a:pt x="149" y="270"/>
                    <a:pt x="149" y="270"/>
                  </a:cubicBezTo>
                  <a:lnTo>
                    <a:pt x="233" y="39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2" name="Google Shape;992;p50"/>
            <p:cNvSpPr/>
            <p:nvPr/>
          </p:nvSpPr>
          <p:spPr>
            <a:xfrm>
              <a:off x="3706812" y="2355850"/>
              <a:ext cx="1323975" cy="2309812"/>
            </a:xfrm>
            <a:custGeom>
              <a:avLst/>
              <a:gdLst/>
              <a:ahLst/>
              <a:cxnLst/>
              <a:rect l="l" t="t" r="r" b="b"/>
              <a:pathLst>
                <a:path w="301" h="525" extrusionOk="0">
                  <a:moveTo>
                    <a:pt x="58" y="10"/>
                  </a:moveTo>
                  <a:cubicBezTo>
                    <a:pt x="18" y="93"/>
                    <a:pt x="0" y="186"/>
                    <a:pt x="5" y="278"/>
                  </a:cubicBezTo>
                  <a:cubicBezTo>
                    <a:pt x="11" y="366"/>
                    <a:pt x="38" y="451"/>
                    <a:pt x="83" y="525"/>
                  </a:cubicBezTo>
                  <a:cubicBezTo>
                    <a:pt x="149" y="391"/>
                    <a:pt x="149" y="391"/>
                    <a:pt x="149" y="391"/>
                  </a:cubicBezTo>
                  <a:cubicBezTo>
                    <a:pt x="301" y="382"/>
                    <a:pt x="301" y="382"/>
                    <a:pt x="301" y="382"/>
                  </a:cubicBezTo>
                  <a:cubicBezTo>
                    <a:pt x="280" y="346"/>
                    <a:pt x="268" y="304"/>
                    <a:pt x="265" y="262"/>
                  </a:cubicBezTo>
                  <a:cubicBezTo>
                    <a:pt x="262" y="215"/>
                    <a:pt x="271" y="169"/>
                    <a:pt x="290" y="127"/>
                  </a:cubicBezTo>
                  <a:cubicBezTo>
                    <a:pt x="207" y="0"/>
                    <a:pt x="207" y="0"/>
                    <a:pt x="207" y="0"/>
                  </a:cubicBezTo>
                  <a:lnTo>
                    <a:pt x="58" y="1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3" name="Google Shape;993;p50"/>
            <p:cNvSpPr/>
            <p:nvPr/>
          </p:nvSpPr>
          <p:spPr>
            <a:xfrm>
              <a:off x="7170737" y="2192337"/>
              <a:ext cx="1328737" cy="2314575"/>
            </a:xfrm>
            <a:custGeom>
              <a:avLst/>
              <a:gdLst/>
              <a:ahLst/>
              <a:cxnLst/>
              <a:rect l="l" t="t" r="r" b="b"/>
              <a:pathLst>
                <a:path w="302" h="526" extrusionOk="0">
                  <a:moveTo>
                    <a:pt x="244" y="515"/>
                  </a:moveTo>
                  <a:cubicBezTo>
                    <a:pt x="284" y="432"/>
                    <a:pt x="302" y="340"/>
                    <a:pt x="296" y="247"/>
                  </a:cubicBezTo>
                  <a:cubicBezTo>
                    <a:pt x="290" y="159"/>
                    <a:pt x="263" y="74"/>
                    <a:pt x="218" y="0"/>
                  </a:cubicBezTo>
                  <a:cubicBezTo>
                    <a:pt x="153" y="134"/>
                    <a:pt x="153" y="134"/>
                    <a:pt x="153" y="134"/>
                  </a:cubicBezTo>
                  <a:cubicBezTo>
                    <a:pt x="0" y="143"/>
                    <a:pt x="0" y="143"/>
                    <a:pt x="0" y="143"/>
                  </a:cubicBezTo>
                  <a:cubicBezTo>
                    <a:pt x="21" y="180"/>
                    <a:pt x="33" y="221"/>
                    <a:pt x="36" y="264"/>
                  </a:cubicBezTo>
                  <a:cubicBezTo>
                    <a:pt x="39" y="310"/>
                    <a:pt x="30" y="357"/>
                    <a:pt x="11" y="399"/>
                  </a:cubicBezTo>
                  <a:cubicBezTo>
                    <a:pt x="94" y="526"/>
                    <a:pt x="94" y="526"/>
                    <a:pt x="94" y="526"/>
                  </a:cubicBezTo>
                  <a:lnTo>
                    <a:pt x="244" y="5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4" name="Google Shape;994;p50"/>
            <p:cNvSpPr/>
            <p:nvPr/>
          </p:nvSpPr>
          <p:spPr>
            <a:xfrm>
              <a:off x="6045200" y="1035050"/>
              <a:ext cx="2019301" cy="1685925"/>
            </a:xfrm>
            <a:custGeom>
              <a:avLst/>
              <a:gdLst/>
              <a:ahLst/>
              <a:cxnLst/>
              <a:rect l="l" t="t" r="r" b="b"/>
              <a:pathLst>
                <a:path w="459" h="383" extrusionOk="0">
                  <a:moveTo>
                    <a:pt x="0" y="4"/>
                  </a:moveTo>
                  <a:cubicBezTo>
                    <a:pt x="83" y="128"/>
                    <a:pt x="83" y="128"/>
                    <a:pt x="83" y="128"/>
                  </a:cubicBezTo>
                  <a:cubicBezTo>
                    <a:pt x="15" y="264"/>
                    <a:pt x="15" y="264"/>
                    <a:pt x="15" y="264"/>
                  </a:cubicBezTo>
                  <a:cubicBezTo>
                    <a:pt x="104" y="265"/>
                    <a:pt x="189" y="309"/>
                    <a:pt x="241" y="383"/>
                  </a:cubicBezTo>
                  <a:cubicBezTo>
                    <a:pt x="393" y="374"/>
                    <a:pt x="393" y="374"/>
                    <a:pt x="393" y="374"/>
                  </a:cubicBezTo>
                  <a:cubicBezTo>
                    <a:pt x="459" y="239"/>
                    <a:pt x="459" y="239"/>
                    <a:pt x="459" y="239"/>
                  </a:cubicBezTo>
                  <a:cubicBezTo>
                    <a:pt x="356" y="89"/>
                    <a:pt x="182" y="0"/>
                    <a:pt x="0" y="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95" name="Google Shape;995;p50"/>
          <p:cNvGrpSpPr/>
          <p:nvPr/>
        </p:nvGrpSpPr>
        <p:grpSpPr>
          <a:xfrm>
            <a:off x="1779393" y="1550157"/>
            <a:ext cx="443331" cy="445437"/>
            <a:chOff x="1400175" y="1220787"/>
            <a:chExt cx="4473575" cy="4476750"/>
          </a:xfrm>
        </p:grpSpPr>
        <p:sp>
          <p:nvSpPr>
            <p:cNvPr id="996" name="Google Shape;996;p50"/>
            <p:cNvSpPr/>
            <p:nvPr/>
          </p:nvSpPr>
          <p:spPr>
            <a:xfrm>
              <a:off x="1400175" y="3135312"/>
              <a:ext cx="2132011" cy="2562226"/>
            </a:xfrm>
            <a:custGeom>
              <a:avLst/>
              <a:gdLst/>
              <a:ahLst/>
              <a:cxnLst/>
              <a:rect l="l" t="t" r="r" b="b"/>
              <a:pathLst>
                <a:path w="478" h="574" extrusionOk="0">
                  <a:moveTo>
                    <a:pt x="477" y="574"/>
                  </a:moveTo>
                  <a:cubicBezTo>
                    <a:pt x="395" y="435"/>
                    <a:pt x="395" y="435"/>
                    <a:pt x="395" y="435"/>
                  </a:cubicBezTo>
                  <a:cubicBezTo>
                    <a:pt x="478" y="294"/>
                    <a:pt x="478" y="294"/>
                    <a:pt x="478" y="294"/>
                  </a:cubicBezTo>
                  <a:cubicBezTo>
                    <a:pt x="370" y="282"/>
                    <a:pt x="284" y="193"/>
                    <a:pt x="279" y="82"/>
                  </a:cubicBezTo>
                  <a:cubicBezTo>
                    <a:pt x="139" y="0"/>
                    <a:pt x="139" y="0"/>
                    <a:pt x="139" y="0"/>
                  </a:cubicBezTo>
                  <a:cubicBezTo>
                    <a:pt x="0" y="82"/>
                    <a:pt x="0" y="82"/>
                    <a:pt x="0" y="82"/>
                  </a:cubicBezTo>
                  <a:cubicBezTo>
                    <a:pt x="5" y="346"/>
                    <a:pt x="215" y="561"/>
                    <a:pt x="477" y="5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7" name="Google Shape;997;p50"/>
            <p:cNvSpPr/>
            <p:nvPr/>
          </p:nvSpPr>
          <p:spPr>
            <a:xfrm>
              <a:off x="3314700" y="3563937"/>
              <a:ext cx="2559050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0" y="339"/>
                  </a:moveTo>
                  <a:cubicBezTo>
                    <a:pt x="82" y="478"/>
                    <a:pt x="82" y="478"/>
                    <a:pt x="82" y="478"/>
                  </a:cubicBezTo>
                  <a:cubicBezTo>
                    <a:pt x="346" y="474"/>
                    <a:pt x="561" y="263"/>
                    <a:pt x="574" y="1"/>
                  </a:cubicBezTo>
                  <a:cubicBezTo>
                    <a:pt x="435" y="83"/>
                    <a:pt x="435" y="83"/>
                    <a:pt x="435" y="83"/>
                  </a:cubicBezTo>
                  <a:cubicBezTo>
                    <a:pt x="294" y="0"/>
                    <a:pt x="294" y="0"/>
                    <a:pt x="294" y="0"/>
                  </a:cubicBezTo>
                  <a:cubicBezTo>
                    <a:pt x="282" y="109"/>
                    <a:pt x="192" y="194"/>
                    <a:pt x="82" y="199"/>
                  </a:cubicBezTo>
                  <a:lnTo>
                    <a:pt x="0" y="339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8" name="Google Shape;998;p50"/>
            <p:cNvSpPr/>
            <p:nvPr/>
          </p:nvSpPr>
          <p:spPr>
            <a:xfrm>
              <a:off x="3741737" y="1223962"/>
              <a:ext cx="2132011" cy="2559050"/>
            </a:xfrm>
            <a:custGeom>
              <a:avLst/>
              <a:gdLst/>
              <a:ahLst/>
              <a:cxnLst/>
              <a:rect l="l" t="t" r="r" b="b"/>
              <a:pathLst>
                <a:path w="478" h="573" extrusionOk="0">
                  <a:moveTo>
                    <a:pt x="478" y="491"/>
                  </a:moveTo>
                  <a:cubicBezTo>
                    <a:pt x="473" y="227"/>
                    <a:pt x="263" y="12"/>
                    <a:pt x="1" y="0"/>
                  </a:cubicBezTo>
                  <a:cubicBezTo>
                    <a:pt x="83" y="138"/>
                    <a:pt x="83" y="138"/>
                    <a:pt x="83" y="138"/>
                  </a:cubicBezTo>
                  <a:cubicBezTo>
                    <a:pt x="0" y="279"/>
                    <a:pt x="0" y="279"/>
                    <a:pt x="0" y="279"/>
                  </a:cubicBezTo>
                  <a:cubicBezTo>
                    <a:pt x="108" y="291"/>
                    <a:pt x="194" y="381"/>
                    <a:pt x="199" y="491"/>
                  </a:cubicBezTo>
                  <a:cubicBezTo>
                    <a:pt x="339" y="573"/>
                    <a:pt x="339" y="573"/>
                    <a:pt x="339" y="573"/>
                  </a:cubicBezTo>
                  <a:lnTo>
                    <a:pt x="478" y="4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9" name="Google Shape;999;p50"/>
            <p:cNvSpPr/>
            <p:nvPr/>
          </p:nvSpPr>
          <p:spPr>
            <a:xfrm>
              <a:off x="1400175" y="1220787"/>
              <a:ext cx="2560637" cy="2133600"/>
            </a:xfrm>
            <a:custGeom>
              <a:avLst/>
              <a:gdLst/>
              <a:ahLst/>
              <a:cxnLst/>
              <a:rect l="l" t="t" r="r" b="b"/>
              <a:pathLst>
                <a:path w="574" h="478" extrusionOk="0">
                  <a:moveTo>
                    <a:pt x="574" y="139"/>
                  </a:moveTo>
                  <a:cubicBezTo>
                    <a:pt x="492" y="0"/>
                    <a:pt x="492" y="0"/>
                    <a:pt x="492" y="0"/>
                  </a:cubicBezTo>
                  <a:cubicBezTo>
                    <a:pt x="228" y="5"/>
                    <a:pt x="13" y="215"/>
                    <a:pt x="0" y="477"/>
                  </a:cubicBezTo>
                  <a:cubicBezTo>
                    <a:pt x="139" y="395"/>
                    <a:pt x="139" y="395"/>
                    <a:pt x="139" y="395"/>
                  </a:cubicBezTo>
                  <a:cubicBezTo>
                    <a:pt x="280" y="478"/>
                    <a:pt x="280" y="478"/>
                    <a:pt x="280" y="478"/>
                  </a:cubicBezTo>
                  <a:cubicBezTo>
                    <a:pt x="292" y="370"/>
                    <a:pt x="382" y="284"/>
                    <a:pt x="492" y="279"/>
                  </a:cubicBezTo>
                  <a:lnTo>
                    <a:pt x="574" y="13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0" name="Google Shape;1000;p50"/>
          <p:cNvGrpSpPr/>
          <p:nvPr/>
        </p:nvGrpSpPr>
        <p:grpSpPr>
          <a:xfrm>
            <a:off x="1138046" y="1550171"/>
            <a:ext cx="446045" cy="445465"/>
            <a:chOff x="1649412" y="927100"/>
            <a:chExt cx="5011737" cy="5016500"/>
          </a:xfrm>
        </p:grpSpPr>
        <p:sp>
          <p:nvSpPr>
            <p:cNvPr id="1001" name="Google Shape;1001;p50"/>
            <p:cNvSpPr/>
            <p:nvPr/>
          </p:nvSpPr>
          <p:spPr>
            <a:xfrm>
              <a:off x="2008187" y="4025900"/>
              <a:ext cx="4252913" cy="1917700"/>
            </a:xfrm>
            <a:custGeom>
              <a:avLst/>
              <a:gdLst/>
              <a:ahLst/>
              <a:cxnLst/>
              <a:rect l="l" t="t" r="r" b="b"/>
              <a:pathLst>
                <a:path w="999" h="450" extrusionOk="0">
                  <a:moveTo>
                    <a:pt x="715" y="15"/>
                  </a:moveTo>
                  <a:cubicBezTo>
                    <a:pt x="667" y="82"/>
                    <a:pt x="588" y="123"/>
                    <a:pt x="505" y="123"/>
                  </a:cubicBezTo>
                  <a:cubicBezTo>
                    <a:pt x="416" y="123"/>
                    <a:pt x="332" y="76"/>
                    <a:pt x="284" y="2"/>
                  </a:cubicBezTo>
                  <a:cubicBezTo>
                    <a:pt x="94" y="0"/>
                    <a:pt x="94" y="0"/>
                    <a:pt x="94" y="0"/>
                  </a:cubicBezTo>
                  <a:cubicBezTo>
                    <a:pt x="0" y="165"/>
                    <a:pt x="0" y="165"/>
                    <a:pt x="0" y="165"/>
                  </a:cubicBezTo>
                  <a:cubicBezTo>
                    <a:pt x="107" y="341"/>
                    <a:pt x="299" y="450"/>
                    <a:pt x="505" y="450"/>
                  </a:cubicBezTo>
                  <a:cubicBezTo>
                    <a:pt x="704" y="450"/>
                    <a:pt x="891" y="347"/>
                    <a:pt x="999" y="181"/>
                  </a:cubicBezTo>
                  <a:cubicBezTo>
                    <a:pt x="810" y="182"/>
                    <a:pt x="810" y="182"/>
                    <a:pt x="810" y="182"/>
                  </a:cubicBezTo>
                  <a:lnTo>
                    <a:pt x="715" y="1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2" name="Google Shape;1002;p50"/>
            <p:cNvSpPr/>
            <p:nvPr/>
          </p:nvSpPr>
          <p:spPr>
            <a:xfrm>
              <a:off x="4271962" y="931862"/>
              <a:ext cx="2389187" cy="3724276"/>
            </a:xfrm>
            <a:custGeom>
              <a:avLst/>
              <a:gdLst/>
              <a:ahLst/>
              <a:cxnLst/>
              <a:rect l="l" t="t" r="r" b="b"/>
              <a:pathLst>
                <a:path w="561" h="874" extrusionOk="0">
                  <a:moveTo>
                    <a:pt x="488" y="872"/>
                  </a:moveTo>
                  <a:cubicBezTo>
                    <a:pt x="536" y="786"/>
                    <a:pt x="561" y="687"/>
                    <a:pt x="561" y="588"/>
                  </a:cubicBezTo>
                  <a:cubicBezTo>
                    <a:pt x="561" y="273"/>
                    <a:pt x="313" y="15"/>
                    <a:pt x="1" y="0"/>
                  </a:cubicBezTo>
                  <a:cubicBezTo>
                    <a:pt x="97" y="163"/>
                    <a:pt x="97" y="163"/>
                    <a:pt x="97" y="163"/>
                  </a:cubicBezTo>
                  <a:cubicBezTo>
                    <a:pt x="0" y="328"/>
                    <a:pt x="0" y="328"/>
                    <a:pt x="0" y="328"/>
                  </a:cubicBezTo>
                  <a:cubicBezTo>
                    <a:pt x="131" y="342"/>
                    <a:pt x="233" y="453"/>
                    <a:pt x="233" y="588"/>
                  </a:cubicBezTo>
                  <a:cubicBezTo>
                    <a:pt x="233" y="630"/>
                    <a:pt x="223" y="671"/>
                    <a:pt x="204" y="708"/>
                  </a:cubicBezTo>
                  <a:cubicBezTo>
                    <a:pt x="298" y="874"/>
                    <a:pt x="298" y="874"/>
                    <a:pt x="298" y="874"/>
                  </a:cubicBezTo>
                  <a:lnTo>
                    <a:pt x="488" y="87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3" name="Google Shape;1003;p50"/>
            <p:cNvSpPr/>
            <p:nvPr/>
          </p:nvSpPr>
          <p:spPr>
            <a:xfrm>
              <a:off x="1649412" y="927100"/>
              <a:ext cx="2870200" cy="3652836"/>
            </a:xfrm>
            <a:custGeom>
              <a:avLst/>
              <a:gdLst/>
              <a:ahLst/>
              <a:cxnLst/>
              <a:rect l="l" t="t" r="r" b="b"/>
              <a:pathLst>
                <a:path w="674" h="857" extrusionOk="0">
                  <a:moveTo>
                    <a:pt x="674" y="164"/>
                  </a:moveTo>
                  <a:cubicBezTo>
                    <a:pt x="578" y="0"/>
                    <a:pt x="578" y="0"/>
                    <a:pt x="578" y="0"/>
                  </a:cubicBezTo>
                  <a:cubicBezTo>
                    <a:pt x="258" y="6"/>
                    <a:pt x="0" y="268"/>
                    <a:pt x="0" y="589"/>
                  </a:cubicBezTo>
                  <a:cubicBezTo>
                    <a:pt x="0" y="682"/>
                    <a:pt x="22" y="775"/>
                    <a:pt x="65" y="857"/>
                  </a:cubicBezTo>
                  <a:cubicBezTo>
                    <a:pt x="158" y="693"/>
                    <a:pt x="158" y="693"/>
                    <a:pt x="158" y="693"/>
                  </a:cubicBezTo>
                  <a:cubicBezTo>
                    <a:pt x="350" y="695"/>
                    <a:pt x="350" y="695"/>
                    <a:pt x="350" y="695"/>
                  </a:cubicBezTo>
                  <a:cubicBezTo>
                    <a:pt x="335" y="661"/>
                    <a:pt x="328" y="625"/>
                    <a:pt x="328" y="589"/>
                  </a:cubicBezTo>
                  <a:cubicBezTo>
                    <a:pt x="328" y="449"/>
                    <a:pt x="439" y="334"/>
                    <a:pt x="577" y="328"/>
                  </a:cubicBezTo>
                  <a:lnTo>
                    <a:pt x="674" y="16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04" name="Google Shape;1004;p50"/>
          <p:cNvGrpSpPr/>
          <p:nvPr/>
        </p:nvGrpSpPr>
        <p:grpSpPr>
          <a:xfrm>
            <a:off x="2418397" y="1550424"/>
            <a:ext cx="444870" cy="445286"/>
            <a:chOff x="1301750" y="920750"/>
            <a:chExt cx="5095875" cy="5100637"/>
          </a:xfrm>
        </p:grpSpPr>
        <p:sp>
          <p:nvSpPr>
            <p:cNvPr id="1005" name="Google Shape;1005;p50"/>
            <p:cNvSpPr/>
            <p:nvPr/>
          </p:nvSpPr>
          <p:spPr>
            <a:xfrm>
              <a:off x="1301750" y="2546350"/>
              <a:ext cx="1801812" cy="2917825"/>
            </a:xfrm>
            <a:custGeom>
              <a:avLst/>
              <a:gdLst/>
              <a:ahLst/>
              <a:cxnLst/>
              <a:rect l="l" t="t" r="r" b="b"/>
              <a:pathLst>
                <a:path w="405" h="655" extrusionOk="0">
                  <a:moveTo>
                    <a:pt x="321" y="207"/>
                  </a:moveTo>
                  <a:cubicBezTo>
                    <a:pt x="321" y="184"/>
                    <a:pt x="324" y="161"/>
                    <a:pt x="330" y="139"/>
                  </a:cubicBezTo>
                  <a:cubicBezTo>
                    <a:pt x="207" y="0"/>
                    <a:pt x="207" y="0"/>
                    <a:pt x="207" y="0"/>
                  </a:cubicBezTo>
                  <a:cubicBezTo>
                    <a:pt x="25" y="40"/>
                    <a:pt x="25" y="40"/>
                    <a:pt x="25" y="40"/>
                  </a:cubicBezTo>
                  <a:cubicBezTo>
                    <a:pt x="9" y="94"/>
                    <a:pt x="0" y="150"/>
                    <a:pt x="0" y="207"/>
                  </a:cubicBezTo>
                  <a:cubicBezTo>
                    <a:pt x="0" y="381"/>
                    <a:pt x="80" y="546"/>
                    <a:pt x="216" y="655"/>
                  </a:cubicBezTo>
                  <a:cubicBezTo>
                    <a:pt x="234" y="471"/>
                    <a:pt x="234" y="471"/>
                    <a:pt x="234" y="471"/>
                  </a:cubicBezTo>
                  <a:cubicBezTo>
                    <a:pt x="405" y="396"/>
                    <a:pt x="405" y="396"/>
                    <a:pt x="405" y="396"/>
                  </a:cubicBezTo>
                  <a:cubicBezTo>
                    <a:pt x="352" y="348"/>
                    <a:pt x="321" y="279"/>
                    <a:pt x="321" y="20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6" name="Google Shape;1006;p50"/>
            <p:cNvSpPr/>
            <p:nvPr/>
          </p:nvSpPr>
          <p:spPr>
            <a:xfrm>
              <a:off x="2387600" y="4403725"/>
              <a:ext cx="2865436" cy="1617662"/>
            </a:xfrm>
            <a:custGeom>
              <a:avLst/>
              <a:gdLst/>
              <a:ahLst/>
              <a:cxnLst/>
              <a:rect l="l" t="t" r="r" b="b"/>
              <a:pathLst>
                <a:path w="644" h="363" extrusionOk="0">
                  <a:moveTo>
                    <a:pt x="644" y="268"/>
                  </a:moveTo>
                  <a:cubicBezTo>
                    <a:pt x="475" y="194"/>
                    <a:pt x="475" y="194"/>
                    <a:pt x="475" y="194"/>
                  </a:cubicBezTo>
                  <a:cubicBezTo>
                    <a:pt x="456" y="8"/>
                    <a:pt x="456" y="8"/>
                    <a:pt x="456" y="8"/>
                  </a:cubicBezTo>
                  <a:cubicBezTo>
                    <a:pt x="418" y="31"/>
                    <a:pt x="374" y="42"/>
                    <a:pt x="329" y="42"/>
                  </a:cubicBezTo>
                  <a:cubicBezTo>
                    <a:pt x="279" y="42"/>
                    <a:pt x="231" y="28"/>
                    <a:pt x="189" y="0"/>
                  </a:cubicBezTo>
                  <a:cubicBezTo>
                    <a:pt x="18" y="75"/>
                    <a:pt x="18" y="75"/>
                    <a:pt x="18" y="75"/>
                  </a:cubicBezTo>
                  <a:cubicBezTo>
                    <a:pt x="0" y="259"/>
                    <a:pt x="0" y="259"/>
                    <a:pt x="0" y="259"/>
                  </a:cubicBezTo>
                  <a:cubicBezTo>
                    <a:pt x="97" y="327"/>
                    <a:pt x="210" y="363"/>
                    <a:pt x="329" y="363"/>
                  </a:cubicBezTo>
                  <a:cubicBezTo>
                    <a:pt x="442" y="363"/>
                    <a:pt x="550" y="330"/>
                    <a:pt x="644" y="26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7" name="Google Shape;1007;p50"/>
            <p:cNvSpPr/>
            <p:nvPr/>
          </p:nvSpPr>
          <p:spPr>
            <a:xfrm>
              <a:off x="4546600" y="2790825"/>
              <a:ext cx="1851025" cy="2717800"/>
            </a:xfrm>
            <a:custGeom>
              <a:avLst/>
              <a:gdLst/>
              <a:ahLst/>
              <a:cxnLst/>
              <a:rect l="l" t="t" r="r" b="b"/>
              <a:pathLst>
                <a:path w="416" h="610" extrusionOk="0">
                  <a:moveTo>
                    <a:pt x="416" y="152"/>
                  </a:moveTo>
                  <a:cubicBezTo>
                    <a:pt x="416" y="101"/>
                    <a:pt x="409" y="50"/>
                    <a:pt x="396" y="0"/>
                  </a:cubicBezTo>
                  <a:cubicBezTo>
                    <a:pt x="273" y="139"/>
                    <a:pt x="273" y="139"/>
                    <a:pt x="273" y="139"/>
                  </a:cubicBezTo>
                  <a:cubicBezTo>
                    <a:pt x="90" y="98"/>
                    <a:pt x="90" y="98"/>
                    <a:pt x="90" y="98"/>
                  </a:cubicBezTo>
                  <a:cubicBezTo>
                    <a:pt x="94" y="116"/>
                    <a:pt x="96" y="134"/>
                    <a:pt x="96" y="152"/>
                  </a:cubicBezTo>
                  <a:cubicBezTo>
                    <a:pt x="96" y="229"/>
                    <a:pt x="60" y="302"/>
                    <a:pt x="0" y="350"/>
                  </a:cubicBezTo>
                  <a:cubicBezTo>
                    <a:pt x="18" y="535"/>
                    <a:pt x="18" y="535"/>
                    <a:pt x="18" y="535"/>
                  </a:cubicBezTo>
                  <a:cubicBezTo>
                    <a:pt x="188" y="610"/>
                    <a:pt x="188" y="610"/>
                    <a:pt x="188" y="610"/>
                  </a:cubicBezTo>
                  <a:cubicBezTo>
                    <a:pt x="331" y="502"/>
                    <a:pt x="416" y="331"/>
                    <a:pt x="416" y="15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8" name="Google Shape;1008;p50"/>
            <p:cNvSpPr/>
            <p:nvPr/>
          </p:nvSpPr>
          <p:spPr>
            <a:xfrm>
              <a:off x="3962400" y="925512"/>
              <a:ext cx="2297112" cy="2333625"/>
            </a:xfrm>
            <a:custGeom>
              <a:avLst/>
              <a:gdLst/>
              <a:ahLst/>
              <a:cxnLst/>
              <a:rect l="l" t="t" r="r" b="b"/>
              <a:pathLst>
                <a:path w="516" h="524" extrusionOk="0">
                  <a:moveTo>
                    <a:pt x="1" y="0"/>
                  </a:moveTo>
                  <a:cubicBezTo>
                    <a:pt x="94" y="159"/>
                    <a:pt x="94" y="159"/>
                    <a:pt x="94" y="159"/>
                  </a:cubicBezTo>
                  <a:cubicBezTo>
                    <a:pt x="0" y="320"/>
                    <a:pt x="0" y="320"/>
                    <a:pt x="0" y="320"/>
                  </a:cubicBezTo>
                  <a:cubicBezTo>
                    <a:pt x="95" y="330"/>
                    <a:pt x="178" y="393"/>
                    <a:pt x="211" y="484"/>
                  </a:cubicBezTo>
                  <a:cubicBezTo>
                    <a:pt x="393" y="524"/>
                    <a:pt x="393" y="524"/>
                    <a:pt x="393" y="524"/>
                  </a:cubicBezTo>
                  <a:cubicBezTo>
                    <a:pt x="516" y="385"/>
                    <a:pt x="516" y="385"/>
                    <a:pt x="516" y="385"/>
                  </a:cubicBezTo>
                  <a:cubicBezTo>
                    <a:pt x="439" y="162"/>
                    <a:pt x="235" y="10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9" name="Google Shape;1009;p50"/>
            <p:cNvSpPr/>
            <p:nvPr/>
          </p:nvSpPr>
          <p:spPr>
            <a:xfrm>
              <a:off x="1466850" y="920750"/>
              <a:ext cx="2759074" cy="2097087"/>
            </a:xfrm>
            <a:custGeom>
              <a:avLst/>
              <a:gdLst/>
              <a:ahLst/>
              <a:cxnLst/>
              <a:rect l="l" t="t" r="r" b="b"/>
              <a:pathLst>
                <a:path w="620" h="471" extrusionOk="0">
                  <a:moveTo>
                    <a:pt x="526" y="320"/>
                  </a:moveTo>
                  <a:cubicBezTo>
                    <a:pt x="620" y="160"/>
                    <a:pt x="620" y="160"/>
                    <a:pt x="620" y="160"/>
                  </a:cubicBezTo>
                  <a:cubicBezTo>
                    <a:pt x="526" y="0"/>
                    <a:pt x="526" y="0"/>
                    <a:pt x="526" y="0"/>
                  </a:cubicBezTo>
                  <a:cubicBezTo>
                    <a:pt x="290" y="4"/>
                    <a:pt x="82" y="151"/>
                    <a:pt x="0" y="371"/>
                  </a:cubicBezTo>
                  <a:cubicBezTo>
                    <a:pt x="180" y="331"/>
                    <a:pt x="180" y="331"/>
                    <a:pt x="180" y="331"/>
                  </a:cubicBezTo>
                  <a:cubicBezTo>
                    <a:pt x="305" y="471"/>
                    <a:pt x="305" y="471"/>
                    <a:pt x="305" y="471"/>
                  </a:cubicBezTo>
                  <a:cubicBezTo>
                    <a:pt x="343" y="383"/>
                    <a:pt x="428" y="324"/>
                    <a:pt x="526" y="3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0" name="Google Shape;1010;p50"/>
          <p:cNvGrpSpPr/>
          <p:nvPr/>
        </p:nvGrpSpPr>
        <p:grpSpPr>
          <a:xfrm>
            <a:off x="4341570" y="1550333"/>
            <a:ext cx="445621" cy="445591"/>
            <a:chOff x="5732756" y="2682276"/>
            <a:chExt cx="719905" cy="719856"/>
          </a:xfrm>
        </p:grpSpPr>
        <p:sp>
          <p:nvSpPr>
            <p:cNvPr id="1011" name="Google Shape;1011;p50"/>
            <p:cNvSpPr/>
            <p:nvPr/>
          </p:nvSpPr>
          <p:spPr>
            <a:xfrm>
              <a:off x="5732756" y="2682276"/>
              <a:ext cx="400276" cy="538927"/>
            </a:xfrm>
            <a:custGeom>
              <a:avLst/>
              <a:gdLst/>
              <a:ahLst/>
              <a:cxnLst/>
              <a:rect l="l" t="t" r="r" b="b"/>
              <a:pathLst>
                <a:path w="670" h="902" extrusionOk="0">
                  <a:moveTo>
                    <a:pt x="145" y="824"/>
                  </a:moveTo>
                  <a:cubicBezTo>
                    <a:pt x="138" y="813"/>
                    <a:pt x="137" y="799"/>
                    <a:pt x="142" y="786"/>
                  </a:cubicBezTo>
                  <a:cubicBezTo>
                    <a:pt x="149" y="767"/>
                    <a:pt x="164" y="751"/>
                    <a:pt x="185" y="739"/>
                  </a:cubicBezTo>
                  <a:cubicBezTo>
                    <a:pt x="205" y="727"/>
                    <a:pt x="227" y="722"/>
                    <a:pt x="247" y="725"/>
                  </a:cubicBezTo>
                  <a:cubicBezTo>
                    <a:pt x="260" y="727"/>
                    <a:pt x="272" y="735"/>
                    <a:pt x="278" y="747"/>
                  </a:cubicBezTo>
                  <a:cubicBezTo>
                    <a:pt x="285" y="758"/>
                    <a:pt x="286" y="773"/>
                    <a:pt x="281" y="786"/>
                  </a:cubicBezTo>
                  <a:cubicBezTo>
                    <a:pt x="365" y="737"/>
                    <a:pt x="365" y="737"/>
                    <a:pt x="365" y="737"/>
                  </a:cubicBezTo>
                  <a:cubicBezTo>
                    <a:pt x="342" y="697"/>
                    <a:pt x="329" y="651"/>
                    <a:pt x="329" y="602"/>
                  </a:cubicBezTo>
                  <a:cubicBezTo>
                    <a:pt x="329" y="459"/>
                    <a:pt x="440" y="342"/>
                    <a:pt x="580" y="330"/>
                  </a:cubicBezTo>
                  <a:cubicBezTo>
                    <a:pt x="580" y="202"/>
                    <a:pt x="580" y="202"/>
                    <a:pt x="580" y="202"/>
                  </a:cubicBezTo>
                  <a:cubicBezTo>
                    <a:pt x="581" y="199"/>
                    <a:pt x="584" y="195"/>
                    <a:pt x="589" y="195"/>
                  </a:cubicBezTo>
                  <a:cubicBezTo>
                    <a:pt x="598" y="194"/>
                    <a:pt x="606" y="195"/>
                    <a:pt x="611" y="202"/>
                  </a:cubicBezTo>
                  <a:cubicBezTo>
                    <a:pt x="614" y="207"/>
                    <a:pt x="616" y="212"/>
                    <a:pt x="619" y="216"/>
                  </a:cubicBezTo>
                  <a:cubicBezTo>
                    <a:pt x="628" y="230"/>
                    <a:pt x="645" y="232"/>
                    <a:pt x="656" y="219"/>
                  </a:cubicBezTo>
                  <a:cubicBezTo>
                    <a:pt x="666" y="207"/>
                    <a:pt x="670" y="189"/>
                    <a:pt x="669" y="172"/>
                  </a:cubicBezTo>
                  <a:cubicBezTo>
                    <a:pt x="670" y="156"/>
                    <a:pt x="666" y="138"/>
                    <a:pt x="656" y="126"/>
                  </a:cubicBezTo>
                  <a:cubicBezTo>
                    <a:pt x="645" y="113"/>
                    <a:pt x="628" y="115"/>
                    <a:pt x="619" y="129"/>
                  </a:cubicBezTo>
                  <a:cubicBezTo>
                    <a:pt x="616" y="133"/>
                    <a:pt x="614" y="138"/>
                    <a:pt x="611" y="143"/>
                  </a:cubicBezTo>
                  <a:cubicBezTo>
                    <a:pt x="606" y="150"/>
                    <a:pt x="598" y="151"/>
                    <a:pt x="589" y="150"/>
                  </a:cubicBezTo>
                  <a:cubicBezTo>
                    <a:pt x="584" y="150"/>
                    <a:pt x="581" y="146"/>
                    <a:pt x="580" y="142"/>
                  </a:cubicBezTo>
                  <a:cubicBezTo>
                    <a:pt x="580" y="0"/>
                    <a:pt x="580" y="0"/>
                    <a:pt x="580" y="0"/>
                  </a:cubicBezTo>
                  <a:cubicBezTo>
                    <a:pt x="258" y="12"/>
                    <a:pt x="0" y="277"/>
                    <a:pt x="0" y="602"/>
                  </a:cubicBezTo>
                  <a:cubicBezTo>
                    <a:pt x="0" y="711"/>
                    <a:pt x="29" y="814"/>
                    <a:pt x="79" y="902"/>
                  </a:cubicBezTo>
                  <a:cubicBezTo>
                    <a:pt x="177" y="845"/>
                    <a:pt x="177" y="845"/>
                    <a:pt x="177" y="845"/>
                  </a:cubicBezTo>
                  <a:cubicBezTo>
                    <a:pt x="163" y="843"/>
                    <a:pt x="151" y="836"/>
                    <a:pt x="145" y="8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2" name="Google Shape;1012;p50"/>
            <p:cNvSpPr/>
            <p:nvPr/>
          </p:nvSpPr>
          <p:spPr>
            <a:xfrm>
              <a:off x="6094186" y="2682276"/>
              <a:ext cx="358476" cy="531209"/>
            </a:xfrm>
            <a:custGeom>
              <a:avLst/>
              <a:gdLst/>
              <a:ahLst/>
              <a:cxnLst/>
              <a:rect l="l" t="t" r="r" b="b"/>
              <a:pathLst>
                <a:path w="600" h="889" extrusionOk="0">
                  <a:moveTo>
                    <a:pt x="35" y="95"/>
                  </a:moveTo>
                  <a:cubicBezTo>
                    <a:pt x="48" y="95"/>
                    <a:pt x="60" y="101"/>
                    <a:pt x="69" y="112"/>
                  </a:cubicBezTo>
                  <a:cubicBezTo>
                    <a:pt x="82" y="127"/>
                    <a:pt x="88" y="149"/>
                    <a:pt x="88" y="172"/>
                  </a:cubicBezTo>
                  <a:cubicBezTo>
                    <a:pt x="88" y="196"/>
                    <a:pt x="82" y="218"/>
                    <a:pt x="69" y="233"/>
                  </a:cubicBezTo>
                  <a:cubicBezTo>
                    <a:pt x="60" y="244"/>
                    <a:pt x="48" y="250"/>
                    <a:pt x="35" y="250"/>
                  </a:cubicBezTo>
                  <a:cubicBezTo>
                    <a:pt x="21" y="250"/>
                    <a:pt x="8" y="243"/>
                    <a:pt x="0" y="232"/>
                  </a:cubicBezTo>
                  <a:cubicBezTo>
                    <a:pt x="0" y="329"/>
                    <a:pt x="0" y="329"/>
                    <a:pt x="0" y="329"/>
                  </a:cubicBezTo>
                  <a:cubicBezTo>
                    <a:pt x="150" y="331"/>
                    <a:pt x="271" y="452"/>
                    <a:pt x="271" y="602"/>
                  </a:cubicBezTo>
                  <a:cubicBezTo>
                    <a:pt x="271" y="644"/>
                    <a:pt x="261" y="684"/>
                    <a:pt x="245" y="719"/>
                  </a:cubicBezTo>
                  <a:cubicBezTo>
                    <a:pt x="355" y="783"/>
                    <a:pt x="355" y="783"/>
                    <a:pt x="355" y="783"/>
                  </a:cubicBezTo>
                  <a:cubicBezTo>
                    <a:pt x="358" y="786"/>
                    <a:pt x="359" y="791"/>
                    <a:pt x="357" y="795"/>
                  </a:cubicBezTo>
                  <a:cubicBezTo>
                    <a:pt x="353" y="802"/>
                    <a:pt x="349" y="809"/>
                    <a:pt x="340" y="810"/>
                  </a:cubicBezTo>
                  <a:cubicBezTo>
                    <a:pt x="334" y="810"/>
                    <a:pt x="329" y="810"/>
                    <a:pt x="324" y="810"/>
                  </a:cubicBezTo>
                  <a:cubicBezTo>
                    <a:pt x="307" y="810"/>
                    <a:pt x="297" y="825"/>
                    <a:pt x="303" y="840"/>
                  </a:cubicBezTo>
                  <a:cubicBezTo>
                    <a:pt x="309" y="855"/>
                    <a:pt x="322" y="868"/>
                    <a:pt x="336" y="875"/>
                  </a:cubicBezTo>
                  <a:cubicBezTo>
                    <a:pt x="350" y="884"/>
                    <a:pt x="368" y="889"/>
                    <a:pt x="384" y="887"/>
                  </a:cubicBezTo>
                  <a:cubicBezTo>
                    <a:pt x="400" y="884"/>
                    <a:pt x="407" y="868"/>
                    <a:pt x="399" y="854"/>
                  </a:cubicBezTo>
                  <a:cubicBezTo>
                    <a:pt x="397" y="849"/>
                    <a:pt x="394" y="845"/>
                    <a:pt x="391" y="840"/>
                  </a:cubicBezTo>
                  <a:cubicBezTo>
                    <a:pt x="387" y="831"/>
                    <a:pt x="391" y="824"/>
                    <a:pt x="396" y="817"/>
                  </a:cubicBezTo>
                  <a:cubicBezTo>
                    <a:pt x="398" y="813"/>
                    <a:pt x="403" y="812"/>
                    <a:pt x="407" y="813"/>
                  </a:cubicBezTo>
                  <a:cubicBezTo>
                    <a:pt x="530" y="884"/>
                    <a:pt x="530" y="884"/>
                    <a:pt x="530" y="884"/>
                  </a:cubicBezTo>
                  <a:cubicBezTo>
                    <a:pt x="575" y="800"/>
                    <a:pt x="600" y="704"/>
                    <a:pt x="600" y="602"/>
                  </a:cubicBezTo>
                  <a:cubicBezTo>
                    <a:pt x="600" y="271"/>
                    <a:pt x="331" y="1"/>
                    <a:pt x="0" y="0"/>
                  </a:cubicBezTo>
                  <a:cubicBezTo>
                    <a:pt x="0" y="113"/>
                    <a:pt x="0" y="113"/>
                    <a:pt x="0" y="113"/>
                  </a:cubicBezTo>
                  <a:cubicBezTo>
                    <a:pt x="8" y="102"/>
                    <a:pt x="21" y="95"/>
                    <a:pt x="35" y="9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3" name="Google Shape;1013;p50"/>
            <p:cNvSpPr/>
            <p:nvPr/>
          </p:nvSpPr>
          <p:spPr>
            <a:xfrm>
              <a:off x="5787732" y="3124950"/>
              <a:ext cx="616090" cy="277182"/>
            </a:xfrm>
            <a:custGeom>
              <a:avLst/>
              <a:gdLst/>
              <a:ahLst/>
              <a:cxnLst/>
              <a:rect l="l" t="t" r="r" b="b"/>
              <a:pathLst>
                <a:path w="1031" h="464" extrusionOk="0">
                  <a:moveTo>
                    <a:pt x="931" y="147"/>
                  </a:moveTo>
                  <a:cubicBezTo>
                    <a:pt x="925" y="159"/>
                    <a:pt x="913" y="166"/>
                    <a:pt x="900" y="169"/>
                  </a:cubicBezTo>
                  <a:cubicBezTo>
                    <a:pt x="880" y="172"/>
                    <a:pt x="858" y="167"/>
                    <a:pt x="838" y="155"/>
                  </a:cubicBezTo>
                  <a:cubicBezTo>
                    <a:pt x="817" y="143"/>
                    <a:pt x="801" y="127"/>
                    <a:pt x="795" y="108"/>
                  </a:cubicBezTo>
                  <a:cubicBezTo>
                    <a:pt x="790" y="95"/>
                    <a:pt x="791" y="81"/>
                    <a:pt x="797" y="70"/>
                  </a:cubicBezTo>
                  <a:cubicBezTo>
                    <a:pt x="804" y="58"/>
                    <a:pt x="816" y="50"/>
                    <a:pt x="830" y="48"/>
                  </a:cubicBezTo>
                  <a:cubicBezTo>
                    <a:pt x="746" y="0"/>
                    <a:pt x="746" y="0"/>
                    <a:pt x="746" y="0"/>
                  </a:cubicBezTo>
                  <a:cubicBezTo>
                    <a:pt x="698" y="81"/>
                    <a:pt x="611" y="135"/>
                    <a:pt x="510" y="135"/>
                  </a:cubicBezTo>
                  <a:cubicBezTo>
                    <a:pt x="417" y="135"/>
                    <a:pt x="335" y="88"/>
                    <a:pt x="286" y="17"/>
                  </a:cubicBezTo>
                  <a:cubicBezTo>
                    <a:pt x="175" y="81"/>
                    <a:pt x="175" y="81"/>
                    <a:pt x="175" y="81"/>
                  </a:cubicBezTo>
                  <a:cubicBezTo>
                    <a:pt x="171" y="82"/>
                    <a:pt x="167" y="81"/>
                    <a:pt x="164" y="77"/>
                  </a:cubicBezTo>
                  <a:cubicBezTo>
                    <a:pt x="159" y="70"/>
                    <a:pt x="156" y="63"/>
                    <a:pt x="160" y="54"/>
                  </a:cubicBezTo>
                  <a:cubicBezTo>
                    <a:pt x="162" y="49"/>
                    <a:pt x="165" y="45"/>
                    <a:pt x="168" y="40"/>
                  </a:cubicBezTo>
                  <a:cubicBezTo>
                    <a:pt x="175" y="26"/>
                    <a:pt x="168" y="10"/>
                    <a:pt x="152" y="7"/>
                  </a:cubicBezTo>
                  <a:cubicBezTo>
                    <a:pt x="136" y="5"/>
                    <a:pt x="119" y="10"/>
                    <a:pt x="105" y="18"/>
                  </a:cubicBezTo>
                  <a:cubicBezTo>
                    <a:pt x="90" y="26"/>
                    <a:pt x="77" y="39"/>
                    <a:pt x="71" y="54"/>
                  </a:cubicBezTo>
                  <a:cubicBezTo>
                    <a:pt x="66" y="69"/>
                    <a:pt x="76" y="83"/>
                    <a:pt x="92" y="84"/>
                  </a:cubicBezTo>
                  <a:cubicBezTo>
                    <a:pt x="97" y="84"/>
                    <a:pt x="103" y="83"/>
                    <a:pt x="108" y="84"/>
                  </a:cubicBezTo>
                  <a:cubicBezTo>
                    <a:pt x="117" y="85"/>
                    <a:pt x="121" y="92"/>
                    <a:pt x="126" y="99"/>
                  </a:cubicBezTo>
                  <a:cubicBezTo>
                    <a:pt x="128" y="103"/>
                    <a:pt x="126" y="108"/>
                    <a:pt x="123" y="111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107" y="351"/>
                    <a:pt x="296" y="464"/>
                    <a:pt x="510" y="464"/>
                  </a:cubicBezTo>
                  <a:cubicBezTo>
                    <a:pt x="733" y="464"/>
                    <a:pt x="927" y="344"/>
                    <a:pt x="1031" y="165"/>
                  </a:cubicBezTo>
                  <a:cubicBezTo>
                    <a:pt x="934" y="108"/>
                    <a:pt x="934" y="108"/>
                    <a:pt x="934" y="108"/>
                  </a:cubicBezTo>
                  <a:cubicBezTo>
                    <a:pt x="939" y="121"/>
                    <a:pt x="938" y="136"/>
                    <a:pt x="931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4" name="Google Shape;1014;p50"/>
          <p:cNvGrpSpPr/>
          <p:nvPr/>
        </p:nvGrpSpPr>
        <p:grpSpPr>
          <a:xfrm>
            <a:off x="4982887" y="1550327"/>
            <a:ext cx="445627" cy="445604"/>
            <a:chOff x="6768809" y="2682265"/>
            <a:chExt cx="719915" cy="719877"/>
          </a:xfrm>
        </p:grpSpPr>
        <p:sp>
          <p:nvSpPr>
            <p:cNvPr id="1015" name="Google Shape;1015;p50"/>
            <p:cNvSpPr/>
            <p:nvPr/>
          </p:nvSpPr>
          <p:spPr>
            <a:xfrm>
              <a:off x="6768809" y="2682954"/>
              <a:ext cx="400157" cy="358101"/>
            </a:xfrm>
            <a:custGeom>
              <a:avLst/>
              <a:gdLst/>
              <a:ahLst/>
              <a:cxnLst/>
              <a:rect l="l" t="t" r="r" b="b"/>
              <a:pathLst>
                <a:path w="638" h="571" extrusionOk="0">
                  <a:moveTo>
                    <a:pt x="91" y="538"/>
                  </a:moveTo>
                  <a:cubicBezTo>
                    <a:pt x="91" y="525"/>
                    <a:pt x="97" y="513"/>
                    <a:pt x="107" y="505"/>
                  </a:cubicBezTo>
                  <a:cubicBezTo>
                    <a:pt x="121" y="493"/>
                    <a:pt x="142" y="486"/>
                    <a:pt x="164" y="487"/>
                  </a:cubicBezTo>
                  <a:cubicBezTo>
                    <a:pt x="187" y="486"/>
                    <a:pt x="208" y="493"/>
                    <a:pt x="222" y="505"/>
                  </a:cubicBezTo>
                  <a:cubicBezTo>
                    <a:pt x="232" y="513"/>
                    <a:pt x="238" y="525"/>
                    <a:pt x="238" y="538"/>
                  </a:cubicBezTo>
                  <a:cubicBezTo>
                    <a:pt x="238" y="551"/>
                    <a:pt x="232" y="563"/>
                    <a:pt x="221" y="571"/>
                  </a:cubicBezTo>
                  <a:cubicBezTo>
                    <a:pt x="314" y="571"/>
                    <a:pt x="314" y="571"/>
                    <a:pt x="314" y="571"/>
                  </a:cubicBezTo>
                  <a:cubicBezTo>
                    <a:pt x="315" y="435"/>
                    <a:pt x="420" y="325"/>
                    <a:pt x="552" y="314"/>
                  </a:cubicBezTo>
                  <a:cubicBezTo>
                    <a:pt x="552" y="192"/>
                    <a:pt x="552" y="192"/>
                    <a:pt x="552" y="192"/>
                  </a:cubicBezTo>
                  <a:cubicBezTo>
                    <a:pt x="554" y="189"/>
                    <a:pt x="557" y="185"/>
                    <a:pt x="561" y="185"/>
                  </a:cubicBezTo>
                  <a:cubicBezTo>
                    <a:pt x="569" y="184"/>
                    <a:pt x="577" y="184"/>
                    <a:pt x="582" y="192"/>
                  </a:cubicBezTo>
                  <a:cubicBezTo>
                    <a:pt x="585" y="196"/>
                    <a:pt x="587" y="201"/>
                    <a:pt x="590" y="205"/>
                  </a:cubicBezTo>
                  <a:cubicBezTo>
                    <a:pt x="598" y="218"/>
                    <a:pt x="615" y="220"/>
                    <a:pt x="625" y="208"/>
                  </a:cubicBezTo>
                  <a:cubicBezTo>
                    <a:pt x="634" y="196"/>
                    <a:pt x="638" y="179"/>
                    <a:pt x="638" y="163"/>
                  </a:cubicBezTo>
                  <a:cubicBezTo>
                    <a:pt x="638" y="148"/>
                    <a:pt x="634" y="131"/>
                    <a:pt x="625" y="119"/>
                  </a:cubicBezTo>
                  <a:cubicBezTo>
                    <a:pt x="615" y="107"/>
                    <a:pt x="598" y="109"/>
                    <a:pt x="590" y="122"/>
                  </a:cubicBezTo>
                  <a:cubicBezTo>
                    <a:pt x="587" y="126"/>
                    <a:pt x="585" y="131"/>
                    <a:pt x="582" y="135"/>
                  </a:cubicBezTo>
                  <a:cubicBezTo>
                    <a:pt x="577" y="142"/>
                    <a:pt x="569" y="143"/>
                    <a:pt x="561" y="142"/>
                  </a:cubicBezTo>
                  <a:cubicBezTo>
                    <a:pt x="557" y="142"/>
                    <a:pt x="554" y="138"/>
                    <a:pt x="552" y="135"/>
                  </a:cubicBezTo>
                  <a:cubicBezTo>
                    <a:pt x="552" y="0"/>
                    <a:pt x="552" y="0"/>
                    <a:pt x="552" y="0"/>
                  </a:cubicBezTo>
                  <a:cubicBezTo>
                    <a:pt x="246" y="11"/>
                    <a:pt x="1" y="262"/>
                    <a:pt x="0" y="571"/>
                  </a:cubicBezTo>
                  <a:cubicBezTo>
                    <a:pt x="107" y="571"/>
                    <a:pt x="107" y="571"/>
                    <a:pt x="107" y="571"/>
                  </a:cubicBezTo>
                  <a:cubicBezTo>
                    <a:pt x="97" y="563"/>
                    <a:pt x="91" y="551"/>
                    <a:pt x="91" y="53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6" name="Google Shape;1016;p50"/>
            <p:cNvSpPr/>
            <p:nvPr/>
          </p:nvSpPr>
          <p:spPr>
            <a:xfrm>
              <a:off x="6768809" y="3002032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539" y="547"/>
                  </a:moveTo>
                  <a:cubicBezTo>
                    <a:pt x="526" y="547"/>
                    <a:pt x="514" y="542"/>
                    <a:pt x="506" y="532"/>
                  </a:cubicBezTo>
                  <a:cubicBezTo>
                    <a:pt x="494" y="517"/>
                    <a:pt x="487" y="497"/>
                    <a:pt x="488" y="474"/>
                  </a:cubicBezTo>
                  <a:cubicBezTo>
                    <a:pt x="487" y="451"/>
                    <a:pt x="494" y="431"/>
                    <a:pt x="506" y="416"/>
                  </a:cubicBezTo>
                  <a:cubicBezTo>
                    <a:pt x="514" y="406"/>
                    <a:pt x="526" y="400"/>
                    <a:pt x="539" y="400"/>
                  </a:cubicBezTo>
                  <a:cubicBezTo>
                    <a:pt x="551" y="400"/>
                    <a:pt x="564" y="406"/>
                    <a:pt x="572" y="417"/>
                  </a:cubicBezTo>
                  <a:cubicBezTo>
                    <a:pt x="572" y="324"/>
                    <a:pt x="572" y="324"/>
                    <a:pt x="572" y="324"/>
                  </a:cubicBezTo>
                  <a:cubicBezTo>
                    <a:pt x="436" y="323"/>
                    <a:pt x="325" y="219"/>
                    <a:pt x="315" y="86"/>
                  </a:cubicBezTo>
                  <a:cubicBezTo>
                    <a:pt x="193" y="86"/>
                    <a:pt x="193" y="86"/>
                    <a:pt x="193" y="86"/>
                  </a:cubicBezTo>
                  <a:cubicBezTo>
                    <a:pt x="189" y="84"/>
                    <a:pt x="186" y="81"/>
                    <a:pt x="186" y="77"/>
                  </a:cubicBezTo>
                  <a:cubicBezTo>
                    <a:pt x="185" y="69"/>
                    <a:pt x="185" y="61"/>
                    <a:pt x="193" y="56"/>
                  </a:cubicBezTo>
                  <a:cubicBezTo>
                    <a:pt x="197" y="53"/>
                    <a:pt x="202" y="51"/>
                    <a:pt x="206" y="48"/>
                  </a:cubicBezTo>
                  <a:cubicBezTo>
                    <a:pt x="219" y="40"/>
                    <a:pt x="221" y="23"/>
                    <a:pt x="209" y="13"/>
                  </a:cubicBezTo>
                  <a:cubicBezTo>
                    <a:pt x="197" y="4"/>
                    <a:pt x="180" y="0"/>
                    <a:pt x="164" y="0"/>
                  </a:cubicBezTo>
                  <a:cubicBezTo>
                    <a:pt x="149" y="0"/>
                    <a:pt x="132" y="4"/>
                    <a:pt x="120" y="13"/>
                  </a:cubicBezTo>
                  <a:cubicBezTo>
                    <a:pt x="108" y="23"/>
                    <a:pt x="109" y="40"/>
                    <a:pt x="123" y="48"/>
                  </a:cubicBezTo>
                  <a:cubicBezTo>
                    <a:pt x="127" y="51"/>
                    <a:pt x="132" y="53"/>
                    <a:pt x="136" y="56"/>
                  </a:cubicBezTo>
                  <a:cubicBezTo>
                    <a:pt x="143" y="61"/>
                    <a:pt x="143" y="69"/>
                    <a:pt x="143" y="77"/>
                  </a:cubicBezTo>
                  <a:cubicBezTo>
                    <a:pt x="143" y="81"/>
                    <a:pt x="139" y="84"/>
                    <a:pt x="136" y="86"/>
                  </a:cubicBezTo>
                  <a:cubicBezTo>
                    <a:pt x="0" y="86"/>
                    <a:pt x="0" y="86"/>
                    <a:pt x="0" y="86"/>
                  </a:cubicBezTo>
                  <a:cubicBezTo>
                    <a:pt x="12" y="392"/>
                    <a:pt x="263" y="637"/>
                    <a:pt x="572" y="638"/>
                  </a:cubicBezTo>
                  <a:cubicBezTo>
                    <a:pt x="572" y="531"/>
                    <a:pt x="572" y="531"/>
                    <a:pt x="572" y="531"/>
                  </a:cubicBezTo>
                  <a:cubicBezTo>
                    <a:pt x="564" y="541"/>
                    <a:pt x="551" y="547"/>
                    <a:pt x="539" y="5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7" name="Google Shape;1017;p50"/>
            <p:cNvSpPr/>
            <p:nvPr/>
          </p:nvSpPr>
          <p:spPr>
            <a:xfrm>
              <a:off x="7129915" y="2682265"/>
              <a:ext cx="358808" cy="400111"/>
            </a:xfrm>
            <a:custGeom>
              <a:avLst/>
              <a:gdLst/>
              <a:ahLst/>
              <a:cxnLst/>
              <a:rect l="l" t="t" r="r" b="b"/>
              <a:pathLst>
                <a:path w="572" h="638" extrusionOk="0">
                  <a:moveTo>
                    <a:pt x="33" y="91"/>
                  </a:moveTo>
                  <a:cubicBezTo>
                    <a:pt x="46" y="91"/>
                    <a:pt x="58" y="97"/>
                    <a:pt x="66" y="107"/>
                  </a:cubicBezTo>
                  <a:cubicBezTo>
                    <a:pt x="78" y="121"/>
                    <a:pt x="85" y="142"/>
                    <a:pt x="84" y="164"/>
                  </a:cubicBezTo>
                  <a:cubicBezTo>
                    <a:pt x="85" y="187"/>
                    <a:pt x="78" y="208"/>
                    <a:pt x="66" y="222"/>
                  </a:cubicBezTo>
                  <a:cubicBezTo>
                    <a:pt x="58" y="232"/>
                    <a:pt x="46" y="238"/>
                    <a:pt x="33" y="238"/>
                  </a:cubicBezTo>
                  <a:cubicBezTo>
                    <a:pt x="21" y="238"/>
                    <a:pt x="8" y="232"/>
                    <a:pt x="0" y="222"/>
                  </a:cubicBezTo>
                  <a:cubicBezTo>
                    <a:pt x="0" y="314"/>
                    <a:pt x="0" y="314"/>
                    <a:pt x="0" y="314"/>
                  </a:cubicBezTo>
                  <a:cubicBezTo>
                    <a:pt x="136" y="315"/>
                    <a:pt x="247" y="420"/>
                    <a:pt x="257" y="553"/>
                  </a:cubicBezTo>
                  <a:cubicBezTo>
                    <a:pt x="379" y="553"/>
                    <a:pt x="379" y="553"/>
                    <a:pt x="379" y="553"/>
                  </a:cubicBezTo>
                  <a:cubicBezTo>
                    <a:pt x="383" y="554"/>
                    <a:pt x="386" y="557"/>
                    <a:pt x="386" y="561"/>
                  </a:cubicBezTo>
                  <a:cubicBezTo>
                    <a:pt x="387" y="570"/>
                    <a:pt x="387" y="577"/>
                    <a:pt x="379" y="582"/>
                  </a:cubicBezTo>
                  <a:cubicBezTo>
                    <a:pt x="375" y="585"/>
                    <a:pt x="370" y="587"/>
                    <a:pt x="366" y="590"/>
                  </a:cubicBezTo>
                  <a:cubicBezTo>
                    <a:pt x="353" y="598"/>
                    <a:pt x="351" y="615"/>
                    <a:pt x="363" y="625"/>
                  </a:cubicBezTo>
                  <a:cubicBezTo>
                    <a:pt x="375" y="635"/>
                    <a:pt x="392" y="638"/>
                    <a:pt x="408" y="638"/>
                  </a:cubicBezTo>
                  <a:cubicBezTo>
                    <a:pt x="423" y="638"/>
                    <a:pt x="440" y="635"/>
                    <a:pt x="452" y="625"/>
                  </a:cubicBezTo>
                  <a:cubicBezTo>
                    <a:pt x="464" y="615"/>
                    <a:pt x="463" y="598"/>
                    <a:pt x="449" y="590"/>
                  </a:cubicBezTo>
                  <a:cubicBezTo>
                    <a:pt x="445" y="587"/>
                    <a:pt x="440" y="585"/>
                    <a:pt x="436" y="582"/>
                  </a:cubicBezTo>
                  <a:cubicBezTo>
                    <a:pt x="429" y="577"/>
                    <a:pt x="429" y="570"/>
                    <a:pt x="429" y="561"/>
                  </a:cubicBezTo>
                  <a:cubicBezTo>
                    <a:pt x="429" y="557"/>
                    <a:pt x="433" y="554"/>
                    <a:pt x="436" y="553"/>
                  </a:cubicBezTo>
                  <a:cubicBezTo>
                    <a:pt x="572" y="553"/>
                    <a:pt x="572" y="553"/>
                    <a:pt x="572" y="553"/>
                  </a:cubicBezTo>
                  <a:cubicBezTo>
                    <a:pt x="560" y="246"/>
                    <a:pt x="309" y="1"/>
                    <a:pt x="0" y="0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8" y="97"/>
                    <a:pt x="21" y="91"/>
                    <a:pt x="33" y="9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8" name="Google Shape;1018;p50"/>
            <p:cNvSpPr/>
            <p:nvPr/>
          </p:nvSpPr>
          <p:spPr>
            <a:xfrm>
              <a:off x="7088567" y="3043581"/>
              <a:ext cx="400157" cy="358561"/>
            </a:xfrm>
            <a:custGeom>
              <a:avLst/>
              <a:gdLst/>
              <a:ahLst/>
              <a:cxnLst/>
              <a:rect l="l" t="t" r="r" b="b"/>
              <a:pathLst>
                <a:path w="638" h="572" extrusionOk="0">
                  <a:moveTo>
                    <a:pt x="547" y="34"/>
                  </a:moveTo>
                  <a:cubicBezTo>
                    <a:pt x="547" y="46"/>
                    <a:pt x="541" y="58"/>
                    <a:pt x="531" y="66"/>
                  </a:cubicBezTo>
                  <a:cubicBezTo>
                    <a:pt x="517" y="78"/>
                    <a:pt x="496" y="85"/>
                    <a:pt x="474" y="84"/>
                  </a:cubicBezTo>
                  <a:cubicBezTo>
                    <a:pt x="451" y="85"/>
                    <a:pt x="430" y="78"/>
                    <a:pt x="416" y="66"/>
                  </a:cubicBezTo>
                  <a:cubicBezTo>
                    <a:pt x="406" y="58"/>
                    <a:pt x="400" y="46"/>
                    <a:pt x="400" y="34"/>
                  </a:cubicBezTo>
                  <a:cubicBezTo>
                    <a:pt x="400" y="21"/>
                    <a:pt x="406" y="9"/>
                    <a:pt x="417" y="0"/>
                  </a:cubicBezTo>
                  <a:cubicBezTo>
                    <a:pt x="324" y="0"/>
                    <a:pt x="324" y="0"/>
                    <a:pt x="324" y="0"/>
                  </a:cubicBezTo>
                  <a:cubicBezTo>
                    <a:pt x="323" y="136"/>
                    <a:pt x="218" y="247"/>
                    <a:pt x="86" y="258"/>
                  </a:cubicBezTo>
                  <a:cubicBezTo>
                    <a:pt x="86" y="379"/>
                    <a:pt x="86" y="379"/>
                    <a:pt x="86" y="379"/>
                  </a:cubicBezTo>
                  <a:cubicBezTo>
                    <a:pt x="84" y="383"/>
                    <a:pt x="81" y="386"/>
                    <a:pt x="77" y="387"/>
                  </a:cubicBezTo>
                  <a:cubicBezTo>
                    <a:pt x="69" y="387"/>
                    <a:pt x="61" y="387"/>
                    <a:pt x="56" y="379"/>
                  </a:cubicBezTo>
                  <a:cubicBezTo>
                    <a:pt x="53" y="375"/>
                    <a:pt x="51" y="370"/>
                    <a:pt x="48" y="366"/>
                  </a:cubicBezTo>
                  <a:cubicBezTo>
                    <a:pt x="40" y="353"/>
                    <a:pt x="23" y="352"/>
                    <a:pt x="13" y="363"/>
                  </a:cubicBezTo>
                  <a:cubicBezTo>
                    <a:pt x="4" y="375"/>
                    <a:pt x="0" y="392"/>
                    <a:pt x="0" y="408"/>
                  </a:cubicBezTo>
                  <a:cubicBezTo>
                    <a:pt x="0" y="423"/>
                    <a:pt x="4" y="440"/>
                    <a:pt x="13" y="452"/>
                  </a:cubicBezTo>
                  <a:cubicBezTo>
                    <a:pt x="23" y="464"/>
                    <a:pt x="40" y="463"/>
                    <a:pt x="48" y="450"/>
                  </a:cubicBezTo>
                  <a:cubicBezTo>
                    <a:pt x="51" y="445"/>
                    <a:pt x="53" y="440"/>
                    <a:pt x="56" y="436"/>
                  </a:cubicBezTo>
                  <a:cubicBezTo>
                    <a:pt x="61" y="429"/>
                    <a:pt x="69" y="429"/>
                    <a:pt x="77" y="429"/>
                  </a:cubicBezTo>
                  <a:cubicBezTo>
                    <a:pt x="81" y="429"/>
                    <a:pt x="84" y="433"/>
                    <a:pt x="86" y="436"/>
                  </a:cubicBezTo>
                  <a:cubicBezTo>
                    <a:pt x="86" y="572"/>
                    <a:pt x="86" y="572"/>
                    <a:pt x="86" y="572"/>
                  </a:cubicBezTo>
                  <a:cubicBezTo>
                    <a:pt x="392" y="560"/>
                    <a:pt x="637" y="309"/>
                    <a:pt x="638" y="0"/>
                  </a:cubicBezTo>
                  <a:cubicBezTo>
                    <a:pt x="531" y="0"/>
                    <a:pt x="531" y="0"/>
                    <a:pt x="531" y="0"/>
                  </a:cubicBezTo>
                  <a:cubicBezTo>
                    <a:pt x="541" y="9"/>
                    <a:pt x="547" y="21"/>
                    <a:pt x="547" y="3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19" name="Google Shape;1019;p50"/>
          <p:cNvGrpSpPr/>
          <p:nvPr/>
        </p:nvGrpSpPr>
        <p:grpSpPr>
          <a:xfrm>
            <a:off x="5624209" y="1550356"/>
            <a:ext cx="445753" cy="445545"/>
            <a:chOff x="7804870" y="2682313"/>
            <a:chExt cx="720118" cy="719782"/>
          </a:xfrm>
        </p:grpSpPr>
        <p:sp>
          <p:nvSpPr>
            <p:cNvPr id="1020" name="Google Shape;1020;p50"/>
            <p:cNvSpPr/>
            <p:nvPr/>
          </p:nvSpPr>
          <p:spPr>
            <a:xfrm>
              <a:off x="7804870" y="2922841"/>
              <a:ext cx="256443" cy="407568"/>
            </a:xfrm>
            <a:custGeom>
              <a:avLst/>
              <a:gdLst/>
              <a:ahLst/>
              <a:cxnLst/>
              <a:rect l="l" t="t" r="r" b="b"/>
              <a:pathLst>
                <a:path w="376" h="598" extrusionOk="0">
                  <a:moveTo>
                    <a:pt x="242" y="519"/>
                  </a:moveTo>
                  <a:cubicBezTo>
                    <a:pt x="234" y="513"/>
                    <a:pt x="229" y="503"/>
                    <a:pt x="228" y="493"/>
                  </a:cubicBezTo>
                  <a:cubicBezTo>
                    <a:pt x="227" y="477"/>
                    <a:pt x="233" y="460"/>
                    <a:pt x="244" y="445"/>
                  </a:cubicBezTo>
                  <a:cubicBezTo>
                    <a:pt x="255" y="430"/>
                    <a:pt x="269" y="420"/>
                    <a:pt x="284" y="416"/>
                  </a:cubicBezTo>
                  <a:cubicBezTo>
                    <a:pt x="294" y="413"/>
                    <a:pt x="305" y="415"/>
                    <a:pt x="313" y="421"/>
                  </a:cubicBezTo>
                  <a:cubicBezTo>
                    <a:pt x="316" y="424"/>
                    <a:pt x="319" y="427"/>
                    <a:pt x="321" y="430"/>
                  </a:cubicBezTo>
                  <a:cubicBezTo>
                    <a:pt x="326" y="437"/>
                    <a:pt x="335" y="437"/>
                    <a:pt x="340" y="430"/>
                  </a:cubicBezTo>
                  <a:cubicBezTo>
                    <a:pt x="372" y="386"/>
                    <a:pt x="372" y="386"/>
                    <a:pt x="372" y="386"/>
                  </a:cubicBezTo>
                  <a:cubicBezTo>
                    <a:pt x="376" y="381"/>
                    <a:pt x="375" y="374"/>
                    <a:pt x="370" y="371"/>
                  </a:cubicBezTo>
                  <a:cubicBezTo>
                    <a:pt x="313" y="325"/>
                    <a:pt x="276" y="254"/>
                    <a:pt x="276" y="175"/>
                  </a:cubicBezTo>
                  <a:cubicBezTo>
                    <a:pt x="276" y="157"/>
                    <a:pt x="278" y="140"/>
                    <a:pt x="281" y="124"/>
                  </a:cubicBezTo>
                  <a:cubicBezTo>
                    <a:pt x="283" y="118"/>
                    <a:pt x="279" y="112"/>
                    <a:pt x="274" y="111"/>
                  </a:cubicBezTo>
                  <a:cubicBezTo>
                    <a:pt x="177" y="79"/>
                    <a:pt x="177" y="79"/>
                    <a:pt x="177" y="79"/>
                  </a:cubicBezTo>
                  <a:cubicBezTo>
                    <a:pt x="175" y="77"/>
                    <a:pt x="173" y="74"/>
                    <a:pt x="174" y="71"/>
                  </a:cubicBezTo>
                  <a:cubicBezTo>
                    <a:pt x="176" y="64"/>
                    <a:pt x="178" y="58"/>
                    <a:pt x="185" y="56"/>
                  </a:cubicBezTo>
                  <a:cubicBezTo>
                    <a:pt x="189" y="55"/>
                    <a:pt x="193" y="55"/>
                    <a:pt x="197" y="54"/>
                  </a:cubicBezTo>
                  <a:cubicBezTo>
                    <a:pt x="209" y="50"/>
                    <a:pt x="215" y="38"/>
                    <a:pt x="208" y="27"/>
                  </a:cubicBezTo>
                  <a:cubicBezTo>
                    <a:pt x="201" y="16"/>
                    <a:pt x="189" y="9"/>
                    <a:pt x="177" y="5"/>
                  </a:cubicBezTo>
                  <a:cubicBezTo>
                    <a:pt x="165" y="1"/>
                    <a:pt x="151" y="0"/>
                    <a:pt x="139" y="5"/>
                  </a:cubicBezTo>
                  <a:cubicBezTo>
                    <a:pt x="127" y="9"/>
                    <a:pt x="124" y="23"/>
                    <a:pt x="132" y="32"/>
                  </a:cubicBezTo>
                  <a:cubicBezTo>
                    <a:pt x="135" y="36"/>
                    <a:pt x="138" y="38"/>
                    <a:pt x="140" y="42"/>
                  </a:cubicBezTo>
                  <a:cubicBezTo>
                    <a:pt x="145" y="48"/>
                    <a:pt x="143" y="54"/>
                    <a:pt x="141" y="60"/>
                  </a:cubicBezTo>
                  <a:cubicBezTo>
                    <a:pt x="140" y="63"/>
                    <a:pt x="136" y="65"/>
                    <a:pt x="133" y="65"/>
                  </a:cubicBezTo>
                  <a:cubicBezTo>
                    <a:pt x="32" y="32"/>
                    <a:pt x="32" y="32"/>
                    <a:pt x="32" y="32"/>
                  </a:cubicBezTo>
                  <a:cubicBezTo>
                    <a:pt x="26" y="30"/>
                    <a:pt x="19" y="34"/>
                    <a:pt x="17" y="40"/>
                  </a:cubicBezTo>
                  <a:cubicBezTo>
                    <a:pt x="6" y="83"/>
                    <a:pt x="0" y="128"/>
                    <a:pt x="0" y="175"/>
                  </a:cubicBezTo>
                  <a:cubicBezTo>
                    <a:pt x="0" y="345"/>
                    <a:pt x="81" y="497"/>
                    <a:pt x="207" y="594"/>
                  </a:cubicBezTo>
                  <a:cubicBezTo>
                    <a:pt x="212" y="598"/>
                    <a:pt x="219" y="597"/>
                    <a:pt x="223" y="591"/>
                  </a:cubicBezTo>
                  <a:cubicBezTo>
                    <a:pt x="259" y="542"/>
                    <a:pt x="259" y="542"/>
                    <a:pt x="259" y="542"/>
                  </a:cubicBezTo>
                  <a:cubicBezTo>
                    <a:pt x="264" y="535"/>
                    <a:pt x="260" y="526"/>
                    <a:pt x="253" y="524"/>
                  </a:cubicBezTo>
                  <a:cubicBezTo>
                    <a:pt x="249" y="523"/>
                    <a:pt x="245" y="521"/>
                    <a:pt x="242" y="51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1" name="Google Shape;1021;p50"/>
            <p:cNvSpPr/>
            <p:nvPr/>
          </p:nvSpPr>
          <p:spPr>
            <a:xfrm>
              <a:off x="7823833" y="2682313"/>
              <a:ext cx="377215" cy="304549"/>
            </a:xfrm>
            <a:custGeom>
              <a:avLst/>
              <a:gdLst/>
              <a:ahLst/>
              <a:cxnLst/>
              <a:rect l="l" t="t" r="r" b="b"/>
              <a:pathLst>
                <a:path w="553" h="447" extrusionOk="0">
                  <a:moveTo>
                    <a:pt x="84" y="362"/>
                  </a:moveTo>
                  <a:cubicBezTo>
                    <a:pt x="87" y="352"/>
                    <a:pt x="95" y="344"/>
                    <a:pt x="105" y="340"/>
                  </a:cubicBezTo>
                  <a:cubicBezTo>
                    <a:pt x="119" y="335"/>
                    <a:pt x="137" y="335"/>
                    <a:pt x="154" y="341"/>
                  </a:cubicBezTo>
                  <a:cubicBezTo>
                    <a:pt x="172" y="346"/>
                    <a:pt x="187" y="357"/>
                    <a:pt x="195" y="370"/>
                  </a:cubicBezTo>
                  <a:cubicBezTo>
                    <a:pt x="201" y="379"/>
                    <a:pt x="202" y="390"/>
                    <a:pt x="199" y="399"/>
                  </a:cubicBezTo>
                  <a:cubicBezTo>
                    <a:pt x="198" y="403"/>
                    <a:pt x="196" y="407"/>
                    <a:pt x="193" y="410"/>
                  </a:cubicBezTo>
                  <a:cubicBezTo>
                    <a:pt x="188" y="416"/>
                    <a:pt x="191" y="425"/>
                    <a:pt x="199" y="428"/>
                  </a:cubicBezTo>
                  <a:cubicBezTo>
                    <a:pt x="250" y="445"/>
                    <a:pt x="250" y="445"/>
                    <a:pt x="250" y="445"/>
                  </a:cubicBezTo>
                  <a:cubicBezTo>
                    <a:pt x="256" y="447"/>
                    <a:pt x="263" y="444"/>
                    <a:pt x="265" y="438"/>
                  </a:cubicBezTo>
                  <a:cubicBezTo>
                    <a:pt x="298" y="352"/>
                    <a:pt x="377" y="288"/>
                    <a:pt x="472" y="277"/>
                  </a:cubicBezTo>
                  <a:cubicBezTo>
                    <a:pt x="478" y="277"/>
                    <a:pt x="482" y="272"/>
                    <a:pt x="482" y="266"/>
                  </a:cubicBezTo>
                  <a:cubicBezTo>
                    <a:pt x="482" y="165"/>
                    <a:pt x="482" y="165"/>
                    <a:pt x="482" y="165"/>
                  </a:cubicBezTo>
                  <a:cubicBezTo>
                    <a:pt x="483" y="162"/>
                    <a:pt x="486" y="159"/>
                    <a:pt x="489" y="159"/>
                  </a:cubicBezTo>
                  <a:cubicBezTo>
                    <a:pt x="496" y="158"/>
                    <a:pt x="502" y="159"/>
                    <a:pt x="507" y="165"/>
                  </a:cubicBezTo>
                  <a:cubicBezTo>
                    <a:pt x="509" y="168"/>
                    <a:pt x="511" y="172"/>
                    <a:pt x="513" y="176"/>
                  </a:cubicBezTo>
                  <a:cubicBezTo>
                    <a:pt x="520" y="186"/>
                    <a:pt x="533" y="187"/>
                    <a:pt x="541" y="178"/>
                  </a:cubicBezTo>
                  <a:cubicBezTo>
                    <a:pt x="549" y="168"/>
                    <a:pt x="553" y="154"/>
                    <a:pt x="552" y="141"/>
                  </a:cubicBezTo>
                  <a:cubicBezTo>
                    <a:pt x="553" y="128"/>
                    <a:pt x="549" y="115"/>
                    <a:pt x="541" y="105"/>
                  </a:cubicBezTo>
                  <a:cubicBezTo>
                    <a:pt x="533" y="95"/>
                    <a:pt x="520" y="96"/>
                    <a:pt x="513" y="107"/>
                  </a:cubicBezTo>
                  <a:cubicBezTo>
                    <a:pt x="511" y="111"/>
                    <a:pt x="509" y="114"/>
                    <a:pt x="507" y="118"/>
                  </a:cubicBezTo>
                  <a:cubicBezTo>
                    <a:pt x="502" y="124"/>
                    <a:pt x="496" y="124"/>
                    <a:pt x="489" y="124"/>
                  </a:cubicBezTo>
                  <a:cubicBezTo>
                    <a:pt x="486" y="124"/>
                    <a:pt x="483" y="121"/>
                    <a:pt x="482" y="118"/>
                  </a:cubicBezTo>
                  <a:cubicBezTo>
                    <a:pt x="482" y="12"/>
                    <a:pt x="482" y="12"/>
                    <a:pt x="482" y="12"/>
                  </a:cubicBezTo>
                  <a:cubicBezTo>
                    <a:pt x="482" y="5"/>
                    <a:pt x="477" y="0"/>
                    <a:pt x="470" y="0"/>
                  </a:cubicBezTo>
                  <a:cubicBezTo>
                    <a:pt x="253" y="12"/>
                    <a:pt x="71" y="155"/>
                    <a:pt x="2" y="352"/>
                  </a:cubicBezTo>
                  <a:cubicBezTo>
                    <a:pt x="0" y="358"/>
                    <a:pt x="3" y="364"/>
                    <a:pt x="9" y="366"/>
                  </a:cubicBezTo>
                  <a:cubicBezTo>
                    <a:pt x="68" y="385"/>
                    <a:pt x="68" y="385"/>
                    <a:pt x="68" y="385"/>
                  </a:cubicBezTo>
                  <a:cubicBezTo>
                    <a:pt x="75" y="388"/>
                    <a:pt x="83" y="382"/>
                    <a:pt x="82" y="374"/>
                  </a:cubicBezTo>
                  <a:cubicBezTo>
                    <a:pt x="82" y="370"/>
                    <a:pt x="83" y="366"/>
                    <a:pt x="84" y="36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2" name="Google Shape;1022;p50"/>
            <p:cNvSpPr/>
            <p:nvPr/>
          </p:nvSpPr>
          <p:spPr>
            <a:xfrm>
              <a:off x="8277575" y="2932985"/>
              <a:ext cx="247414" cy="390661"/>
            </a:xfrm>
            <a:custGeom>
              <a:avLst/>
              <a:gdLst/>
              <a:ahLst/>
              <a:cxnLst/>
              <a:rect l="l" t="t" r="r" b="b"/>
              <a:pathLst>
                <a:path w="363" h="573" extrusionOk="0">
                  <a:moveTo>
                    <a:pt x="268" y="20"/>
                  </a:moveTo>
                  <a:cubicBezTo>
                    <a:pt x="261" y="23"/>
                    <a:pt x="258" y="32"/>
                    <a:pt x="263" y="38"/>
                  </a:cubicBezTo>
                  <a:cubicBezTo>
                    <a:pt x="266" y="42"/>
                    <a:pt x="268" y="45"/>
                    <a:pt x="269" y="49"/>
                  </a:cubicBezTo>
                  <a:cubicBezTo>
                    <a:pt x="272" y="59"/>
                    <a:pt x="270" y="70"/>
                    <a:pt x="265" y="79"/>
                  </a:cubicBezTo>
                  <a:cubicBezTo>
                    <a:pt x="256" y="92"/>
                    <a:pt x="242" y="102"/>
                    <a:pt x="224" y="107"/>
                  </a:cubicBezTo>
                  <a:cubicBezTo>
                    <a:pt x="207" y="113"/>
                    <a:pt x="189" y="114"/>
                    <a:pt x="174" y="108"/>
                  </a:cubicBezTo>
                  <a:cubicBezTo>
                    <a:pt x="165" y="104"/>
                    <a:pt x="157" y="96"/>
                    <a:pt x="154" y="86"/>
                  </a:cubicBezTo>
                  <a:cubicBezTo>
                    <a:pt x="153" y="83"/>
                    <a:pt x="152" y="79"/>
                    <a:pt x="152" y="75"/>
                  </a:cubicBezTo>
                  <a:cubicBezTo>
                    <a:pt x="152" y="67"/>
                    <a:pt x="145" y="60"/>
                    <a:pt x="137" y="63"/>
                  </a:cubicBezTo>
                  <a:cubicBezTo>
                    <a:pt x="85" y="80"/>
                    <a:pt x="85" y="80"/>
                    <a:pt x="85" y="80"/>
                  </a:cubicBezTo>
                  <a:cubicBezTo>
                    <a:pt x="80" y="82"/>
                    <a:pt x="76" y="88"/>
                    <a:pt x="78" y="94"/>
                  </a:cubicBezTo>
                  <a:cubicBezTo>
                    <a:pt x="84" y="115"/>
                    <a:pt x="87" y="137"/>
                    <a:pt x="87" y="160"/>
                  </a:cubicBezTo>
                  <a:cubicBezTo>
                    <a:pt x="87" y="233"/>
                    <a:pt x="55" y="299"/>
                    <a:pt x="5" y="345"/>
                  </a:cubicBezTo>
                  <a:cubicBezTo>
                    <a:pt x="0" y="349"/>
                    <a:pt x="0" y="356"/>
                    <a:pt x="3" y="361"/>
                  </a:cubicBezTo>
                  <a:cubicBezTo>
                    <a:pt x="63" y="443"/>
                    <a:pt x="63" y="443"/>
                    <a:pt x="63" y="443"/>
                  </a:cubicBezTo>
                  <a:cubicBezTo>
                    <a:pt x="63" y="446"/>
                    <a:pt x="63" y="449"/>
                    <a:pt x="61" y="452"/>
                  </a:cubicBezTo>
                  <a:cubicBezTo>
                    <a:pt x="55" y="456"/>
                    <a:pt x="50" y="459"/>
                    <a:pt x="43" y="457"/>
                  </a:cubicBezTo>
                  <a:cubicBezTo>
                    <a:pt x="39" y="456"/>
                    <a:pt x="35" y="453"/>
                    <a:pt x="32" y="452"/>
                  </a:cubicBezTo>
                  <a:cubicBezTo>
                    <a:pt x="20" y="447"/>
                    <a:pt x="8" y="454"/>
                    <a:pt x="7" y="467"/>
                  </a:cubicBezTo>
                  <a:cubicBezTo>
                    <a:pt x="6" y="479"/>
                    <a:pt x="12" y="493"/>
                    <a:pt x="20" y="503"/>
                  </a:cubicBezTo>
                  <a:cubicBezTo>
                    <a:pt x="27" y="513"/>
                    <a:pt x="38" y="523"/>
                    <a:pt x="50" y="526"/>
                  </a:cubicBezTo>
                  <a:cubicBezTo>
                    <a:pt x="62" y="529"/>
                    <a:pt x="73" y="520"/>
                    <a:pt x="72" y="507"/>
                  </a:cubicBezTo>
                  <a:cubicBezTo>
                    <a:pt x="72" y="503"/>
                    <a:pt x="71" y="499"/>
                    <a:pt x="70" y="495"/>
                  </a:cubicBezTo>
                  <a:cubicBezTo>
                    <a:pt x="70" y="487"/>
                    <a:pt x="75" y="484"/>
                    <a:pt x="81" y="480"/>
                  </a:cubicBezTo>
                  <a:cubicBezTo>
                    <a:pt x="84" y="478"/>
                    <a:pt x="88" y="479"/>
                    <a:pt x="90" y="481"/>
                  </a:cubicBezTo>
                  <a:cubicBezTo>
                    <a:pt x="153" y="566"/>
                    <a:pt x="153" y="566"/>
                    <a:pt x="153" y="566"/>
                  </a:cubicBezTo>
                  <a:cubicBezTo>
                    <a:pt x="156" y="572"/>
                    <a:pt x="164" y="573"/>
                    <a:pt x="169" y="569"/>
                  </a:cubicBezTo>
                  <a:cubicBezTo>
                    <a:pt x="287" y="472"/>
                    <a:pt x="363" y="324"/>
                    <a:pt x="363" y="160"/>
                  </a:cubicBezTo>
                  <a:cubicBezTo>
                    <a:pt x="363" y="107"/>
                    <a:pt x="355" y="57"/>
                    <a:pt x="341" y="9"/>
                  </a:cubicBezTo>
                  <a:cubicBezTo>
                    <a:pt x="339" y="3"/>
                    <a:pt x="333" y="0"/>
                    <a:pt x="327" y="1"/>
                  </a:cubicBezTo>
                  <a:lnTo>
                    <a:pt x="268" y="2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3" name="Google Shape;1023;p50"/>
            <p:cNvSpPr/>
            <p:nvPr/>
          </p:nvSpPr>
          <p:spPr>
            <a:xfrm>
              <a:off x="8166284" y="2682313"/>
              <a:ext cx="336357" cy="315595"/>
            </a:xfrm>
            <a:custGeom>
              <a:avLst/>
              <a:gdLst/>
              <a:ahLst/>
              <a:cxnLst/>
              <a:rect l="l" t="t" r="r" b="b"/>
              <a:pathLst>
                <a:path w="493" h="463" extrusionOk="0">
                  <a:moveTo>
                    <a:pt x="27" y="81"/>
                  </a:moveTo>
                  <a:cubicBezTo>
                    <a:pt x="37" y="81"/>
                    <a:pt x="47" y="86"/>
                    <a:pt x="54" y="94"/>
                  </a:cubicBezTo>
                  <a:cubicBezTo>
                    <a:pt x="64" y="106"/>
                    <a:pt x="69" y="123"/>
                    <a:pt x="69" y="141"/>
                  </a:cubicBezTo>
                  <a:cubicBezTo>
                    <a:pt x="69" y="160"/>
                    <a:pt x="64" y="177"/>
                    <a:pt x="54" y="189"/>
                  </a:cubicBezTo>
                  <a:cubicBezTo>
                    <a:pt x="47" y="197"/>
                    <a:pt x="37" y="202"/>
                    <a:pt x="27" y="202"/>
                  </a:cubicBezTo>
                  <a:cubicBezTo>
                    <a:pt x="23" y="202"/>
                    <a:pt x="19" y="201"/>
                    <a:pt x="15" y="200"/>
                  </a:cubicBezTo>
                  <a:cubicBezTo>
                    <a:pt x="8" y="197"/>
                    <a:pt x="0" y="202"/>
                    <a:pt x="0" y="210"/>
                  </a:cubicBezTo>
                  <a:cubicBezTo>
                    <a:pt x="0" y="265"/>
                    <a:pt x="0" y="265"/>
                    <a:pt x="0" y="265"/>
                  </a:cubicBezTo>
                  <a:cubicBezTo>
                    <a:pt x="0" y="271"/>
                    <a:pt x="5" y="276"/>
                    <a:pt x="11" y="276"/>
                  </a:cubicBezTo>
                  <a:cubicBezTo>
                    <a:pt x="107" y="281"/>
                    <a:pt x="189" y="340"/>
                    <a:pt x="227" y="423"/>
                  </a:cubicBezTo>
                  <a:cubicBezTo>
                    <a:pt x="230" y="429"/>
                    <a:pt x="236" y="432"/>
                    <a:pt x="241" y="430"/>
                  </a:cubicBezTo>
                  <a:cubicBezTo>
                    <a:pt x="338" y="398"/>
                    <a:pt x="338" y="398"/>
                    <a:pt x="338" y="398"/>
                  </a:cubicBezTo>
                  <a:cubicBezTo>
                    <a:pt x="341" y="399"/>
                    <a:pt x="344" y="400"/>
                    <a:pt x="346" y="403"/>
                  </a:cubicBezTo>
                  <a:cubicBezTo>
                    <a:pt x="348" y="410"/>
                    <a:pt x="350" y="416"/>
                    <a:pt x="345" y="422"/>
                  </a:cubicBezTo>
                  <a:cubicBezTo>
                    <a:pt x="343" y="425"/>
                    <a:pt x="339" y="428"/>
                    <a:pt x="337" y="431"/>
                  </a:cubicBezTo>
                  <a:cubicBezTo>
                    <a:pt x="329" y="441"/>
                    <a:pt x="332" y="454"/>
                    <a:pt x="344" y="459"/>
                  </a:cubicBezTo>
                  <a:cubicBezTo>
                    <a:pt x="355" y="463"/>
                    <a:pt x="369" y="462"/>
                    <a:pt x="382" y="458"/>
                  </a:cubicBezTo>
                  <a:cubicBezTo>
                    <a:pt x="394" y="454"/>
                    <a:pt x="406" y="447"/>
                    <a:pt x="413" y="436"/>
                  </a:cubicBezTo>
                  <a:cubicBezTo>
                    <a:pt x="420" y="426"/>
                    <a:pt x="414" y="413"/>
                    <a:pt x="402" y="410"/>
                  </a:cubicBezTo>
                  <a:cubicBezTo>
                    <a:pt x="398" y="409"/>
                    <a:pt x="394" y="408"/>
                    <a:pt x="390" y="407"/>
                  </a:cubicBezTo>
                  <a:cubicBezTo>
                    <a:pt x="383" y="405"/>
                    <a:pt x="380" y="399"/>
                    <a:pt x="379" y="393"/>
                  </a:cubicBezTo>
                  <a:cubicBezTo>
                    <a:pt x="378" y="389"/>
                    <a:pt x="380" y="386"/>
                    <a:pt x="382" y="384"/>
                  </a:cubicBezTo>
                  <a:cubicBezTo>
                    <a:pt x="483" y="351"/>
                    <a:pt x="483" y="351"/>
                    <a:pt x="483" y="351"/>
                  </a:cubicBezTo>
                  <a:cubicBezTo>
                    <a:pt x="489" y="349"/>
                    <a:pt x="493" y="342"/>
                    <a:pt x="490" y="336"/>
                  </a:cubicBezTo>
                  <a:cubicBezTo>
                    <a:pt x="415" y="143"/>
                    <a:pt x="230" y="5"/>
                    <a:pt x="11" y="0"/>
                  </a:cubicBezTo>
                  <a:cubicBezTo>
                    <a:pt x="5" y="0"/>
                    <a:pt x="0" y="5"/>
                    <a:pt x="0" y="11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80"/>
                    <a:pt x="8" y="86"/>
                    <a:pt x="15" y="83"/>
                  </a:cubicBezTo>
                  <a:cubicBezTo>
                    <a:pt x="19" y="82"/>
                    <a:pt x="23" y="81"/>
                    <a:pt x="27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4" name="Google Shape;1024;p50"/>
            <p:cNvSpPr/>
            <p:nvPr/>
          </p:nvSpPr>
          <p:spPr>
            <a:xfrm>
              <a:off x="7965147" y="3183207"/>
              <a:ext cx="408594" cy="218887"/>
            </a:xfrm>
            <a:custGeom>
              <a:avLst/>
              <a:gdLst/>
              <a:ahLst/>
              <a:cxnLst/>
              <a:rect l="l" t="t" r="r" b="b"/>
              <a:pathLst>
                <a:path w="599" h="321" extrusionOk="0">
                  <a:moveTo>
                    <a:pt x="532" y="171"/>
                  </a:moveTo>
                  <a:cubicBezTo>
                    <a:pt x="524" y="177"/>
                    <a:pt x="513" y="179"/>
                    <a:pt x="503" y="176"/>
                  </a:cubicBezTo>
                  <a:cubicBezTo>
                    <a:pt x="488" y="172"/>
                    <a:pt x="474" y="162"/>
                    <a:pt x="463" y="147"/>
                  </a:cubicBezTo>
                  <a:cubicBezTo>
                    <a:pt x="452" y="132"/>
                    <a:pt x="446" y="115"/>
                    <a:pt x="447" y="99"/>
                  </a:cubicBezTo>
                  <a:cubicBezTo>
                    <a:pt x="448" y="89"/>
                    <a:pt x="453" y="79"/>
                    <a:pt x="461" y="73"/>
                  </a:cubicBezTo>
                  <a:cubicBezTo>
                    <a:pt x="464" y="71"/>
                    <a:pt x="468" y="69"/>
                    <a:pt x="472" y="68"/>
                  </a:cubicBezTo>
                  <a:cubicBezTo>
                    <a:pt x="479" y="66"/>
                    <a:pt x="483" y="57"/>
                    <a:pt x="478" y="50"/>
                  </a:cubicBezTo>
                  <a:cubicBezTo>
                    <a:pt x="446" y="6"/>
                    <a:pt x="446" y="6"/>
                    <a:pt x="446" y="6"/>
                  </a:cubicBezTo>
                  <a:cubicBezTo>
                    <a:pt x="442" y="1"/>
                    <a:pt x="436" y="0"/>
                    <a:pt x="431" y="3"/>
                  </a:cubicBezTo>
                  <a:cubicBezTo>
                    <a:pt x="391" y="29"/>
                    <a:pt x="344" y="44"/>
                    <a:pt x="293" y="44"/>
                  </a:cubicBezTo>
                  <a:cubicBezTo>
                    <a:pt x="248" y="44"/>
                    <a:pt x="205" y="32"/>
                    <a:pt x="168" y="11"/>
                  </a:cubicBezTo>
                  <a:cubicBezTo>
                    <a:pt x="163" y="8"/>
                    <a:pt x="157" y="10"/>
                    <a:pt x="154" y="15"/>
                  </a:cubicBezTo>
                  <a:cubicBezTo>
                    <a:pt x="94" y="97"/>
                    <a:pt x="94" y="97"/>
                    <a:pt x="94" y="97"/>
                  </a:cubicBezTo>
                  <a:cubicBezTo>
                    <a:pt x="91" y="98"/>
                    <a:pt x="88" y="99"/>
                    <a:pt x="85" y="97"/>
                  </a:cubicBezTo>
                  <a:cubicBezTo>
                    <a:pt x="79" y="93"/>
                    <a:pt x="74" y="90"/>
                    <a:pt x="74" y="82"/>
                  </a:cubicBezTo>
                  <a:cubicBezTo>
                    <a:pt x="74" y="78"/>
                    <a:pt x="75" y="74"/>
                    <a:pt x="76" y="70"/>
                  </a:cubicBezTo>
                  <a:cubicBezTo>
                    <a:pt x="77" y="57"/>
                    <a:pt x="66" y="48"/>
                    <a:pt x="54" y="51"/>
                  </a:cubicBezTo>
                  <a:cubicBezTo>
                    <a:pt x="42" y="54"/>
                    <a:pt x="31" y="64"/>
                    <a:pt x="24" y="74"/>
                  </a:cubicBezTo>
                  <a:cubicBezTo>
                    <a:pt x="16" y="85"/>
                    <a:pt x="10" y="98"/>
                    <a:pt x="11" y="110"/>
                  </a:cubicBezTo>
                  <a:cubicBezTo>
                    <a:pt x="12" y="123"/>
                    <a:pt x="24" y="130"/>
                    <a:pt x="35" y="125"/>
                  </a:cubicBezTo>
                  <a:cubicBezTo>
                    <a:pt x="39" y="124"/>
                    <a:pt x="43" y="121"/>
                    <a:pt x="47" y="120"/>
                  </a:cubicBezTo>
                  <a:cubicBezTo>
                    <a:pt x="54" y="118"/>
                    <a:pt x="59" y="121"/>
                    <a:pt x="64" y="125"/>
                  </a:cubicBezTo>
                  <a:cubicBezTo>
                    <a:pt x="67" y="128"/>
                    <a:pt x="67" y="131"/>
                    <a:pt x="67" y="135"/>
                  </a:cubicBezTo>
                  <a:cubicBezTo>
                    <a:pt x="4" y="220"/>
                    <a:pt x="4" y="220"/>
                    <a:pt x="4" y="220"/>
                  </a:cubicBezTo>
                  <a:cubicBezTo>
                    <a:pt x="0" y="226"/>
                    <a:pt x="2" y="233"/>
                    <a:pt x="7" y="237"/>
                  </a:cubicBezTo>
                  <a:cubicBezTo>
                    <a:pt x="90" y="290"/>
                    <a:pt x="188" y="321"/>
                    <a:pt x="293" y="321"/>
                  </a:cubicBezTo>
                  <a:cubicBezTo>
                    <a:pt x="404" y="321"/>
                    <a:pt x="507" y="286"/>
                    <a:pt x="593" y="227"/>
                  </a:cubicBezTo>
                  <a:cubicBezTo>
                    <a:pt x="598" y="224"/>
                    <a:pt x="599" y="216"/>
                    <a:pt x="595" y="211"/>
                  </a:cubicBezTo>
                  <a:cubicBezTo>
                    <a:pt x="559" y="162"/>
                    <a:pt x="559" y="162"/>
                    <a:pt x="559" y="162"/>
                  </a:cubicBezTo>
                  <a:cubicBezTo>
                    <a:pt x="555" y="155"/>
                    <a:pt x="545" y="156"/>
                    <a:pt x="541" y="162"/>
                  </a:cubicBezTo>
                  <a:cubicBezTo>
                    <a:pt x="538" y="166"/>
                    <a:pt x="535" y="169"/>
                    <a:pt x="532" y="17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25" name="Google Shape;1025;p50"/>
          <p:cNvGrpSpPr/>
          <p:nvPr/>
        </p:nvGrpSpPr>
        <p:grpSpPr>
          <a:xfrm>
            <a:off x="6265657" y="1550125"/>
            <a:ext cx="446293" cy="446006"/>
            <a:chOff x="8841135" y="2681940"/>
            <a:chExt cx="720990" cy="720527"/>
          </a:xfrm>
        </p:grpSpPr>
        <p:sp>
          <p:nvSpPr>
            <p:cNvPr id="1026" name="Google Shape;1026;p50"/>
            <p:cNvSpPr/>
            <p:nvPr/>
          </p:nvSpPr>
          <p:spPr>
            <a:xfrm>
              <a:off x="8841135" y="2874744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31" y="453"/>
                  </a:moveTo>
                  <a:cubicBezTo>
                    <a:pt x="126" y="444"/>
                    <a:pt x="125" y="433"/>
                    <a:pt x="128" y="423"/>
                  </a:cubicBezTo>
                  <a:cubicBezTo>
                    <a:pt x="134" y="408"/>
                    <a:pt x="146" y="395"/>
                    <a:pt x="162" y="385"/>
                  </a:cubicBezTo>
                  <a:cubicBezTo>
                    <a:pt x="178" y="375"/>
                    <a:pt x="195" y="371"/>
                    <a:pt x="211" y="374"/>
                  </a:cubicBezTo>
                  <a:cubicBezTo>
                    <a:pt x="222" y="375"/>
                    <a:pt x="231" y="382"/>
                    <a:pt x="236" y="390"/>
                  </a:cubicBezTo>
                  <a:cubicBezTo>
                    <a:pt x="238" y="394"/>
                    <a:pt x="240" y="399"/>
                    <a:pt x="240" y="403"/>
                  </a:cubicBezTo>
                  <a:cubicBezTo>
                    <a:pt x="241" y="410"/>
                    <a:pt x="249" y="415"/>
                    <a:pt x="256" y="411"/>
                  </a:cubicBezTo>
                  <a:cubicBezTo>
                    <a:pt x="306" y="381"/>
                    <a:pt x="306" y="381"/>
                    <a:pt x="306" y="381"/>
                  </a:cubicBezTo>
                  <a:cubicBezTo>
                    <a:pt x="311" y="378"/>
                    <a:pt x="312" y="372"/>
                    <a:pt x="310" y="367"/>
                  </a:cubicBezTo>
                  <a:cubicBezTo>
                    <a:pt x="291" y="333"/>
                    <a:pt x="280" y="293"/>
                    <a:pt x="280" y="251"/>
                  </a:cubicBezTo>
                  <a:cubicBezTo>
                    <a:pt x="279" y="214"/>
                    <a:pt x="287" y="179"/>
                    <a:pt x="300" y="148"/>
                  </a:cubicBezTo>
                  <a:cubicBezTo>
                    <a:pt x="302" y="143"/>
                    <a:pt x="301" y="137"/>
                    <a:pt x="296" y="135"/>
                  </a:cubicBezTo>
                  <a:cubicBezTo>
                    <a:pt x="208" y="85"/>
                    <a:pt x="208" y="85"/>
                    <a:pt x="208" y="85"/>
                  </a:cubicBezTo>
                  <a:cubicBezTo>
                    <a:pt x="206" y="84"/>
                    <a:pt x="204" y="82"/>
                    <a:pt x="204" y="80"/>
                  </a:cubicBezTo>
                  <a:cubicBezTo>
                    <a:pt x="203" y="78"/>
                    <a:pt x="203" y="76"/>
                    <a:pt x="204" y="75"/>
                  </a:cubicBezTo>
                  <a:cubicBezTo>
                    <a:pt x="207" y="69"/>
                    <a:pt x="210" y="63"/>
                    <a:pt x="218" y="62"/>
                  </a:cubicBezTo>
                  <a:cubicBezTo>
                    <a:pt x="222" y="62"/>
                    <a:pt x="226" y="62"/>
                    <a:pt x="230" y="62"/>
                  </a:cubicBezTo>
                  <a:cubicBezTo>
                    <a:pt x="243" y="62"/>
                    <a:pt x="251" y="50"/>
                    <a:pt x="246" y="38"/>
                  </a:cubicBezTo>
                  <a:cubicBezTo>
                    <a:pt x="242" y="26"/>
                    <a:pt x="231" y="17"/>
                    <a:pt x="220" y="11"/>
                  </a:cubicBezTo>
                  <a:cubicBezTo>
                    <a:pt x="209" y="4"/>
                    <a:pt x="195" y="0"/>
                    <a:pt x="182" y="2"/>
                  </a:cubicBezTo>
                  <a:cubicBezTo>
                    <a:pt x="170" y="4"/>
                    <a:pt x="164" y="17"/>
                    <a:pt x="170" y="28"/>
                  </a:cubicBezTo>
                  <a:cubicBezTo>
                    <a:pt x="172" y="32"/>
                    <a:pt x="175" y="35"/>
                    <a:pt x="177" y="39"/>
                  </a:cubicBezTo>
                  <a:cubicBezTo>
                    <a:pt x="180" y="46"/>
                    <a:pt x="177" y="52"/>
                    <a:pt x="173" y="57"/>
                  </a:cubicBezTo>
                  <a:cubicBezTo>
                    <a:pt x="172" y="59"/>
                    <a:pt x="171" y="60"/>
                    <a:pt x="169" y="60"/>
                  </a:cubicBezTo>
                  <a:cubicBezTo>
                    <a:pt x="167" y="61"/>
                    <a:pt x="164" y="61"/>
                    <a:pt x="162" y="59"/>
                  </a:cubicBezTo>
                  <a:cubicBezTo>
                    <a:pt x="70" y="8"/>
                    <a:pt x="70" y="8"/>
                    <a:pt x="70" y="8"/>
                  </a:cubicBezTo>
                  <a:cubicBezTo>
                    <a:pt x="65" y="5"/>
                    <a:pt x="58" y="7"/>
                    <a:pt x="56" y="12"/>
                  </a:cubicBezTo>
                  <a:cubicBezTo>
                    <a:pt x="20" y="85"/>
                    <a:pt x="0" y="167"/>
                    <a:pt x="1" y="254"/>
                  </a:cubicBezTo>
                  <a:cubicBezTo>
                    <a:pt x="2" y="347"/>
                    <a:pt x="26" y="434"/>
                    <a:pt x="69" y="509"/>
                  </a:cubicBezTo>
                  <a:cubicBezTo>
                    <a:pt x="72" y="514"/>
                    <a:pt x="78" y="516"/>
                    <a:pt x="83" y="513"/>
                  </a:cubicBezTo>
                  <a:cubicBezTo>
                    <a:pt x="139" y="480"/>
                    <a:pt x="139" y="480"/>
                    <a:pt x="139" y="480"/>
                  </a:cubicBezTo>
                  <a:cubicBezTo>
                    <a:pt x="146" y="476"/>
                    <a:pt x="146" y="467"/>
                    <a:pt x="140" y="463"/>
                  </a:cubicBezTo>
                  <a:cubicBezTo>
                    <a:pt x="136" y="460"/>
                    <a:pt x="133" y="457"/>
                    <a:pt x="131" y="45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7" name="Google Shape;1027;p50"/>
            <p:cNvSpPr/>
            <p:nvPr/>
          </p:nvSpPr>
          <p:spPr>
            <a:xfrm>
              <a:off x="8899694" y="3138374"/>
              <a:ext cx="304599" cy="264093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423" y="309"/>
                  </a:moveTo>
                  <a:cubicBezTo>
                    <a:pt x="413" y="309"/>
                    <a:pt x="403" y="305"/>
                    <a:pt x="396" y="297"/>
                  </a:cubicBezTo>
                  <a:cubicBezTo>
                    <a:pt x="385" y="285"/>
                    <a:pt x="380" y="268"/>
                    <a:pt x="380" y="249"/>
                  </a:cubicBezTo>
                  <a:cubicBezTo>
                    <a:pt x="379" y="230"/>
                    <a:pt x="385" y="213"/>
                    <a:pt x="394" y="201"/>
                  </a:cubicBezTo>
                  <a:cubicBezTo>
                    <a:pt x="401" y="192"/>
                    <a:pt x="411" y="187"/>
                    <a:pt x="421" y="187"/>
                  </a:cubicBezTo>
                  <a:cubicBezTo>
                    <a:pt x="426" y="187"/>
                    <a:pt x="431" y="188"/>
                    <a:pt x="435" y="190"/>
                  </a:cubicBezTo>
                  <a:cubicBezTo>
                    <a:pt x="442" y="193"/>
                    <a:pt x="449" y="188"/>
                    <a:pt x="449" y="180"/>
                  </a:cubicBezTo>
                  <a:cubicBezTo>
                    <a:pt x="448" y="122"/>
                    <a:pt x="448" y="122"/>
                    <a:pt x="448" y="122"/>
                  </a:cubicBezTo>
                  <a:cubicBezTo>
                    <a:pt x="448" y="117"/>
                    <a:pt x="444" y="112"/>
                    <a:pt x="438" y="112"/>
                  </a:cubicBezTo>
                  <a:cubicBezTo>
                    <a:pt x="359" y="109"/>
                    <a:pt x="288" y="70"/>
                    <a:pt x="243" y="10"/>
                  </a:cubicBezTo>
                  <a:cubicBezTo>
                    <a:pt x="240" y="6"/>
                    <a:pt x="234" y="5"/>
                    <a:pt x="230" y="7"/>
                  </a:cubicBezTo>
                  <a:cubicBezTo>
                    <a:pt x="143" y="59"/>
                    <a:pt x="143" y="59"/>
                    <a:pt x="143" y="59"/>
                  </a:cubicBezTo>
                  <a:cubicBezTo>
                    <a:pt x="141" y="60"/>
                    <a:pt x="139" y="61"/>
                    <a:pt x="136" y="60"/>
                  </a:cubicBezTo>
                  <a:cubicBezTo>
                    <a:pt x="134" y="59"/>
                    <a:pt x="133" y="59"/>
                    <a:pt x="132" y="57"/>
                  </a:cubicBezTo>
                  <a:cubicBezTo>
                    <a:pt x="128" y="51"/>
                    <a:pt x="125" y="46"/>
                    <a:pt x="128" y="39"/>
                  </a:cubicBezTo>
                  <a:cubicBezTo>
                    <a:pt x="130" y="35"/>
                    <a:pt x="133" y="32"/>
                    <a:pt x="135" y="28"/>
                  </a:cubicBezTo>
                  <a:cubicBezTo>
                    <a:pt x="140" y="17"/>
                    <a:pt x="134" y="4"/>
                    <a:pt x="122" y="2"/>
                  </a:cubicBezTo>
                  <a:cubicBezTo>
                    <a:pt x="109" y="0"/>
                    <a:pt x="95" y="4"/>
                    <a:pt x="84" y="11"/>
                  </a:cubicBezTo>
                  <a:cubicBezTo>
                    <a:pt x="73" y="18"/>
                    <a:pt x="63" y="27"/>
                    <a:pt x="58" y="39"/>
                  </a:cubicBezTo>
                  <a:cubicBezTo>
                    <a:pt x="54" y="52"/>
                    <a:pt x="62" y="63"/>
                    <a:pt x="75" y="63"/>
                  </a:cubicBezTo>
                  <a:cubicBezTo>
                    <a:pt x="79" y="63"/>
                    <a:pt x="83" y="63"/>
                    <a:pt x="88" y="63"/>
                  </a:cubicBezTo>
                  <a:cubicBezTo>
                    <a:pt x="95" y="64"/>
                    <a:pt x="98" y="69"/>
                    <a:pt x="102" y="75"/>
                  </a:cubicBezTo>
                  <a:cubicBezTo>
                    <a:pt x="103" y="77"/>
                    <a:pt x="103" y="78"/>
                    <a:pt x="102" y="80"/>
                  </a:cubicBezTo>
                  <a:cubicBezTo>
                    <a:pt x="102" y="82"/>
                    <a:pt x="100" y="84"/>
                    <a:pt x="98" y="86"/>
                  </a:cubicBezTo>
                  <a:cubicBezTo>
                    <a:pt x="7" y="140"/>
                    <a:pt x="7" y="140"/>
                    <a:pt x="7" y="140"/>
                  </a:cubicBezTo>
                  <a:cubicBezTo>
                    <a:pt x="2" y="143"/>
                    <a:pt x="0" y="149"/>
                    <a:pt x="4" y="154"/>
                  </a:cubicBezTo>
                  <a:cubicBezTo>
                    <a:pt x="98" y="296"/>
                    <a:pt x="259" y="389"/>
                    <a:pt x="441" y="391"/>
                  </a:cubicBezTo>
                  <a:cubicBezTo>
                    <a:pt x="447" y="391"/>
                    <a:pt x="451" y="387"/>
                    <a:pt x="451" y="381"/>
                  </a:cubicBezTo>
                  <a:cubicBezTo>
                    <a:pt x="450" y="316"/>
                    <a:pt x="450" y="316"/>
                    <a:pt x="450" y="316"/>
                  </a:cubicBezTo>
                  <a:cubicBezTo>
                    <a:pt x="450" y="308"/>
                    <a:pt x="443" y="304"/>
                    <a:pt x="436" y="307"/>
                  </a:cubicBezTo>
                  <a:cubicBezTo>
                    <a:pt x="432" y="308"/>
                    <a:pt x="427" y="309"/>
                    <a:pt x="423" y="30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8" name="Google Shape;1028;p50"/>
            <p:cNvSpPr/>
            <p:nvPr/>
          </p:nvSpPr>
          <p:spPr>
            <a:xfrm>
              <a:off x="8889742" y="2681940"/>
              <a:ext cx="344871" cy="273814"/>
            </a:xfrm>
            <a:custGeom>
              <a:avLst/>
              <a:gdLst/>
              <a:ahLst/>
              <a:cxnLst/>
              <a:rect l="l" t="t" r="r" b="b"/>
              <a:pathLst>
                <a:path w="511" h="405" extrusionOk="0">
                  <a:moveTo>
                    <a:pt x="83" y="286"/>
                  </a:moveTo>
                  <a:cubicBezTo>
                    <a:pt x="88" y="277"/>
                    <a:pt x="97" y="271"/>
                    <a:pt x="108" y="269"/>
                  </a:cubicBezTo>
                  <a:cubicBezTo>
                    <a:pt x="123" y="266"/>
                    <a:pt x="141" y="270"/>
                    <a:pt x="157" y="279"/>
                  </a:cubicBezTo>
                  <a:cubicBezTo>
                    <a:pt x="174" y="288"/>
                    <a:pt x="186" y="301"/>
                    <a:pt x="191" y="316"/>
                  </a:cubicBezTo>
                  <a:cubicBezTo>
                    <a:pt x="195" y="326"/>
                    <a:pt x="195" y="337"/>
                    <a:pt x="189" y="346"/>
                  </a:cubicBezTo>
                  <a:cubicBezTo>
                    <a:pt x="187" y="350"/>
                    <a:pt x="184" y="354"/>
                    <a:pt x="181" y="356"/>
                  </a:cubicBezTo>
                  <a:cubicBezTo>
                    <a:pt x="175" y="361"/>
                    <a:pt x="175" y="370"/>
                    <a:pt x="182" y="373"/>
                  </a:cubicBezTo>
                  <a:cubicBezTo>
                    <a:pt x="233" y="402"/>
                    <a:pt x="233" y="402"/>
                    <a:pt x="233" y="402"/>
                  </a:cubicBezTo>
                  <a:cubicBezTo>
                    <a:pt x="237" y="405"/>
                    <a:pt x="243" y="403"/>
                    <a:pt x="246" y="398"/>
                  </a:cubicBezTo>
                  <a:cubicBezTo>
                    <a:pt x="286" y="335"/>
                    <a:pt x="353" y="290"/>
                    <a:pt x="432" y="280"/>
                  </a:cubicBezTo>
                  <a:cubicBezTo>
                    <a:pt x="437" y="280"/>
                    <a:pt x="441" y="275"/>
                    <a:pt x="441" y="270"/>
                  </a:cubicBezTo>
                  <a:cubicBezTo>
                    <a:pt x="440" y="170"/>
                    <a:pt x="440" y="170"/>
                    <a:pt x="440" y="170"/>
                  </a:cubicBezTo>
                  <a:cubicBezTo>
                    <a:pt x="440" y="167"/>
                    <a:pt x="441" y="164"/>
                    <a:pt x="442" y="163"/>
                  </a:cubicBezTo>
                  <a:cubicBezTo>
                    <a:pt x="444" y="161"/>
                    <a:pt x="445" y="161"/>
                    <a:pt x="447" y="160"/>
                  </a:cubicBezTo>
                  <a:cubicBezTo>
                    <a:pt x="454" y="160"/>
                    <a:pt x="460" y="160"/>
                    <a:pt x="465" y="166"/>
                  </a:cubicBezTo>
                  <a:cubicBezTo>
                    <a:pt x="467" y="170"/>
                    <a:pt x="469" y="174"/>
                    <a:pt x="471" y="177"/>
                  </a:cubicBezTo>
                  <a:cubicBezTo>
                    <a:pt x="478" y="188"/>
                    <a:pt x="492" y="189"/>
                    <a:pt x="500" y="179"/>
                  </a:cubicBezTo>
                  <a:cubicBezTo>
                    <a:pt x="508" y="169"/>
                    <a:pt x="511" y="155"/>
                    <a:pt x="510" y="142"/>
                  </a:cubicBezTo>
                  <a:cubicBezTo>
                    <a:pt x="511" y="129"/>
                    <a:pt x="507" y="115"/>
                    <a:pt x="499" y="106"/>
                  </a:cubicBezTo>
                  <a:cubicBezTo>
                    <a:pt x="491" y="96"/>
                    <a:pt x="477" y="97"/>
                    <a:pt x="470" y="108"/>
                  </a:cubicBezTo>
                  <a:cubicBezTo>
                    <a:pt x="468" y="112"/>
                    <a:pt x="466" y="116"/>
                    <a:pt x="464" y="119"/>
                  </a:cubicBezTo>
                  <a:cubicBezTo>
                    <a:pt x="460" y="125"/>
                    <a:pt x="453" y="125"/>
                    <a:pt x="447" y="125"/>
                  </a:cubicBezTo>
                  <a:cubicBezTo>
                    <a:pt x="445" y="125"/>
                    <a:pt x="443" y="124"/>
                    <a:pt x="442" y="123"/>
                  </a:cubicBezTo>
                  <a:cubicBezTo>
                    <a:pt x="440" y="121"/>
                    <a:pt x="439" y="119"/>
                    <a:pt x="439" y="116"/>
                  </a:cubicBezTo>
                  <a:cubicBezTo>
                    <a:pt x="438" y="11"/>
                    <a:pt x="438" y="11"/>
                    <a:pt x="438" y="11"/>
                  </a:cubicBezTo>
                  <a:cubicBezTo>
                    <a:pt x="438" y="5"/>
                    <a:pt x="433" y="0"/>
                    <a:pt x="427" y="1"/>
                  </a:cubicBezTo>
                  <a:cubicBezTo>
                    <a:pt x="246" y="12"/>
                    <a:pt x="91" y="114"/>
                    <a:pt x="3" y="261"/>
                  </a:cubicBezTo>
                  <a:cubicBezTo>
                    <a:pt x="0" y="266"/>
                    <a:pt x="2" y="272"/>
                    <a:pt x="7" y="275"/>
                  </a:cubicBezTo>
                  <a:cubicBezTo>
                    <a:pt x="64" y="307"/>
                    <a:pt x="64" y="307"/>
                    <a:pt x="64" y="307"/>
                  </a:cubicBezTo>
                  <a:cubicBezTo>
                    <a:pt x="70" y="311"/>
                    <a:pt x="78" y="306"/>
                    <a:pt x="79" y="299"/>
                  </a:cubicBezTo>
                  <a:cubicBezTo>
                    <a:pt x="79" y="295"/>
                    <a:pt x="81" y="290"/>
                    <a:pt x="83" y="28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9" name="Google Shape;1029;p50"/>
            <p:cNvSpPr/>
            <p:nvPr/>
          </p:nvSpPr>
          <p:spPr>
            <a:xfrm>
              <a:off x="9198969" y="2681940"/>
              <a:ext cx="304599" cy="264325"/>
            </a:xfrm>
            <a:custGeom>
              <a:avLst/>
              <a:gdLst/>
              <a:ahLst/>
              <a:cxnLst/>
              <a:rect l="l" t="t" r="r" b="b"/>
              <a:pathLst>
                <a:path w="451" h="391" extrusionOk="0">
                  <a:moveTo>
                    <a:pt x="28" y="81"/>
                  </a:moveTo>
                  <a:cubicBezTo>
                    <a:pt x="38" y="81"/>
                    <a:pt x="48" y="86"/>
                    <a:pt x="55" y="94"/>
                  </a:cubicBezTo>
                  <a:cubicBezTo>
                    <a:pt x="66" y="106"/>
                    <a:pt x="71" y="123"/>
                    <a:pt x="71" y="142"/>
                  </a:cubicBezTo>
                  <a:cubicBezTo>
                    <a:pt x="72" y="161"/>
                    <a:pt x="66" y="178"/>
                    <a:pt x="57" y="190"/>
                  </a:cubicBezTo>
                  <a:cubicBezTo>
                    <a:pt x="50" y="198"/>
                    <a:pt x="40" y="203"/>
                    <a:pt x="30" y="203"/>
                  </a:cubicBezTo>
                  <a:cubicBezTo>
                    <a:pt x="25" y="204"/>
                    <a:pt x="20" y="203"/>
                    <a:pt x="16" y="201"/>
                  </a:cubicBezTo>
                  <a:cubicBezTo>
                    <a:pt x="9" y="198"/>
                    <a:pt x="2" y="203"/>
                    <a:pt x="2" y="210"/>
                  </a:cubicBezTo>
                  <a:cubicBezTo>
                    <a:pt x="3" y="269"/>
                    <a:pt x="3" y="269"/>
                    <a:pt x="3" y="269"/>
                  </a:cubicBezTo>
                  <a:cubicBezTo>
                    <a:pt x="3" y="274"/>
                    <a:pt x="7" y="279"/>
                    <a:pt x="13" y="279"/>
                  </a:cubicBezTo>
                  <a:cubicBezTo>
                    <a:pt x="92" y="281"/>
                    <a:pt x="163" y="321"/>
                    <a:pt x="208" y="381"/>
                  </a:cubicBezTo>
                  <a:cubicBezTo>
                    <a:pt x="211" y="385"/>
                    <a:pt x="217" y="386"/>
                    <a:pt x="221" y="383"/>
                  </a:cubicBezTo>
                  <a:cubicBezTo>
                    <a:pt x="308" y="332"/>
                    <a:pt x="308" y="332"/>
                    <a:pt x="308" y="332"/>
                  </a:cubicBezTo>
                  <a:cubicBezTo>
                    <a:pt x="310" y="331"/>
                    <a:pt x="312" y="330"/>
                    <a:pt x="315" y="331"/>
                  </a:cubicBezTo>
                  <a:cubicBezTo>
                    <a:pt x="316" y="331"/>
                    <a:pt x="318" y="332"/>
                    <a:pt x="319" y="334"/>
                  </a:cubicBezTo>
                  <a:cubicBezTo>
                    <a:pt x="323" y="339"/>
                    <a:pt x="326" y="345"/>
                    <a:pt x="323" y="352"/>
                  </a:cubicBezTo>
                  <a:cubicBezTo>
                    <a:pt x="321" y="356"/>
                    <a:pt x="318" y="359"/>
                    <a:pt x="316" y="363"/>
                  </a:cubicBezTo>
                  <a:cubicBezTo>
                    <a:pt x="311" y="374"/>
                    <a:pt x="317" y="387"/>
                    <a:pt x="329" y="389"/>
                  </a:cubicBezTo>
                  <a:cubicBezTo>
                    <a:pt x="342" y="391"/>
                    <a:pt x="356" y="386"/>
                    <a:pt x="367" y="379"/>
                  </a:cubicBezTo>
                  <a:cubicBezTo>
                    <a:pt x="378" y="373"/>
                    <a:pt x="388" y="363"/>
                    <a:pt x="393" y="351"/>
                  </a:cubicBezTo>
                  <a:cubicBezTo>
                    <a:pt x="397" y="339"/>
                    <a:pt x="389" y="328"/>
                    <a:pt x="376" y="328"/>
                  </a:cubicBezTo>
                  <a:cubicBezTo>
                    <a:pt x="372" y="327"/>
                    <a:pt x="368" y="328"/>
                    <a:pt x="363" y="328"/>
                  </a:cubicBezTo>
                  <a:cubicBezTo>
                    <a:pt x="356" y="327"/>
                    <a:pt x="353" y="322"/>
                    <a:pt x="349" y="316"/>
                  </a:cubicBezTo>
                  <a:cubicBezTo>
                    <a:pt x="348" y="314"/>
                    <a:pt x="348" y="312"/>
                    <a:pt x="349" y="311"/>
                  </a:cubicBezTo>
                  <a:cubicBezTo>
                    <a:pt x="349" y="308"/>
                    <a:pt x="351" y="306"/>
                    <a:pt x="353" y="305"/>
                  </a:cubicBezTo>
                  <a:cubicBezTo>
                    <a:pt x="444" y="251"/>
                    <a:pt x="444" y="251"/>
                    <a:pt x="444" y="251"/>
                  </a:cubicBezTo>
                  <a:cubicBezTo>
                    <a:pt x="449" y="248"/>
                    <a:pt x="451" y="241"/>
                    <a:pt x="447" y="237"/>
                  </a:cubicBezTo>
                  <a:cubicBezTo>
                    <a:pt x="353" y="95"/>
                    <a:pt x="192" y="2"/>
                    <a:pt x="10" y="0"/>
                  </a:cubicBezTo>
                  <a:cubicBezTo>
                    <a:pt x="4" y="0"/>
                    <a:pt x="0" y="4"/>
                    <a:pt x="0" y="10"/>
                  </a:cubicBezTo>
                  <a:cubicBezTo>
                    <a:pt x="1" y="75"/>
                    <a:pt x="1" y="75"/>
                    <a:pt x="1" y="75"/>
                  </a:cubicBezTo>
                  <a:cubicBezTo>
                    <a:pt x="1" y="83"/>
                    <a:pt x="8" y="87"/>
                    <a:pt x="15" y="84"/>
                  </a:cubicBezTo>
                  <a:cubicBezTo>
                    <a:pt x="19" y="82"/>
                    <a:pt x="24" y="81"/>
                    <a:pt x="28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0" name="Google Shape;1030;p50"/>
            <p:cNvSpPr/>
            <p:nvPr/>
          </p:nvSpPr>
          <p:spPr>
            <a:xfrm>
              <a:off x="9351499" y="2861088"/>
              <a:ext cx="210627" cy="348807"/>
            </a:xfrm>
            <a:custGeom>
              <a:avLst/>
              <a:gdLst/>
              <a:ahLst/>
              <a:cxnLst/>
              <a:rect l="l" t="t" r="r" b="b"/>
              <a:pathLst>
                <a:path w="312" h="516" extrusionOk="0">
                  <a:moveTo>
                    <a:pt x="181" y="63"/>
                  </a:moveTo>
                  <a:cubicBezTo>
                    <a:pt x="186" y="72"/>
                    <a:pt x="187" y="83"/>
                    <a:pt x="184" y="93"/>
                  </a:cubicBezTo>
                  <a:cubicBezTo>
                    <a:pt x="178" y="108"/>
                    <a:pt x="166" y="121"/>
                    <a:pt x="150" y="130"/>
                  </a:cubicBezTo>
                  <a:cubicBezTo>
                    <a:pt x="134" y="140"/>
                    <a:pt x="117" y="144"/>
                    <a:pt x="101" y="142"/>
                  </a:cubicBezTo>
                  <a:cubicBezTo>
                    <a:pt x="90" y="140"/>
                    <a:pt x="81" y="134"/>
                    <a:pt x="76" y="125"/>
                  </a:cubicBezTo>
                  <a:cubicBezTo>
                    <a:pt x="74" y="121"/>
                    <a:pt x="72" y="117"/>
                    <a:pt x="72" y="113"/>
                  </a:cubicBezTo>
                  <a:cubicBezTo>
                    <a:pt x="71" y="105"/>
                    <a:pt x="63" y="101"/>
                    <a:pt x="56" y="105"/>
                  </a:cubicBezTo>
                  <a:cubicBezTo>
                    <a:pt x="6" y="135"/>
                    <a:pt x="6" y="135"/>
                    <a:pt x="6" y="135"/>
                  </a:cubicBezTo>
                  <a:cubicBezTo>
                    <a:pt x="1" y="137"/>
                    <a:pt x="0" y="143"/>
                    <a:pt x="2" y="148"/>
                  </a:cubicBezTo>
                  <a:cubicBezTo>
                    <a:pt x="21" y="183"/>
                    <a:pt x="32" y="223"/>
                    <a:pt x="32" y="265"/>
                  </a:cubicBezTo>
                  <a:cubicBezTo>
                    <a:pt x="33" y="302"/>
                    <a:pt x="25" y="337"/>
                    <a:pt x="12" y="368"/>
                  </a:cubicBezTo>
                  <a:cubicBezTo>
                    <a:pt x="10" y="373"/>
                    <a:pt x="11" y="379"/>
                    <a:pt x="16" y="381"/>
                  </a:cubicBezTo>
                  <a:cubicBezTo>
                    <a:pt x="104" y="430"/>
                    <a:pt x="104" y="430"/>
                    <a:pt x="104" y="430"/>
                  </a:cubicBezTo>
                  <a:cubicBezTo>
                    <a:pt x="106" y="432"/>
                    <a:pt x="108" y="434"/>
                    <a:pt x="108" y="436"/>
                  </a:cubicBezTo>
                  <a:cubicBezTo>
                    <a:pt x="109" y="438"/>
                    <a:pt x="109" y="439"/>
                    <a:pt x="108" y="441"/>
                  </a:cubicBezTo>
                  <a:cubicBezTo>
                    <a:pt x="105" y="447"/>
                    <a:pt x="102" y="453"/>
                    <a:pt x="94" y="453"/>
                  </a:cubicBezTo>
                  <a:cubicBezTo>
                    <a:pt x="90" y="454"/>
                    <a:pt x="86" y="453"/>
                    <a:pt x="82" y="453"/>
                  </a:cubicBezTo>
                  <a:cubicBezTo>
                    <a:pt x="69" y="454"/>
                    <a:pt x="61" y="466"/>
                    <a:pt x="65" y="478"/>
                  </a:cubicBezTo>
                  <a:cubicBezTo>
                    <a:pt x="70" y="489"/>
                    <a:pt x="81" y="499"/>
                    <a:pt x="92" y="505"/>
                  </a:cubicBezTo>
                  <a:cubicBezTo>
                    <a:pt x="103" y="512"/>
                    <a:pt x="117" y="516"/>
                    <a:pt x="130" y="514"/>
                  </a:cubicBezTo>
                  <a:cubicBezTo>
                    <a:pt x="142" y="511"/>
                    <a:pt x="148" y="499"/>
                    <a:pt x="142" y="487"/>
                  </a:cubicBezTo>
                  <a:cubicBezTo>
                    <a:pt x="140" y="484"/>
                    <a:pt x="137" y="480"/>
                    <a:pt x="135" y="477"/>
                  </a:cubicBezTo>
                  <a:cubicBezTo>
                    <a:pt x="132" y="470"/>
                    <a:pt x="135" y="464"/>
                    <a:pt x="139" y="458"/>
                  </a:cubicBezTo>
                  <a:cubicBezTo>
                    <a:pt x="140" y="457"/>
                    <a:pt x="141" y="456"/>
                    <a:pt x="143" y="455"/>
                  </a:cubicBezTo>
                  <a:cubicBezTo>
                    <a:pt x="145" y="455"/>
                    <a:pt x="148" y="455"/>
                    <a:pt x="150" y="456"/>
                  </a:cubicBezTo>
                  <a:cubicBezTo>
                    <a:pt x="242" y="508"/>
                    <a:pt x="242" y="508"/>
                    <a:pt x="242" y="508"/>
                  </a:cubicBezTo>
                  <a:cubicBezTo>
                    <a:pt x="247" y="511"/>
                    <a:pt x="254" y="509"/>
                    <a:pt x="256" y="504"/>
                  </a:cubicBezTo>
                  <a:cubicBezTo>
                    <a:pt x="292" y="431"/>
                    <a:pt x="312" y="349"/>
                    <a:pt x="311" y="262"/>
                  </a:cubicBezTo>
                  <a:cubicBezTo>
                    <a:pt x="310" y="169"/>
                    <a:pt x="286" y="82"/>
                    <a:pt x="243" y="6"/>
                  </a:cubicBezTo>
                  <a:cubicBezTo>
                    <a:pt x="240" y="1"/>
                    <a:pt x="234" y="0"/>
                    <a:pt x="229" y="3"/>
                  </a:cubicBezTo>
                  <a:cubicBezTo>
                    <a:pt x="173" y="36"/>
                    <a:pt x="173" y="36"/>
                    <a:pt x="173" y="36"/>
                  </a:cubicBezTo>
                  <a:cubicBezTo>
                    <a:pt x="166" y="40"/>
                    <a:pt x="166" y="49"/>
                    <a:pt x="172" y="53"/>
                  </a:cubicBezTo>
                  <a:cubicBezTo>
                    <a:pt x="176" y="56"/>
                    <a:pt x="179" y="59"/>
                    <a:pt x="181" y="6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1" name="Google Shape;1031;p50"/>
            <p:cNvSpPr/>
            <p:nvPr/>
          </p:nvSpPr>
          <p:spPr>
            <a:xfrm>
              <a:off x="9168648" y="3128885"/>
              <a:ext cx="344871" cy="273120"/>
            </a:xfrm>
            <a:custGeom>
              <a:avLst/>
              <a:gdLst/>
              <a:ahLst/>
              <a:cxnLst/>
              <a:rect l="l" t="t" r="r" b="b"/>
              <a:pathLst>
                <a:path w="511" h="404" extrusionOk="0">
                  <a:moveTo>
                    <a:pt x="428" y="119"/>
                  </a:moveTo>
                  <a:cubicBezTo>
                    <a:pt x="423" y="128"/>
                    <a:pt x="414" y="134"/>
                    <a:pt x="403" y="136"/>
                  </a:cubicBezTo>
                  <a:cubicBezTo>
                    <a:pt x="388" y="139"/>
                    <a:pt x="370" y="135"/>
                    <a:pt x="354" y="125"/>
                  </a:cubicBezTo>
                  <a:cubicBezTo>
                    <a:pt x="337" y="116"/>
                    <a:pt x="325" y="103"/>
                    <a:pt x="320" y="89"/>
                  </a:cubicBezTo>
                  <a:cubicBezTo>
                    <a:pt x="316" y="79"/>
                    <a:pt x="316" y="68"/>
                    <a:pt x="322" y="59"/>
                  </a:cubicBezTo>
                  <a:cubicBezTo>
                    <a:pt x="324" y="55"/>
                    <a:pt x="327" y="51"/>
                    <a:pt x="330" y="48"/>
                  </a:cubicBezTo>
                  <a:cubicBezTo>
                    <a:pt x="336" y="44"/>
                    <a:pt x="336" y="35"/>
                    <a:pt x="329" y="31"/>
                  </a:cubicBezTo>
                  <a:cubicBezTo>
                    <a:pt x="278" y="3"/>
                    <a:pt x="278" y="3"/>
                    <a:pt x="278" y="3"/>
                  </a:cubicBezTo>
                  <a:cubicBezTo>
                    <a:pt x="274" y="0"/>
                    <a:pt x="268" y="2"/>
                    <a:pt x="265" y="6"/>
                  </a:cubicBezTo>
                  <a:cubicBezTo>
                    <a:pt x="225" y="70"/>
                    <a:pt x="157" y="115"/>
                    <a:pt x="79" y="124"/>
                  </a:cubicBezTo>
                  <a:cubicBezTo>
                    <a:pt x="74" y="125"/>
                    <a:pt x="70" y="129"/>
                    <a:pt x="70" y="135"/>
                  </a:cubicBezTo>
                  <a:cubicBezTo>
                    <a:pt x="71" y="235"/>
                    <a:pt x="71" y="235"/>
                    <a:pt x="71" y="235"/>
                  </a:cubicBezTo>
                  <a:cubicBezTo>
                    <a:pt x="71" y="238"/>
                    <a:pt x="70" y="240"/>
                    <a:pt x="69" y="242"/>
                  </a:cubicBezTo>
                  <a:cubicBezTo>
                    <a:pt x="67" y="243"/>
                    <a:pt x="66" y="244"/>
                    <a:pt x="64" y="244"/>
                  </a:cubicBezTo>
                  <a:cubicBezTo>
                    <a:pt x="57" y="245"/>
                    <a:pt x="51" y="245"/>
                    <a:pt x="46" y="238"/>
                  </a:cubicBezTo>
                  <a:cubicBezTo>
                    <a:pt x="44" y="235"/>
                    <a:pt x="42" y="231"/>
                    <a:pt x="40" y="228"/>
                  </a:cubicBezTo>
                  <a:cubicBezTo>
                    <a:pt x="33" y="217"/>
                    <a:pt x="19" y="216"/>
                    <a:pt x="11" y="226"/>
                  </a:cubicBezTo>
                  <a:cubicBezTo>
                    <a:pt x="3" y="236"/>
                    <a:pt x="0" y="250"/>
                    <a:pt x="1" y="263"/>
                  </a:cubicBezTo>
                  <a:cubicBezTo>
                    <a:pt x="0" y="276"/>
                    <a:pt x="4" y="290"/>
                    <a:pt x="12" y="299"/>
                  </a:cubicBezTo>
                  <a:cubicBezTo>
                    <a:pt x="20" y="309"/>
                    <a:pt x="34" y="308"/>
                    <a:pt x="41" y="297"/>
                  </a:cubicBezTo>
                  <a:cubicBezTo>
                    <a:pt x="43" y="293"/>
                    <a:pt x="45" y="289"/>
                    <a:pt x="47" y="286"/>
                  </a:cubicBezTo>
                  <a:cubicBezTo>
                    <a:pt x="51" y="279"/>
                    <a:pt x="58" y="279"/>
                    <a:pt x="64" y="279"/>
                  </a:cubicBezTo>
                  <a:cubicBezTo>
                    <a:pt x="66" y="279"/>
                    <a:pt x="68" y="280"/>
                    <a:pt x="69" y="281"/>
                  </a:cubicBezTo>
                  <a:cubicBezTo>
                    <a:pt x="71" y="283"/>
                    <a:pt x="72" y="286"/>
                    <a:pt x="72" y="288"/>
                  </a:cubicBezTo>
                  <a:cubicBezTo>
                    <a:pt x="73" y="394"/>
                    <a:pt x="73" y="394"/>
                    <a:pt x="73" y="394"/>
                  </a:cubicBezTo>
                  <a:cubicBezTo>
                    <a:pt x="73" y="400"/>
                    <a:pt x="78" y="404"/>
                    <a:pt x="84" y="404"/>
                  </a:cubicBezTo>
                  <a:cubicBezTo>
                    <a:pt x="265" y="392"/>
                    <a:pt x="420" y="291"/>
                    <a:pt x="508" y="144"/>
                  </a:cubicBezTo>
                  <a:cubicBezTo>
                    <a:pt x="511" y="139"/>
                    <a:pt x="509" y="133"/>
                    <a:pt x="504" y="130"/>
                  </a:cubicBezTo>
                  <a:cubicBezTo>
                    <a:pt x="447" y="98"/>
                    <a:pt x="447" y="98"/>
                    <a:pt x="447" y="98"/>
                  </a:cubicBezTo>
                  <a:cubicBezTo>
                    <a:pt x="441" y="94"/>
                    <a:pt x="433" y="98"/>
                    <a:pt x="432" y="106"/>
                  </a:cubicBezTo>
                  <a:cubicBezTo>
                    <a:pt x="432" y="110"/>
                    <a:pt x="430" y="115"/>
                    <a:pt x="428" y="11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2" name="Google Shape;1032;p50"/>
          <p:cNvGrpSpPr/>
          <p:nvPr/>
        </p:nvGrpSpPr>
        <p:grpSpPr>
          <a:xfrm>
            <a:off x="3699655" y="1550057"/>
            <a:ext cx="445260" cy="445260"/>
            <a:chOff x="4103687" y="1439862"/>
            <a:chExt cx="3986212" cy="3986211"/>
          </a:xfrm>
        </p:grpSpPr>
        <p:sp>
          <p:nvSpPr>
            <p:cNvPr id="1033" name="Google Shape;1033;p50"/>
            <p:cNvSpPr/>
            <p:nvPr/>
          </p:nvSpPr>
          <p:spPr>
            <a:xfrm>
              <a:off x="4103687" y="1439862"/>
              <a:ext cx="2254250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435" y="815"/>
                  </a:moveTo>
                  <a:cubicBezTo>
                    <a:pt x="428" y="824"/>
                    <a:pt x="419" y="828"/>
                    <a:pt x="408" y="828"/>
                  </a:cubicBezTo>
                  <a:cubicBezTo>
                    <a:pt x="399" y="828"/>
                    <a:pt x="389" y="824"/>
                    <a:pt x="383" y="816"/>
                  </a:cubicBezTo>
                  <a:cubicBezTo>
                    <a:pt x="373" y="805"/>
                    <a:pt x="368" y="788"/>
                    <a:pt x="368" y="770"/>
                  </a:cubicBezTo>
                  <a:cubicBezTo>
                    <a:pt x="368" y="752"/>
                    <a:pt x="373" y="736"/>
                    <a:pt x="383" y="725"/>
                  </a:cubicBezTo>
                  <a:cubicBezTo>
                    <a:pt x="389" y="717"/>
                    <a:pt x="399" y="712"/>
                    <a:pt x="408" y="712"/>
                  </a:cubicBezTo>
                  <a:cubicBezTo>
                    <a:pt x="419" y="712"/>
                    <a:pt x="428" y="717"/>
                    <a:pt x="435" y="725"/>
                  </a:cubicBezTo>
                  <a:cubicBezTo>
                    <a:pt x="435" y="662"/>
                    <a:pt x="435" y="662"/>
                    <a:pt x="435" y="662"/>
                  </a:cubicBezTo>
                  <a:cubicBezTo>
                    <a:pt x="435" y="658"/>
                    <a:pt x="431" y="654"/>
                    <a:pt x="427" y="654"/>
                  </a:cubicBezTo>
                  <a:cubicBezTo>
                    <a:pt x="318" y="645"/>
                    <a:pt x="233" y="554"/>
                    <a:pt x="233" y="444"/>
                  </a:cubicBezTo>
                  <a:cubicBezTo>
                    <a:pt x="233" y="333"/>
                    <a:pt x="318" y="242"/>
                    <a:pt x="427" y="233"/>
                  </a:cubicBezTo>
                  <a:cubicBezTo>
                    <a:pt x="431" y="233"/>
                    <a:pt x="434" y="230"/>
                    <a:pt x="434" y="225"/>
                  </a:cubicBezTo>
                  <a:cubicBezTo>
                    <a:pt x="434" y="143"/>
                    <a:pt x="434" y="143"/>
                    <a:pt x="434" y="143"/>
                  </a:cubicBezTo>
                  <a:cubicBezTo>
                    <a:pt x="435" y="141"/>
                    <a:pt x="438" y="138"/>
                    <a:pt x="441" y="138"/>
                  </a:cubicBezTo>
                  <a:cubicBezTo>
                    <a:pt x="448" y="137"/>
                    <a:pt x="454" y="137"/>
                    <a:pt x="458" y="143"/>
                  </a:cubicBezTo>
                  <a:cubicBezTo>
                    <a:pt x="460" y="147"/>
                    <a:pt x="462" y="151"/>
                    <a:pt x="464" y="155"/>
                  </a:cubicBezTo>
                  <a:cubicBezTo>
                    <a:pt x="471" y="165"/>
                    <a:pt x="483" y="165"/>
                    <a:pt x="491" y="156"/>
                  </a:cubicBezTo>
                  <a:cubicBezTo>
                    <a:pt x="499" y="146"/>
                    <a:pt x="502" y="133"/>
                    <a:pt x="502" y="121"/>
                  </a:cubicBezTo>
                  <a:cubicBezTo>
                    <a:pt x="502" y="109"/>
                    <a:pt x="499" y="95"/>
                    <a:pt x="491" y="86"/>
                  </a:cubicBezTo>
                  <a:cubicBezTo>
                    <a:pt x="483" y="76"/>
                    <a:pt x="471" y="76"/>
                    <a:pt x="464" y="87"/>
                  </a:cubicBezTo>
                  <a:cubicBezTo>
                    <a:pt x="462" y="91"/>
                    <a:pt x="460" y="95"/>
                    <a:pt x="458" y="98"/>
                  </a:cubicBezTo>
                  <a:cubicBezTo>
                    <a:pt x="454" y="104"/>
                    <a:pt x="448" y="104"/>
                    <a:pt x="441" y="104"/>
                  </a:cubicBezTo>
                  <a:cubicBezTo>
                    <a:pt x="438" y="104"/>
                    <a:pt x="435" y="101"/>
                    <a:pt x="434" y="98"/>
                  </a:cubicBezTo>
                  <a:cubicBezTo>
                    <a:pt x="434" y="8"/>
                    <a:pt x="434" y="8"/>
                    <a:pt x="434" y="8"/>
                  </a:cubicBezTo>
                  <a:cubicBezTo>
                    <a:pt x="434" y="4"/>
                    <a:pt x="430" y="0"/>
                    <a:pt x="426" y="0"/>
                  </a:cubicBezTo>
                  <a:cubicBezTo>
                    <a:pt x="189" y="10"/>
                    <a:pt x="0" y="205"/>
                    <a:pt x="0" y="444"/>
                  </a:cubicBezTo>
                  <a:cubicBezTo>
                    <a:pt x="0" y="683"/>
                    <a:pt x="189" y="878"/>
                    <a:pt x="426" y="887"/>
                  </a:cubicBezTo>
                  <a:cubicBezTo>
                    <a:pt x="431" y="887"/>
                    <a:pt x="435" y="884"/>
                    <a:pt x="435" y="879"/>
                  </a:cubicBezTo>
                  <a:lnTo>
                    <a:pt x="435" y="81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4" name="Google Shape;1034;p50"/>
            <p:cNvSpPr/>
            <p:nvPr/>
          </p:nvSpPr>
          <p:spPr>
            <a:xfrm>
              <a:off x="5837237" y="1439862"/>
              <a:ext cx="2252662" cy="3986211"/>
            </a:xfrm>
            <a:custGeom>
              <a:avLst/>
              <a:gdLst/>
              <a:ahLst/>
              <a:cxnLst/>
              <a:rect l="l" t="t" r="r" b="b"/>
              <a:pathLst>
                <a:path w="502" h="887" extrusionOk="0">
                  <a:moveTo>
                    <a:pt x="67" y="8"/>
                  </a:moveTo>
                  <a:cubicBezTo>
                    <a:pt x="67" y="76"/>
                    <a:pt x="67" y="76"/>
                    <a:pt x="67" y="76"/>
                  </a:cubicBezTo>
                  <a:cubicBezTo>
                    <a:pt x="73" y="68"/>
                    <a:pt x="83" y="63"/>
                    <a:pt x="93" y="63"/>
                  </a:cubicBezTo>
                  <a:cubicBezTo>
                    <a:pt x="103" y="63"/>
                    <a:pt x="112" y="67"/>
                    <a:pt x="119" y="75"/>
                  </a:cubicBezTo>
                  <a:cubicBezTo>
                    <a:pt x="128" y="87"/>
                    <a:pt x="134" y="103"/>
                    <a:pt x="133" y="121"/>
                  </a:cubicBezTo>
                  <a:cubicBezTo>
                    <a:pt x="134" y="139"/>
                    <a:pt x="128" y="155"/>
                    <a:pt x="119" y="166"/>
                  </a:cubicBezTo>
                  <a:cubicBezTo>
                    <a:pt x="112" y="174"/>
                    <a:pt x="103" y="179"/>
                    <a:pt x="93" y="179"/>
                  </a:cubicBezTo>
                  <a:cubicBezTo>
                    <a:pt x="83" y="179"/>
                    <a:pt x="73" y="174"/>
                    <a:pt x="67" y="166"/>
                  </a:cubicBezTo>
                  <a:cubicBezTo>
                    <a:pt x="67" y="225"/>
                    <a:pt x="67" y="225"/>
                    <a:pt x="67" y="225"/>
                  </a:cubicBezTo>
                  <a:cubicBezTo>
                    <a:pt x="67" y="230"/>
                    <a:pt x="70" y="233"/>
                    <a:pt x="75" y="233"/>
                  </a:cubicBezTo>
                  <a:cubicBezTo>
                    <a:pt x="183" y="242"/>
                    <a:pt x="269" y="333"/>
                    <a:pt x="269" y="444"/>
                  </a:cubicBezTo>
                  <a:cubicBezTo>
                    <a:pt x="269" y="554"/>
                    <a:pt x="183" y="645"/>
                    <a:pt x="75" y="654"/>
                  </a:cubicBezTo>
                  <a:cubicBezTo>
                    <a:pt x="71" y="654"/>
                    <a:pt x="67" y="658"/>
                    <a:pt x="67" y="662"/>
                  </a:cubicBezTo>
                  <a:cubicBezTo>
                    <a:pt x="67" y="748"/>
                    <a:pt x="67" y="748"/>
                    <a:pt x="67" y="748"/>
                  </a:cubicBezTo>
                  <a:cubicBezTo>
                    <a:pt x="66" y="751"/>
                    <a:pt x="64" y="754"/>
                    <a:pt x="60" y="754"/>
                  </a:cubicBezTo>
                  <a:cubicBezTo>
                    <a:pt x="54" y="754"/>
                    <a:pt x="48" y="754"/>
                    <a:pt x="44" y="748"/>
                  </a:cubicBezTo>
                  <a:cubicBezTo>
                    <a:pt x="41" y="744"/>
                    <a:pt x="40" y="740"/>
                    <a:pt x="37" y="736"/>
                  </a:cubicBezTo>
                  <a:cubicBezTo>
                    <a:pt x="30" y="726"/>
                    <a:pt x="18" y="726"/>
                    <a:pt x="10" y="736"/>
                  </a:cubicBezTo>
                  <a:cubicBezTo>
                    <a:pt x="3" y="745"/>
                    <a:pt x="0" y="758"/>
                    <a:pt x="0" y="770"/>
                  </a:cubicBezTo>
                  <a:cubicBezTo>
                    <a:pt x="0" y="783"/>
                    <a:pt x="3" y="796"/>
                    <a:pt x="10" y="805"/>
                  </a:cubicBezTo>
                  <a:cubicBezTo>
                    <a:pt x="18" y="815"/>
                    <a:pt x="30" y="815"/>
                    <a:pt x="37" y="804"/>
                  </a:cubicBezTo>
                  <a:cubicBezTo>
                    <a:pt x="40" y="801"/>
                    <a:pt x="41" y="796"/>
                    <a:pt x="44" y="793"/>
                  </a:cubicBezTo>
                  <a:cubicBezTo>
                    <a:pt x="48" y="787"/>
                    <a:pt x="54" y="787"/>
                    <a:pt x="60" y="787"/>
                  </a:cubicBezTo>
                  <a:cubicBezTo>
                    <a:pt x="64" y="787"/>
                    <a:pt x="66" y="790"/>
                    <a:pt x="67" y="793"/>
                  </a:cubicBezTo>
                  <a:cubicBezTo>
                    <a:pt x="67" y="879"/>
                    <a:pt x="67" y="879"/>
                    <a:pt x="67" y="879"/>
                  </a:cubicBezTo>
                  <a:cubicBezTo>
                    <a:pt x="67" y="884"/>
                    <a:pt x="71" y="887"/>
                    <a:pt x="76" y="887"/>
                  </a:cubicBezTo>
                  <a:cubicBezTo>
                    <a:pt x="313" y="878"/>
                    <a:pt x="502" y="683"/>
                    <a:pt x="502" y="444"/>
                  </a:cubicBezTo>
                  <a:cubicBezTo>
                    <a:pt x="502" y="204"/>
                    <a:pt x="312" y="9"/>
                    <a:pt x="75" y="0"/>
                  </a:cubicBezTo>
                  <a:cubicBezTo>
                    <a:pt x="71" y="0"/>
                    <a:pt x="67" y="4"/>
                    <a:pt x="67" y="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5" name="Google Shape;1035;p50"/>
          <p:cNvGrpSpPr/>
          <p:nvPr/>
        </p:nvGrpSpPr>
        <p:grpSpPr>
          <a:xfrm>
            <a:off x="6907645" y="1550361"/>
            <a:ext cx="445803" cy="445535"/>
            <a:chOff x="9878272" y="2682320"/>
            <a:chExt cx="720199" cy="719767"/>
          </a:xfrm>
        </p:grpSpPr>
        <p:sp>
          <p:nvSpPr>
            <p:cNvPr id="1036" name="Google Shape;1036;p50"/>
            <p:cNvSpPr/>
            <p:nvPr/>
          </p:nvSpPr>
          <p:spPr>
            <a:xfrm>
              <a:off x="10056560" y="2963533"/>
              <a:ext cx="541911" cy="438554"/>
            </a:xfrm>
            <a:custGeom>
              <a:avLst/>
              <a:gdLst/>
              <a:ahLst/>
              <a:cxnLst/>
              <a:rect l="l" t="t" r="r" b="b"/>
              <a:pathLst>
                <a:path w="861" h="697" extrusionOk="0">
                  <a:moveTo>
                    <a:pt x="849" y="6"/>
                  </a:moveTo>
                  <a:cubicBezTo>
                    <a:pt x="847" y="0"/>
                    <a:pt x="839" y="0"/>
                    <a:pt x="837" y="5"/>
                  </a:cubicBezTo>
                  <a:cubicBezTo>
                    <a:pt x="830" y="26"/>
                    <a:pt x="820" y="51"/>
                    <a:pt x="806" y="78"/>
                  </a:cubicBezTo>
                  <a:cubicBezTo>
                    <a:pt x="770" y="150"/>
                    <a:pt x="700" y="250"/>
                    <a:pt x="575" y="321"/>
                  </a:cubicBezTo>
                  <a:cubicBezTo>
                    <a:pt x="513" y="356"/>
                    <a:pt x="448" y="374"/>
                    <a:pt x="380" y="374"/>
                  </a:cubicBezTo>
                  <a:cubicBezTo>
                    <a:pt x="262" y="374"/>
                    <a:pt x="180" y="321"/>
                    <a:pt x="176" y="319"/>
                  </a:cubicBezTo>
                  <a:cubicBezTo>
                    <a:pt x="176" y="319"/>
                    <a:pt x="176" y="319"/>
                    <a:pt x="176" y="319"/>
                  </a:cubicBezTo>
                  <a:cubicBezTo>
                    <a:pt x="108" y="279"/>
                    <a:pt x="65" y="205"/>
                    <a:pt x="65" y="125"/>
                  </a:cubicBezTo>
                  <a:cubicBezTo>
                    <a:pt x="65" y="112"/>
                    <a:pt x="66" y="99"/>
                    <a:pt x="69" y="86"/>
                  </a:cubicBezTo>
                  <a:cubicBezTo>
                    <a:pt x="70" y="79"/>
                    <a:pt x="61" y="76"/>
                    <a:pt x="57" y="81"/>
                  </a:cubicBezTo>
                  <a:cubicBezTo>
                    <a:pt x="21" y="139"/>
                    <a:pt x="3" y="203"/>
                    <a:pt x="2" y="275"/>
                  </a:cubicBezTo>
                  <a:cubicBezTo>
                    <a:pt x="0" y="517"/>
                    <a:pt x="156" y="664"/>
                    <a:pt x="182" y="686"/>
                  </a:cubicBezTo>
                  <a:cubicBezTo>
                    <a:pt x="182" y="687"/>
                    <a:pt x="183" y="687"/>
                    <a:pt x="185" y="688"/>
                  </a:cubicBezTo>
                  <a:cubicBezTo>
                    <a:pt x="219" y="694"/>
                    <a:pt x="254" y="697"/>
                    <a:pt x="289" y="697"/>
                  </a:cubicBezTo>
                  <a:cubicBezTo>
                    <a:pt x="604" y="697"/>
                    <a:pt x="861" y="441"/>
                    <a:pt x="861" y="125"/>
                  </a:cubicBezTo>
                  <a:cubicBezTo>
                    <a:pt x="861" y="85"/>
                    <a:pt x="857" y="45"/>
                    <a:pt x="849" y="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7" name="Google Shape;1037;p50"/>
            <p:cNvSpPr/>
            <p:nvPr/>
          </p:nvSpPr>
          <p:spPr>
            <a:xfrm>
              <a:off x="9878272" y="2791266"/>
              <a:ext cx="459066" cy="594405"/>
            </a:xfrm>
            <a:custGeom>
              <a:avLst/>
              <a:gdLst/>
              <a:ahLst/>
              <a:cxnLst/>
              <a:rect l="l" t="t" r="r" b="b"/>
              <a:pathLst>
                <a:path w="729" h="945" extrusionOk="0">
                  <a:moveTo>
                    <a:pt x="717" y="228"/>
                  </a:moveTo>
                  <a:cubicBezTo>
                    <a:pt x="722" y="233"/>
                    <a:pt x="729" y="227"/>
                    <a:pt x="726" y="221"/>
                  </a:cubicBezTo>
                  <a:cubicBezTo>
                    <a:pt x="694" y="161"/>
                    <a:pt x="647" y="112"/>
                    <a:pt x="586" y="76"/>
                  </a:cubicBezTo>
                  <a:cubicBezTo>
                    <a:pt x="500" y="26"/>
                    <a:pt x="406" y="0"/>
                    <a:pt x="307" y="0"/>
                  </a:cubicBezTo>
                  <a:cubicBezTo>
                    <a:pt x="221" y="0"/>
                    <a:pt x="157" y="20"/>
                    <a:pt x="140" y="26"/>
                  </a:cubicBezTo>
                  <a:cubicBezTo>
                    <a:pt x="139" y="26"/>
                    <a:pt x="138" y="27"/>
                    <a:pt x="137" y="27"/>
                  </a:cubicBezTo>
                  <a:cubicBezTo>
                    <a:pt x="49" y="131"/>
                    <a:pt x="0" y="263"/>
                    <a:pt x="0" y="399"/>
                  </a:cubicBezTo>
                  <a:cubicBezTo>
                    <a:pt x="0" y="649"/>
                    <a:pt x="163" y="868"/>
                    <a:pt x="396" y="943"/>
                  </a:cubicBezTo>
                  <a:cubicBezTo>
                    <a:pt x="401" y="945"/>
                    <a:pt x="406" y="938"/>
                    <a:pt x="402" y="934"/>
                  </a:cubicBezTo>
                  <a:cubicBezTo>
                    <a:pt x="387" y="917"/>
                    <a:pt x="371" y="896"/>
                    <a:pt x="354" y="870"/>
                  </a:cubicBezTo>
                  <a:cubicBezTo>
                    <a:pt x="310" y="803"/>
                    <a:pt x="258" y="693"/>
                    <a:pt x="259" y="549"/>
                  </a:cubicBezTo>
                  <a:cubicBezTo>
                    <a:pt x="260" y="423"/>
                    <a:pt x="315" y="337"/>
                    <a:pt x="360" y="286"/>
                  </a:cubicBezTo>
                  <a:cubicBezTo>
                    <a:pt x="410" y="231"/>
                    <a:pt x="459" y="206"/>
                    <a:pt x="461" y="205"/>
                  </a:cubicBezTo>
                  <a:cubicBezTo>
                    <a:pt x="461" y="205"/>
                    <a:pt x="461" y="205"/>
                    <a:pt x="461" y="205"/>
                  </a:cubicBezTo>
                  <a:cubicBezTo>
                    <a:pt x="495" y="185"/>
                    <a:pt x="533" y="175"/>
                    <a:pt x="572" y="175"/>
                  </a:cubicBezTo>
                  <a:cubicBezTo>
                    <a:pt x="627" y="175"/>
                    <a:pt x="678" y="195"/>
                    <a:pt x="717" y="2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8" name="Google Shape;1038;p50"/>
            <p:cNvSpPr/>
            <p:nvPr/>
          </p:nvSpPr>
          <p:spPr>
            <a:xfrm>
              <a:off x="9994853" y="2682320"/>
              <a:ext cx="583546" cy="500170"/>
            </a:xfrm>
            <a:custGeom>
              <a:avLst/>
              <a:gdLst/>
              <a:ahLst/>
              <a:cxnLst/>
              <a:rect l="l" t="t" r="r" b="b"/>
              <a:pathLst>
                <a:path w="927" h="795" extrusionOk="0">
                  <a:moveTo>
                    <a:pt x="660" y="746"/>
                  </a:moveTo>
                  <a:cubicBezTo>
                    <a:pt x="871" y="626"/>
                    <a:pt x="920" y="418"/>
                    <a:pt x="927" y="385"/>
                  </a:cubicBezTo>
                  <a:cubicBezTo>
                    <a:pt x="927" y="384"/>
                    <a:pt x="927" y="383"/>
                    <a:pt x="926" y="381"/>
                  </a:cubicBezTo>
                  <a:cubicBezTo>
                    <a:pt x="846" y="153"/>
                    <a:pt x="630" y="0"/>
                    <a:pt x="387" y="0"/>
                  </a:cubicBezTo>
                  <a:cubicBezTo>
                    <a:pt x="245" y="0"/>
                    <a:pt x="109" y="53"/>
                    <a:pt x="4" y="147"/>
                  </a:cubicBezTo>
                  <a:cubicBezTo>
                    <a:pt x="0" y="151"/>
                    <a:pt x="4" y="159"/>
                    <a:pt x="10" y="158"/>
                  </a:cubicBezTo>
                  <a:cubicBezTo>
                    <a:pt x="39" y="152"/>
                    <a:pt x="78" y="147"/>
                    <a:pt x="122" y="147"/>
                  </a:cubicBezTo>
                  <a:cubicBezTo>
                    <a:pt x="226" y="147"/>
                    <a:pt x="324" y="174"/>
                    <a:pt x="414" y="227"/>
                  </a:cubicBezTo>
                  <a:cubicBezTo>
                    <a:pt x="522" y="290"/>
                    <a:pt x="570" y="381"/>
                    <a:pt x="591" y="446"/>
                  </a:cubicBezTo>
                  <a:cubicBezTo>
                    <a:pt x="613" y="514"/>
                    <a:pt x="611" y="567"/>
                    <a:pt x="611" y="573"/>
                  </a:cubicBezTo>
                  <a:cubicBezTo>
                    <a:pt x="611" y="669"/>
                    <a:pt x="549" y="752"/>
                    <a:pt x="463" y="783"/>
                  </a:cubicBezTo>
                  <a:cubicBezTo>
                    <a:pt x="457" y="785"/>
                    <a:pt x="458" y="795"/>
                    <a:pt x="465" y="795"/>
                  </a:cubicBezTo>
                  <a:cubicBezTo>
                    <a:pt x="469" y="795"/>
                    <a:pt x="474" y="795"/>
                    <a:pt x="478" y="795"/>
                  </a:cubicBezTo>
                  <a:cubicBezTo>
                    <a:pt x="541" y="795"/>
                    <a:pt x="602" y="778"/>
                    <a:pt x="660" y="74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39" name="Google Shape;1039;p50"/>
          <p:cNvGrpSpPr/>
          <p:nvPr/>
        </p:nvGrpSpPr>
        <p:grpSpPr>
          <a:xfrm>
            <a:off x="7549143" y="1550278"/>
            <a:ext cx="445700" cy="445701"/>
            <a:chOff x="10914618" y="2682187"/>
            <a:chExt cx="720033" cy="720033"/>
          </a:xfrm>
        </p:grpSpPr>
        <p:sp>
          <p:nvSpPr>
            <p:cNvPr id="1040" name="Google Shape;1040;p50"/>
            <p:cNvSpPr/>
            <p:nvPr/>
          </p:nvSpPr>
          <p:spPr>
            <a:xfrm>
              <a:off x="11401733" y="2955582"/>
              <a:ext cx="229448" cy="412406"/>
            </a:xfrm>
            <a:custGeom>
              <a:avLst/>
              <a:gdLst/>
              <a:ahLst/>
              <a:cxnLst/>
              <a:rect l="l" t="t" r="r" b="b"/>
              <a:pathLst>
                <a:path w="335" h="602" extrusionOk="0">
                  <a:moveTo>
                    <a:pt x="335" y="194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24" y="37"/>
                    <a:pt x="38" y="81"/>
                    <a:pt x="38" y="126"/>
                  </a:cubicBezTo>
                  <a:cubicBezTo>
                    <a:pt x="38" y="602"/>
                    <a:pt x="38" y="602"/>
                    <a:pt x="38" y="602"/>
                  </a:cubicBezTo>
                  <a:cubicBezTo>
                    <a:pt x="200" y="525"/>
                    <a:pt x="312" y="371"/>
                    <a:pt x="335" y="19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1" name="Google Shape;1041;p50"/>
            <p:cNvSpPr/>
            <p:nvPr/>
          </p:nvSpPr>
          <p:spPr>
            <a:xfrm>
              <a:off x="10914618" y="3012482"/>
              <a:ext cx="370771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207" y="461"/>
                  </a:moveTo>
                  <a:cubicBezTo>
                    <a:pt x="542" y="267"/>
                    <a:pt x="542" y="267"/>
                    <a:pt x="542" y="267"/>
                  </a:cubicBezTo>
                  <a:cubicBezTo>
                    <a:pt x="537" y="268"/>
                    <a:pt x="531" y="268"/>
                    <a:pt x="526" y="268"/>
                  </a:cubicBezTo>
                  <a:cubicBezTo>
                    <a:pt x="486" y="268"/>
                    <a:pt x="446" y="257"/>
                    <a:pt x="411" y="236"/>
                  </a:cubicBezTo>
                  <a:cubicBezTo>
                    <a:pt x="2" y="0"/>
                    <a:pt x="2" y="0"/>
                    <a:pt x="2" y="0"/>
                  </a:cubicBezTo>
                  <a:cubicBezTo>
                    <a:pt x="1" y="15"/>
                    <a:pt x="0" y="29"/>
                    <a:pt x="0" y="43"/>
                  </a:cubicBezTo>
                  <a:cubicBezTo>
                    <a:pt x="0" y="209"/>
                    <a:pt x="76" y="361"/>
                    <a:pt x="207" y="46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2" name="Google Shape;1042;p50"/>
            <p:cNvSpPr/>
            <p:nvPr/>
          </p:nvSpPr>
          <p:spPr>
            <a:xfrm>
              <a:off x="11136202" y="2682187"/>
              <a:ext cx="343016" cy="292593"/>
            </a:xfrm>
            <a:custGeom>
              <a:avLst/>
              <a:gdLst/>
              <a:ahLst/>
              <a:cxnLst/>
              <a:rect l="l" t="t" r="r" b="b"/>
              <a:pathLst>
                <a:path w="501" h="427" extrusionOk="0">
                  <a:moveTo>
                    <a:pt x="93" y="329"/>
                  </a:moveTo>
                  <a:cubicBezTo>
                    <a:pt x="501" y="93"/>
                    <a:pt x="501" y="93"/>
                    <a:pt x="501" y="93"/>
                  </a:cubicBezTo>
                  <a:cubicBezTo>
                    <a:pt x="413" y="32"/>
                    <a:pt x="310" y="0"/>
                    <a:pt x="202" y="0"/>
                  </a:cubicBezTo>
                  <a:cubicBezTo>
                    <a:pt x="132" y="0"/>
                    <a:pt x="64" y="13"/>
                    <a:pt x="0" y="40"/>
                  </a:cubicBezTo>
                  <a:cubicBezTo>
                    <a:pt x="0" y="427"/>
                    <a:pt x="0" y="427"/>
                    <a:pt x="0" y="427"/>
                  </a:cubicBezTo>
                  <a:cubicBezTo>
                    <a:pt x="20" y="387"/>
                    <a:pt x="52" y="352"/>
                    <a:pt x="93" y="3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3" name="Google Shape;1043;p50"/>
            <p:cNvSpPr/>
            <p:nvPr/>
          </p:nvSpPr>
          <p:spPr>
            <a:xfrm>
              <a:off x="10917856" y="2716419"/>
              <a:ext cx="230142" cy="411712"/>
            </a:xfrm>
            <a:custGeom>
              <a:avLst/>
              <a:gdLst/>
              <a:ahLst/>
              <a:cxnLst/>
              <a:rect l="l" t="t" r="r" b="b"/>
              <a:pathLst>
                <a:path w="336" h="601" extrusionOk="0">
                  <a:moveTo>
                    <a:pt x="0" y="408"/>
                  </a:moveTo>
                  <a:cubicBezTo>
                    <a:pt x="336" y="601"/>
                    <a:pt x="336" y="601"/>
                    <a:pt x="336" y="601"/>
                  </a:cubicBezTo>
                  <a:cubicBezTo>
                    <a:pt x="311" y="565"/>
                    <a:pt x="297" y="521"/>
                    <a:pt x="297" y="475"/>
                  </a:cubicBezTo>
                  <a:cubicBezTo>
                    <a:pt x="297" y="0"/>
                    <a:pt x="297" y="0"/>
                    <a:pt x="297" y="0"/>
                  </a:cubicBezTo>
                  <a:cubicBezTo>
                    <a:pt x="135" y="76"/>
                    <a:pt x="23" y="231"/>
                    <a:pt x="0" y="40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4" name="Google Shape;1044;p50"/>
            <p:cNvSpPr/>
            <p:nvPr/>
          </p:nvSpPr>
          <p:spPr>
            <a:xfrm>
              <a:off x="11069819" y="3108934"/>
              <a:ext cx="343016" cy="293287"/>
            </a:xfrm>
            <a:custGeom>
              <a:avLst/>
              <a:gdLst/>
              <a:ahLst/>
              <a:cxnLst/>
              <a:rect l="l" t="t" r="r" b="b"/>
              <a:pathLst>
                <a:path w="501" h="428" extrusionOk="0">
                  <a:moveTo>
                    <a:pt x="408" y="98"/>
                  </a:moveTo>
                  <a:cubicBezTo>
                    <a:pt x="0" y="334"/>
                    <a:pt x="0" y="334"/>
                    <a:pt x="0" y="334"/>
                  </a:cubicBezTo>
                  <a:cubicBezTo>
                    <a:pt x="88" y="396"/>
                    <a:pt x="191" y="428"/>
                    <a:pt x="299" y="428"/>
                  </a:cubicBezTo>
                  <a:cubicBezTo>
                    <a:pt x="369" y="428"/>
                    <a:pt x="437" y="414"/>
                    <a:pt x="501" y="388"/>
                  </a:cubicBezTo>
                  <a:cubicBezTo>
                    <a:pt x="501" y="0"/>
                    <a:pt x="501" y="0"/>
                    <a:pt x="501" y="0"/>
                  </a:cubicBezTo>
                  <a:cubicBezTo>
                    <a:pt x="481" y="41"/>
                    <a:pt x="449" y="76"/>
                    <a:pt x="408" y="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5" name="Google Shape;1045;p50"/>
            <p:cNvSpPr/>
            <p:nvPr/>
          </p:nvSpPr>
          <p:spPr>
            <a:xfrm>
              <a:off x="11263647" y="2756203"/>
              <a:ext cx="371003" cy="315723"/>
            </a:xfrm>
            <a:custGeom>
              <a:avLst/>
              <a:gdLst/>
              <a:ahLst/>
              <a:cxnLst/>
              <a:rect l="l" t="t" r="r" b="b"/>
              <a:pathLst>
                <a:path w="542" h="461" extrusionOk="0">
                  <a:moveTo>
                    <a:pt x="131" y="225"/>
                  </a:moveTo>
                  <a:cubicBezTo>
                    <a:pt x="540" y="461"/>
                    <a:pt x="540" y="461"/>
                    <a:pt x="540" y="461"/>
                  </a:cubicBezTo>
                  <a:cubicBezTo>
                    <a:pt x="541" y="446"/>
                    <a:pt x="542" y="432"/>
                    <a:pt x="542" y="417"/>
                  </a:cubicBezTo>
                  <a:cubicBezTo>
                    <a:pt x="542" y="252"/>
                    <a:pt x="466" y="100"/>
                    <a:pt x="335" y="0"/>
                  </a:cubicBezTo>
                  <a:cubicBezTo>
                    <a:pt x="0" y="194"/>
                    <a:pt x="0" y="194"/>
                    <a:pt x="0" y="194"/>
                  </a:cubicBezTo>
                  <a:cubicBezTo>
                    <a:pt x="5" y="193"/>
                    <a:pt x="11" y="193"/>
                    <a:pt x="16" y="193"/>
                  </a:cubicBezTo>
                  <a:cubicBezTo>
                    <a:pt x="57" y="193"/>
                    <a:pt x="96" y="204"/>
                    <a:pt x="131" y="22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46" name="Google Shape;1046;p50"/>
          <p:cNvGrpSpPr/>
          <p:nvPr/>
        </p:nvGrpSpPr>
        <p:grpSpPr>
          <a:xfrm>
            <a:off x="1772664" y="843057"/>
            <a:ext cx="361521" cy="445816"/>
            <a:chOff x="1582665" y="1011072"/>
            <a:chExt cx="584040" cy="720220"/>
          </a:xfrm>
        </p:grpSpPr>
        <p:sp>
          <p:nvSpPr>
            <p:cNvPr id="1047" name="Google Shape;1047;p50"/>
            <p:cNvSpPr/>
            <p:nvPr/>
          </p:nvSpPr>
          <p:spPr>
            <a:xfrm>
              <a:off x="1638485" y="1571653"/>
              <a:ext cx="449564" cy="159640"/>
            </a:xfrm>
            <a:custGeom>
              <a:avLst/>
              <a:gdLst/>
              <a:ahLst/>
              <a:cxnLst/>
              <a:rect l="l" t="t" r="r" b="b"/>
              <a:pathLst>
                <a:path w="767" h="273" extrusionOk="0">
                  <a:moveTo>
                    <a:pt x="8" y="71"/>
                  </a:moveTo>
                  <a:cubicBezTo>
                    <a:pt x="26" y="131"/>
                    <a:pt x="228" y="66"/>
                    <a:pt x="244" y="81"/>
                  </a:cubicBezTo>
                  <a:cubicBezTo>
                    <a:pt x="269" y="104"/>
                    <a:pt x="240" y="171"/>
                    <a:pt x="254" y="194"/>
                  </a:cubicBezTo>
                  <a:cubicBezTo>
                    <a:pt x="274" y="228"/>
                    <a:pt x="588" y="273"/>
                    <a:pt x="743" y="165"/>
                  </a:cubicBezTo>
                  <a:cubicBezTo>
                    <a:pt x="767" y="149"/>
                    <a:pt x="749" y="103"/>
                    <a:pt x="751" y="0"/>
                  </a:cubicBezTo>
                  <a:cubicBezTo>
                    <a:pt x="16" y="0"/>
                    <a:pt x="16" y="0"/>
                    <a:pt x="16" y="0"/>
                  </a:cubicBezTo>
                  <a:cubicBezTo>
                    <a:pt x="10" y="17"/>
                    <a:pt x="0" y="43"/>
                    <a:pt x="8" y="7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8" name="Google Shape;1048;p50"/>
            <p:cNvSpPr/>
            <p:nvPr/>
          </p:nvSpPr>
          <p:spPr>
            <a:xfrm>
              <a:off x="1590507" y="1435245"/>
              <a:ext cx="515072" cy="136407"/>
            </a:xfrm>
            <a:custGeom>
              <a:avLst/>
              <a:gdLst/>
              <a:ahLst/>
              <a:cxnLst/>
              <a:rect l="l" t="t" r="r" b="b"/>
              <a:pathLst>
                <a:path w="879" h="233" extrusionOk="0">
                  <a:moveTo>
                    <a:pt x="75" y="52"/>
                  </a:moveTo>
                  <a:cubicBezTo>
                    <a:pt x="81" y="64"/>
                    <a:pt x="64" y="89"/>
                    <a:pt x="66" y="104"/>
                  </a:cubicBezTo>
                  <a:cubicBezTo>
                    <a:pt x="68" y="117"/>
                    <a:pt x="105" y="132"/>
                    <a:pt x="105" y="132"/>
                  </a:cubicBezTo>
                  <a:cubicBezTo>
                    <a:pt x="105" y="132"/>
                    <a:pt x="78" y="157"/>
                    <a:pt x="77" y="169"/>
                  </a:cubicBezTo>
                  <a:cubicBezTo>
                    <a:pt x="76" y="182"/>
                    <a:pt x="101" y="204"/>
                    <a:pt x="101" y="218"/>
                  </a:cubicBezTo>
                  <a:cubicBezTo>
                    <a:pt x="102" y="221"/>
                    <a:pt x="100" y="227"/>
                    <a:pt x="98" y="233"/>
                  </a:cubicBezTo>
                  <a:cubicBezTo>
                    <a:pt x="833" y="233"/>
                    <a:pt x="833" y="233"/>
                    <a:pt x="833" y="233"/>
                  </a:cubicBezTo>
                  <a:cubicBezTo>
                    <a:pt x="834" y="202"/>
                    <a:pt x="837" y="167"/>
                    <a:pt x="843" y="126"/>
                  </a:cubicBezTo>
                  <a:cubicBezTo>
                    <a:pt x="850" y="80"/>
                    <a:pt x="863" y="39"/>
                    <a:pt x="879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2" y="20"/>
                    <a:pt x="65" y="34"/>
                    <a:pt x="75" y="5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9" name="Google Shape;1049;p50"/>
            <p:cNvSpPr/>
            <p:nvPr/>
          </p:nvSpPr>
          <p:spPr>
            <a:xfrm>
              <a:off x="1582665" y="1299068"/>
              <a:ext cx="576890" cy="136177"/>
            </a:xfrm>
            <a:custGeom>
              <a:avLst/>
              <a:gdLst/>
              <a:ahLst/>
              <a:cxnLst/>
              <a:rect l="l" t="t" r="r" b="b"/>
              <a:pathLst>
                <a:path w="984" h="233" extrusionOk="0">
                  <a:moveTo>
                    <a:pt x="984" y="0"/>
                  </a:moveTo>
                  <a:cubicBezTo>
                    <a:pt x="119" y="0"/>
                    <a:pt x="119" y="0"/>
                    <a:pt x="119" y="0"/>
                  </a:cubicBezTo>
                  <a:cubicBezTo>
                    <a:pt x="121" y="7"/>
                    <a:pt x="122" y="14"/>
                    <a:pt x="121" y="20"/>
                  </a:cubicBezTo>
                  <a:cubicBezTo>
                    <a:pt x="115" y="71"/>
                    <a:pt x="3" y="151"/>
                    <a:pt x="1" y="207"/>
                  </a:cubicBezTo>
                  <a:cubicBezTo>
                    <a:pt x="0" y="217"/>
                    <a:pt x="5" y="225"/>
                    <a:pt x="13" y="233"/>
                  </a:cubicBezTo>
                  <a:cubicBezTo>
                    <a:pt x="892" y="233"/>
                    <a:pt x="892" y="233"/>
                    <a:pt x="892" y="233"/>
                  </a:cubicBezTo>
                  <a:cubicBezTo>
                    <a:pt x="910" y="190"/>
                    <a:pt x="932" y="150"/>
                    <a:pt x="954" y="106"/>
                  </a:cubicBezTo>
                  <a:cubicBezTo>
                    <a:pt x="965" y="83"/>
                    <a:pt x="977" y="45"/>
                    <a:pt x="9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0" name="Google Shape;1050;p50"/>
            <p:cNvSpPr/>
            <p:nvPr/>
          </p:nvSpPr>
          <p:spPr>
            <a:xfrm>
              <a:off x="1665934" y="1011072"/>
              <a:ext cx="484393" cy="151589"/>
            </a:xfrm>
            <a:custGeom>
              <a:avLst/>
              <a:gdLst/>
              <a:ahLst/>
              <a:cxnLst/>
              <a:rect l="l" t="t" r="r" b="b"/>
              <a:pathLst>
                <a:path w="826" h="259" extrusionOk="0">
                  <a:moveTo>
                    <a:pt x="691" y="105"/>
                  </a:moveTo>
                  <a:cubicBezTo>
                    <a:pt x="485" y="0"/>
                    <a:pt x="280" y="20"/>
                    <a:pt x="171" y="77"/>
                  </a:cubicBezTo>
                  <a:cubicBezTo>
                    <a:pt x="84" y="123"/>
                    <a:pt x="31" y="190"/>
                    <a:pt x="0" y="259"/>
                  </a:cubicBezTo>
                  <a:cubicBezTo>
                    <a:pt x="826" y="259"/>
                    <a:pt x="826" y="259"/>
                    <a:pt x="826" y="259"/>
                  </a:cubicBezTo>
                  <a:cubicBezTo>
                    <a:pt x="803" y="196"/>
                    <a:pt x="762" y="140"/>
                    <a:pt x="691" y="1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1" name="Google Shape;1051;p50"/>
            <p:cNvSpPr/>
            <p:nvPr/>
          </p:nvSpPr>
          <p:spPr>
            <a:xfrm>
              <a:off x="1639639" y="1162661"/>
              <a:ext cx="527066" cy="136407"/>
            </a:xfrm>
            <a:custGeom>
              <a:avLst/>
              <a:gdLst/>
              <a:ahLst/>
              <a:cxnLst/>
              <a:rect l="l" t="t" r="r" b="b"/>
              <a:pathLst>
                <a:path w="899" h="233" extrusionOk="0">
                  <a:moveTo>
                    <a:pt x="871" y="0"/>
                  </a:moveTo>
                  <a:cubicBezTo>
                    <a:pt x="45" y="0"/>
                    <a:pt x="45" y="0"/>
                    <a:pt x="45" y="0"/>
                  </a:cubicBezTo>
                  <a:cubicBezTo>
                    <a:pt x="20" y="53"/>
                    <a:pt x="9" y="106"/>
                    <a:pt x="4" y="150"/>
                  </a:cubicBezTo>
                  <a:cubicBezTo>
                    <a:pt x="0" y="184"/>
                    <a:pt x="15" y="210"/>
                    <a:pt x="22" y="233"/>
                  </a:cubicBezTo>
                  <a:cubicBezTo>
                    <a:pt x="887" y="233"/>
                    <a:pt x="887" y="233"/>
                    <a:pt x="887" y="233"/>
                  </a:cubicBezTo>
                  <a:cubicBezTo>
                    <a:pt x="898" y="163"/>
                    <a:pt x="899" y="77"/>
                    <a:pt x="8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2" name="Google Shape;1052;p50"/>
          <p:cNvGrpSpPr/>
          <p:nvPr/>
        </p:nvGrpSpPr>
        <p:grpSpPr>
          <a:xfrm>
            <a:off x="2374048" y="843078"/>
            <a:ext cx="379481" cy="445796"/>
            <a:chOff x="2554206" y="1011105"/>
            <a:chExt cx="613055" cy="720187"/>
          </a:xfrm>
        </p:grpSpPr>
        <p:sp>
          <p:nvSpPr>
            <p:cNvPr id="1053" name="Google Shape;1053;p50"/>
            <p:cNvSpPr/>
            <p:nvPr/>
          </p:nvSpPr>
          <p:spPr>
            <a:xfrm flipH="1">
              <a:off x="2721847" y="1011105"/>
              <a:ext cx="445414" cy="388012"/>
            </a:xfrm>
            <a:custGeom>
              <a:avLst/>
              <a:gdLst/>
              <a:ahLst/>
              <a:cxnLst/>
              <a:rect l="l" t="t" r="r" b="b"/>
              <a:pathLst>
                <a:path w="885" h="771" extrusionOk="0">
                  <a:moveTo>
                    <a:pt x="708" y="363"/>
                  </a:moveTo>
                  <a:cubicBezTo>
                    <a:pt x="699" y="358"/>
                    <a:pt x="687" y="357"/>
                    <a:pt x="677" y="361"/>
                  </a:cubicBezTo>
                  <a:cubicBezTo>
                    <a:pt x="662" y="366"/>
                    <a:pt x="649" y="378"/>
                    <a:pt x="640" y="395"/>
                  </a:cubicBezTo>
                  <a:cubicBezTo>
                    <a:pt x="630" y="411"/>
                    <a:pt x="626" y="429"/>
                    <a:pt x="629" y="444"/>
                  </a:cubicBezTo>
                  <a:cubicBezTo>
                    <a:pt x="631" y="455"/>
                    <a:pt x="637" y="464"/>
                    <a:pt x="646" y="470"/>
                  </a:cubicBezTo>
                  <a:cubicBezTo>
                    <a:pt x="655" y="475"/>
                    <a:pt x="667" y="476"/>
                    <a:pt x="677" y="471"/>
                  </a:cubicBezTo>
                  <a:cubicBezTo>
                    <a:pt x="551" y="690"/>
                    <a:pt x="551" y="690"/>
                    <a:pt x="551" y="690"/>
                  </a:cubicBezTo>
                  <a:cubicBezTo>
                    <a:pt x="548" y="696"/>
                    <a:pt x="542" y="699"/>
                    <a:pt x="536" y="699"/>
                  </a:cubicBezTo>
                  <a:cubicBezTo>
                    <a:pt x="365" y="699"/>
                    <a:pt x="365" y="699"/>
                    <a:pt x="365" y="699"/>
                  </a:cubicBezTo>
                  <a:cubicBezTo>
                    <a:pt x="362" y="700"/>
                    <a:pt x="359" y="703"/>
                    <a:pt x="359" y="706"/>
                  </a:cubicBezTo>
                  <a:cubicBezTo>
                    <a:pt x="358" y="713"/>
                    <a:pt x="358" y="720"/>
                    <a:pt x="365" y="724"/>
                  </a:cubicBezTo>
                  <a:cubicBezTo>
                    <a:pt x="368" y="726"/>
                    <a:pt x="372" y="728"/>
                    <a:pt x="376" y="730"/>
                  </a:cubicBezTo>
                  <a:cubicBezTo>
                    <a:pt x="387" y="737"/>
                    <a:pt x="388" y="751"/>
                    <a:pt x="378" y="759"/>
                  </a:cubicBezTo>
                  <a:cubicBezTo>
                    <a:pt x="368" y="767"/>
                    <a:pt x="354" y="771"/>
                    <a:pt x="341" y="770"/>
                  </a:cubicBezTo>
                  <a:cubicBezTo>
                    <a:pt x="328" y="771"/>
                    <a:pt x="314" y="768"/>
                    <a:pt x="304" y="759"/>
                  </a:cubicBezTo>
                  <a:cubicBezTo>
                    <a:pt x="294" y="751"/>
                    <a:pt x="295" y="737"/>
                    <a:pt x="306" y="730"/>
                  </a:cubicBezTo>
                  <a:cubicBezTo>
                    <a:pt x="310" y="728"/>
                    <a:pt x="314" y="726"/>
                    <a:pt x="317" y="724"/>
                  </a:cubicBezTo>
                  <a:cubicBezTo>
                    <a:pt x="323" y="720"/>
                    <a:pt x="323" y="713"/>
                    <a:pt x="323" y="706"/>
                  </a:cubicBezTo>
                  <a:cubicBezTo>
                    <a:pt x="323" y="703"/>
                    <a:pt x="320" y="700"/>
                    <a:pt x="317" y="699"/>
                  </a:cubicBezTo>
                  <a:cubicBezTo>
                    <a:pt x="115" y="699"/>
                    <a:pt x="115" y="699"/>
                    <a:pt x="115" y="699"/>
                  </a:cubicBezTo>
                  <a:cubicBezTo>
                    <a:pt x="112" y="699"/>
                    <a:pt x="109" y="697"/>
                    <a:pt x="108" y="694"/>
                  </a:cubicBezTo>
                  <a:cubicBezTo>
                    <a:pt x="108" y="694"/>
                    <a:pt x="108" y="694"/>
                    <a:pt x="108" y="694"/>
                  </a:cubicBezTo>
                  <a:cubicBezTo>
                    <a:pt x="58" y="592"/>
                    <a:pt x="0" y="246"/>
                    <a:pt x="247" y="121"/>
                  </a:cubicBezTo>
                  <a:cubicBezTo>
                    <a:pt x="487" y="0"/>
                    <a:pt x="726" y="23"/>
                    <a:pt x="852" y="89"/>
                  </a:cubicBezTo>
                  <a:cubicBezTo>
                    <a:pt x="862" y="94"/>
                    <a:pt x="871" y="99"/>
                    <a:pt x="879" y="104"/>
                  </a:cubicBezTo>
                  <a:cubicBezTo>
                    <a:pt x="883" y="107"/>
                    <a:pt x="885" y="112"/>
                    <a:pt x="882" y="116"/>
                  </a:cubicBezTo>
                  <a:cubicBezTo>
                    <a:pt x="725" y="389"/>
                    <a:pt x="725" y="389"/>
                    <a:pt x="725" y="389"/>
                  </a:cubicBezTo>
                  <a:cubicBezTo>
                    <a:pt x="723" y="378"/>
                    <a:pt x="717" y="368"/>
                    <a:pt x="708" y="36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4" name="Google Shape;1054;p50"/>
            <p:cNvSpPr/>
            <p:nvPr/>
          </p:nvSpPr>
          <p:spPr>
            <a:xfrm flipH="1">
              <a:off x="2554206" y="1072424"/>
              <a:ext cx="329184" cy="568718"/>
            </a:xfrm>
            <a:custGeom>
              <a:avLst/>
              <a:gdLst/>
              <a:ahLst/>
              <a:cxnLst/>
              <a:rect l="l" t="t" r="r" b="b"/>
              <a:pathLst>
                <a:path w="654" h="1130" extrusionOk="0">
                  <a:moveTo>
                    <a:pt x="208" y="896"/>
                  </a:moveTo>
                  <a:cubicBezTo>
                    <a:pt x="217" y="891"/>
                    <a:pt x="224" y="882"/>
                    <a:pt x="225" y="871"/>
                  </a:cubicBezTo>
                  <a:cubicBezTo>
                    <a:pt x="228" y="856"/>
                    <a:pt x="224" y="838"/>
                    <a:pt x="214" y="822"/>
                  </a:cubicBezTo>
                  <a:cubicBezTo>
                    <a:pt x="205" y="805"/>
                    <a:pt x="192" y="793"/>
                    <a:pt x="177" y="787"/>
                  </a:cubicBezTo>
                  <a:cubicBezTo>
                    <a:pt x="167" y="784"/>
                    <a:pt x="156" y="784"/>
                    <a:pt x="147" y="790"/>
                  </a:cubicBezTo>
                  <a:cubicBezTo>
                    <a:pt x="137" y="795"/>
                    <a:pt x="131" y="805"/>
                    <a:pt x="130" y="816"/>
                  </a:cubicBezTo>
                  <a:cubicBezTo>
                    <a:pt x="3" y="597"/>
                    <a:pt x="3" y="597"/>
                    <a:pt x="3" y="597"/>
                  </a:cubicBezTo>
                  <a:cubicBezTo>
                    <a:pt x="0" y="591"/>
                    <a:pt x="0" y="585"/>
                    <a:pt x="3" y="579"/>
                  </a:cubicBezTo>
                  <a:cubicBezTo>
                    <a:pt x="142" y="339"/>
                    <a:pt x="142" y="339"/>
                    <a:pt x="142" y="339"/>
                  </a:cubicBezTo>
                  <a:cubicBezTo>
                    <a:pt x="142" y="336"/>
                    <a:pt x="142" y="332"/>
                    <a:pt x="139" y="330"/>
                  </a:cubicBezTo>
                  <a:cubicBezTo>
                    <a:pt x="133" y="326"/>
                    <a:pt x="127" y="323"/>
                    <a:pt x="121" y="326"/>
                  </a:cubicBezTo>
                  <a:cubicBezTo>
                    <a:pt x="117" y="328"/>
                    <a:pt x="113" y="331"/>
                    <a:pt x="110" y="333"/>
                  </a:cubicBezTo>
                  <a:cubicBezTo>
                    <a:pt x="98" y="339"/>
                    <a:pt x="85" y="333"/>
                    <a:pt x="83" y="320"/>
                  </a:cubicBezTo>
                  <a:cubicBezTo>
                    <a:pt x="81" y="307"/>
                    <a:pt x="85" y="294"/>
                    <a:pt x="92" y="282"/>
                  </a:cubicBezTo>
                  <a:cubicBezTo>
                    <a:pt x="99" y="271"/>
                    <a:pt x="108" y="260"/>
                    <a:pt x="120" y="256"/>
                  </a:cubicBezTo>
                  <a:cubicBezTo>
                    <a:pt x="132" y="251"/>
                    <a:pt x="144" y="259"/>
                    <a:pt x="144" y="272"/>
                  </a:cubicBezTo>
                  <a:cubicBezTo>
                    <a:pt x="145" y="276"/>
                    <a:pt x="144" y="281"/>
                    <a:pt x="144" y="285"/>
                  </a:cubicBezTo>
                  <a:cubicBezTo>
                    <a:pt x="145" y="293"/>
                    <a:pt x="150" y="296"/>
                    <a:pt x="157" y="299"/>
                  </a:cubicBezTo>
                  <a:cubicBezTo>
                    <a:pt x="160" y="301"/>
                    <a:pt x="163" y="299"/>
                    <a:pt x="166" y="297"/>
                  </a:cubicBezTo>
                  <a:cubicBezTo>
                    <a:pt x="334" y="6"/>
                    <a:pt x="334" y="6"/>
                    <a:pt x="334" y="6"/>
                  </a:cubicBezTo>
                  <a:cubicBezTo>
                    <a:pt x="337" y="2"/>
                    <a:pt x="343" y="0"/>
                    <a:pt x="347" y="3"/>
                  </a:cubicBezTo>
                  <a:cubicBezTo>
                    <a:pt x="480" y="102"/>
                    <a:pt x="524" y="251"/>
                    <a:pt x="535" y="353"/>
                  </a:cubicBezTo>
                  <a:cubicBezTo>
                    <a:pt x="542" y="405"/>
                    <a:pt x="507" y="442"/>
                    <a:pt x="511" y="473"/>
                  </a:cubicBezTo>
                  <a:cubicBezTo>
                    <a:pt x="518" y="532"/>
                    <a:pt x="648" y="625"/>
                    <a:pt x="651" y="690"/>
                  </a:cubicBezTo>
                  <a:cubicBezTo>
                    <a:pt x="654" y="734"/>
                    <a:pt x="565" y="752"/>
                    <a:pt x="550" y="781"/>
                  </a:cubicBezTo>
                  <a:cubicBezTo>
                    <a:pt x="543" y="794"/>
                    <a:pt x="562" y="823"/>
                    <a:pt x="560" y="841"/>
                  </a:cubicBezTo>
                  <a:cubicBezTo>
                    <a:pt x="559" y="857"/>
                    <a:pt x="515" y="874"/>
                    <a:pt x="515" y="874"/>
                  </a:cubicBezTo>
                  <a:cubicBezTo>
                    <a:pt x="515" y="874"/>
                    <a:pt x="546" y="903"/>
                    <a:pt x="548" y="916"/>
                  </a:cubicBezTo>
                  <a:cubicBezTo>
                    <a:pt x="549" y="932"/>
                    <a:pt x="520" y="957"/>
                    <a:pt x="519" y="973"/>
                  </a:cubicBezTo>
                  <a:cubicBezTo>
                    <a:pt x="519" y="989"/>
                    <a:pt x="545" y="1030"/>
                    <a:pt x="532" y="1073"/>
                  </a:cubicBezTo>
                  <a:cubicBezTo>
                    <a:pt x="515" y="1130"/>
                    <a:pt x="356" y="1091"/>
                    <a:pt x="288" y="1083"/>
                  </a:cubicBezTo>
                  <a:cubicBezTo>
                    <a:pt x="286" y="1083"/>
                    <a:pt x="283" y="1082"/>
                    <a:pt x="282" y="1079"/>
                  </a:cubicBezTo>
                  <a:cubicBezTo>
                    <a:pt x="177" y="898"/>
                    <a:pt x="177" y="898"/>
                    <a:pt x="177" y="898"/>
                  </a:cubicBezTo>
                  <a:cubicBezTo>
                    <a:pt x="188" y="902"/>
                    <a:pt x="199" y="902"/>
                    <a:pt x="208" y="8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5" name="Google Shape;1055;p50"/>
            <p:cNvSpPr/>
            <p:nvPr/>
          </p:nvSpPr>
          <p:spPr>
            <a:xfrm flipH="1">
              <a:off x="2750903" y="1372925"/>
              <a:ext cx="354381" cy="358367"/>
            </a:xfrm>
            <a:custGeom>
              <a:avLst/>
              <a:gdLst/>
              <a:ahLst/>
              <a:cxnLst/>
              <a:rect l="l" t="t" r="r" b="b"/>
              <a:pathLst>
                <a:path w="704" h="712" extrusionOk="0">
                  <a:moveTo>
                    <a:pt x="11" y="0"/>
                  </a:moveTo>
                  <a:cubicBezTo>
                    <a:pt x="170" y="0"/>
                    <a:pt x="170" y="0"/>
                    <a:pt x="170" y="0"/>
                  </a:cubicBezTo>
                  <a:cubicBezTo>
                    <a:pt x="162" y="7"/>
                    <a:pt x="157" y="17"/>
                    <a:pt x="157" y="28"/>
                  </a:cubicBezTo>
                  <a:cubicBezTo>
                    <a:pt x="157" y="38"/>
                    <a:pt x="162" y="48"/>
                    <a:pt x="170" y="55"/>
                  </a:cubicBezTo>
                  <a:cubicBezTo>
                    <a:pt x="182" y="65"/>
                    <a:pt x="199" y="70"/>
                    <a:pt x="218" y="70"/>
                  </a:cubicBezTo>
                  <a:cubicBezTo>
                    <a:pt x="237" y="70"/>
                    <a:pt x="254" y="65"/>
                    <a:pt x="267" y="55"/>
                  </a:cubicBezTo>
                  <a:cubicBezTo>
                    <a:pt x="275" y="48"/>
                    <a:pt x="280" y="38"/>
                    <a:pt x="280" y="28"/>
                  </a:cubicBezTo>
                  <a:cubicBezTo>
                    <a:pt x="280" y="17"/>
                    <a:pt x="275" y="7"/>
                    <a:pt x="266" y="0"/>
                  </a:cubicBezTo>
                  <a:cubicBezTo>
                    <a:pt x="411" y="0"/>
                    <a:pt x="411" y="0"/>
                    <a:pt x="411" y="0"/>
                  </a:cubicBezTo>
                  <a:cubicBezTo>
                    <a:pt x="417" y="0"/>
                    <a:pt x="423" y="3"/>
                    <a:pt x="426" y="9"/>
                  </a:cubicBezTo>
                  <a:cubicBezTo>
                    <a:pt x="565" y="249"/>
                    <a:pt x="565" y="249"/>
                    <a:pt x="565" y="249"/>
                  </a:cubicBezTo>
                  <a:cubicBezTo>
                    <a:pt x="568" y="251"/>
                    <a:pt x="571" y="253"/>
                    <a:pt x="575" y="251"/>
                  </a:cubicBezTo>
                  <a:cubicBezTo>
                    <a:pt x="581" y="248"/>
                    <a:pt x="586" y="244"/>
                    <a:pt x="587" y="237"/>
                  </a:cubicBezTo>
                  <a:cubicBezTo>
                    <a:pt x="587" y="233"/>
                    <a:pt x="587" y="228"/>
                    <a:pt x="587" y="224"/>
                  </a:cubicBezTo>
                  <a:cubicBezTo>
                    <a:pt x="587" y="211"/>
                    <a:pt x="599" y="203"/>
                    <a:pt x="611" y="208"/>
                  </a:cubicBezTo>
                  <a:cubicBezTo>
                    <a:pt x="623" y="212"/>
                    <a:pt x="633" y="223"/>
                    <a:pt x="639" y="234"/>
                  </a:cubicBezTo>
                  <a:cubicBezTo>
                    <a:pt x="646" y="245"/>
                    <a:pt x="650" y="259"/>
                    <a:pt x="648" y="272"/>
                  </a:cubicBezTo>
                  <a:cubicBezTo>
                    <a:pt x="646" y="285"/>
                    <a:pt x="633" y="290"/>
                    <a:pt x="622" y="284"/>
                  </a:cubicBezTo>
                  <a:cubicBezTo>
                    <a:pt x="618" y="282"/>
                    <a:pt x="614" y="280"/>
                    <a:pt x="611" y="278"/>
                  </a:cubicBezTo>
                  <a:cubicBezTo>
                    <a:pt x="604" y="275"/>
                    <a:pt x="598" y="278"/>
                    <a:pt x="592" y="282"/>
                  </a:cubicBezTo>
                  <a:cubicBezTo>
                    <a:pt x="589" y="283"/>
                    <a:pt x="589" y="287"/>
                    <a:pt x="589" y="291"/>
                  </a:cubicBezTo>
                  <a:cubicBezTo>
                    <a:pt x="700" y="482"/>
                    <a:pt x="700" y="482"/>
                    <a:pt x="700" y="482"/>
                  </a:cubicBezTo>
                  <a:cubicBezTo>
                    <a:pt x="700" y="482"/>
                    <a:pt x="701" y="484"/>
                    <a:pt x="700" y="485"/>
                  </a:cubicBezTo>
                  <a:cubicBezTo>
                    <a:pt x="700" y="487"/>
                    <a:pt x="699" y="488"/>
                    <a:pt x="699" y="488"/>
                  </a:cubicBezTo>
                  <a:cubicBezTo>
                    <a:pt x="699" y="488"/>
                    <a:pt x="699" y="488"/>
                    <a:pt x="699" y="488"/>
                  </a:cubicBezTo>
                  <a:cubicBezTo>
                    <a:pt x="671" y="516"/>
                    <a:pt x="704" y="593"/>
                    <a:pt x="688" y="619"/>
                  </a:cubicBezTo>
                  <a:cubicBezTo>
                    <a:pt x="664" y="659"/>
                    <a:pt x="299" y="712"/>
                    <a:pt x="119" y="586"/>
                  </a:cubicBezTo>
                  <a:cubicBezTo>
                    <a:pt x="83" y="561"/>
                    <a:pt x="129" y="479"/>
                    <a:pt x="98" y="269"/>
                  </a:cubicBezTo>
                  <a:cubicBezTo>
                    <a:pt x="84" y="172"/>
                    <a:pt x="45" y="96"/>
                    <a:pt x="3" y="12"/>
                  </a:cubicBezTo>
                  <a:cubicBezTo>
                    <a:pt x="0" y="7"/>
                    <a:pt x="4" y="0"/>
                    <a:pt x="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6" name="Google Shape;1056;p50"/>
          <p:cNvGrpSpPr/>
          <p:nvPr/>
        </p:nvGrpSpPr>
        <p:grpSpPr>
          <a:xfrm>
            <a:off x="6922223" y="797418"/>
            <a:ext cx="460705" cy="491455"/>
            <a:chOff x="9901824" y="937343"/>
            <a:chExt cx="744273" cy="793950"/>
          </a:xfrm>
        </p:grpSpPr>
        <p:grpSp>
          <p:nvGrpSpPr>
            <p:cNvPr id="1057" name="Google Shape;1057;p50"/>
            <p:cNvGrpSpPr/>
            <p:nvPr/>
          </p:nvGrpSpPr>
          <p:grpSpPr>
            <a:xfrm>
              <a:off x="9901824" y="937343"/>
              <a:ext cx="744273" cy="793950"/>
              <a:chOff x="9901824" y="937343"/>
              <a:chExt cx="744273" cy="793950"/>
            </a:xfrm>
          </p:grpSpPr>
          <p:sp>
            <p:nvSpPr>
              <p:cNvPr id="1058" name="Google Shape;1058;p50"/>
              <p:cNvSpPr/>
              <p:nvPr/>
            </p:nvSpPr>
            <p:spPr>
              <a:xfrm>
                <a:off x="10463799" y="1043794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9" name="Google Shape;1059;p50"/>
              <p:cNvSpPr/>
              <p:nvPr/>
            </p:nvSpPr>
            <p:spPr>
              <a:xfrm>
                <a:off x="10546077" y="1303491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0" name="Google Shape;1060;p50"/>
              <p:cNvSpPr/>
              <p:nvPr/>
            </p:nvSpPr>
            <p:spPr>
              <a:xfrm>
                <a:off x="10463799" y="1499539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1" name="Google Shape;1061;p50"/>
              <p:cNvSpPr/>
              <p:nvPr/>
            </p:nvSpPr>
            <p:spPr>
              <a:xfrm>
                <a:off x="10008275" y="1500204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2" name="Google Shape;1062;p50"/>
              <p:cNvSpPr/>
              <p:nvPr/>
            </p:nvSpPr>
            <p:spPr>
              <a:xfrm>
                <a:off x="9901824" y="1303934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3" name="Google Shape;1063;p50"/>
              <p:cNvSpPr/>
              <p:nvPr/>
            </p:nvSpPr>
            <p:spPr>
              <a:xfrm>
                <a:off x="10008275" y="1044237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4" name="Google Shape;1064;p50"/>
              <p:cNvSpPr/>
              <p:nvPr/>
            </p:nvSpPr>
            <p:spPr>
              <a:xfrm>
                <a:off x="10267751" y="937343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50"/>
              <p:cNvSpPr/>
              <p:nvPr/>
            </p:nvSpPr>
            <p:spPr>
              <a:xfrm>
                <a:off x="10183698" y="1629498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50"/>
              <p:cNvSpPr/>
              <p:nvPr/>
            </p:nvSpPr>
            <p:spPr>
              <a:xfrm>
                <a:off x="10188356" y="1667865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7" name="Google Shape;1067;p50"/>
              <p:cNvSpPr/>
              <p:nvPr/>
            </p:nvSpPr>
            <p:spPr>
              <a:xfrm>
                <a:off x="10212751" y="1705567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068" name="Google Shape;1068;p50"/>
            <p:cNvSpPr/>
            <p:nvPr/>
          </p:nvSpPr>
          <p:spPr>
            <a:xfrm>
              <a:off x="10047751" y="1220548"/>
              <a:ext cx="217117" cy="205362"/>
            </a:xfrm>
            <a:custGeom>
              <a:avLst/>
              <a:gdLst/>
              <a:ahLst/>
              <a:cxnLst/>
              <a:rect l="l" t="t" r="r" b="b"/>
              <a:pathLst>
                <a:path w="380" h="359" extrusionOk="0">
                  <a:moveTo>
                    <a:pt x="63" y="268"/>
                  </a:moveTo>
                  <a:cubicBezTo>
                    <a:pt x="78" y="297"/>
                    <a:pt x="94" y="324"/>
                    <a:pt x="108" y="350"/>
                  </a:cubicBezTo>
                  <a:cubicBezTo>
                    <a:pt x="113" y="359"/>
                    <a:pt x="113" y="359"/>
                    <a:pt x="113" y="359"/>
                  </a:cubicBezTo>
                  <a:cubicBezTo>
                    <a:pt x="380" y="206"/>
                    <a:pt x="380" y="206"/>
                    <a:pt x="380" y="206"/>
                  </a:cubicBezTo>
                  <a:cubicBezTo>
                    <a:pt x="23" y="0"/>
                    <a:pt x="23" y="0"/>
                    <a:pt x="23" y="0"/>
                  </a:cubicBezTo>
                  <a:cubicBezTo>
                    <a:pt x="22" y="2"/>
                    <a:pt x="22" y="4"/>
                    <a:pt x="21" y="6"/>
                  </a:cubicBezTo>
                  <a:cubicBezTo>
                    <a:pt x="21" y="6"/>
                    <a:pt x="21" y="6"/>
                    <a:pt x="21" y="6"/>
                  </a:cubicBezTo>
                  <a:cubicBezTo>
                    <a:pt x="0" y="88"/>
                    <a:pt x="14" y="174"/>
                    <a:pt x="63" y="26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9" name="Google Shape;1069;p50"/>
            <p:cNvSpPr/>
            <p:nvPr/>
          </p:nvSpPr>
          <p:spPr>
            <a:xfrm>
              <a:off x="10063053" y="1080830"/>
              <a:ext cx="205806" cy="250604"/>
            </a:xfrm>
            <a:custGeom>
              <a:avLst/>
              <a:gdLst/>
              <a:ahLst/>
              <a:cxnLst/>
              <a:rect l="l" t="t" r="r" b="b"/>
              <a:pathLst>
                <a:path w="360" h="438" extrusionOk="0">
                  <a:moveTo>
                    <a:pt x="0" y="230"/>
                  </a:moveTo>
                  <a:cubicBezTo>
                    <a:pt x="360" y="438"/>
                    <a:pt x="360" y="438"/>
                    <a:pt x="360" y="438"/>
                  </a:cubicBezTo>
                  <a:cubicBezTo>
                    <a:pt x="360" y="0"/>
                    <a:pt x="360" y="0"/>
                    <a:pt x="360" y="0"/>
                  </a:cubicBezTo>
                  <a:cubicBezTo>
                    <a:pt x="174" y="3"/>
                    <a:pt x="40" y="117"/>
                    <a:pt x="0" y="2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0" name="Google Shape;1070;p50"/>
            <p:cNvSpPr/>
            <p:nvPr/>
          </p:nvSpPr>
          <p:spPr>
            <a:xfrm>
              <a:off x="10276400" y="1080830"/>
              <a:ext cx="208024" cy="250604"/>
            </a:xfrm>
            <a:custGeom>
              <a:avLst/>
              <a:gdLst/>
              <a:ahLst/>
              <a:cxnLst/>
              <a:rect l="l" t="t" r="r" b="b"/>
              <a:pathLst>
                <a:path w="364" h="438" extrusionOk="0">
                  <a:moveTo>
                    <a:pt x="0" y="0"/>
                  </a:moveTo>
                  <a:cubicBezTo>
                    <a:pt x="0" y="438"/>
                    <a:pt x="0" y="438"/>
                    <a:pt x="0" y="438"/>
                  </a:cubicBezTo>
                  <a:cubicBezTo>
                    <a:pt x="364" y="228"/>
                    <a:pt x="364" y="228"/>
                    <a:pt x="364" y="228"/>
                  </a:cubicBezTo>
                  <a:cubicBezTo>
                    <a:pt x="323" y="115"/>
                    <a:pt x="186" y="1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1" name="Google Shape;1071;p50"/>
            <p:cNvSpPr/>
            <p:nvPr/>
          </p:nvSpPr>
          <p:spPr>
            <a:xfrm>
              <a:off x="10280392" y="1218773"/>
              <a:ext cx="219334" cy="208689"/>
            </a:xfrm>
            <a:custGeom>
              <a:avLst/>
              <a:gdLst/>
              <a:ahLst/>
              <a:cxnLst/>
              <a:rect l="l" t="t" r="r" b="b"/>
              <a:pathLst>
                <a:path w="384" h="365" extrusionOk="0">
                  <a:moveTo>
                    <a:pt x="322" y="271"/>
                  </a:moveTo>
                  <a:cubicBezTo>
                    <a:pt x="371" y="177"/>
                    <a:pt x="384" y="91"/>
                    <a:pt x="364" y="9"/>
                  </a:cubicBezTo>
                  <a:cubicBezTo>
                    <a:pt x="364" y="9"/>
                    <a:pt x="364" y="9"/>
                    <a:pt x="364" y="9"/>
                  </a:cubicBezTo>
                  <a:cubicBezTo>
                    <a:pt x="363" y="6"/>
                    <a:pt x="362" y="3"/>
                    <a:pt x="361" y="0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270" y="365"/>
                    <a:pt x="270" y="365"/>
                    <a:pt x="270" y="365"/>
                  </a:cubicBezTo>
                  <a:cubicBezTo>
                    <a:pt x="277" y="353"/>
                    <a:pt x="277" y="353"/>
                    <a:pt x="277" y="353"/>
                  </a:cubicBezTo>
                  <a:cubicBezTo>
                    <a:pt x="291" y="327"/>
                    <a:pt x="307" y="300"/>
                    <a:pt x="322" y="27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2" name="Google Shape;1072;p50"/>
            <p:cNvSpPr/>
            <p:nvPr/>
          </p:nvSpPr>
          <p:spPr>
            <a:xfrm>
              <a:off x="10116279" y="1345184"/>
              <a:ext cx="152580" cy="267681"/>
            </a:xfrm>
            <a:custGeom>
              <a:avLst/>
              <a:gdLst/>
              <a:ahLst/>
              <a:cxnLst/>
              <a:rect l="l" t="t" r="r" b="b"/>
              <a:pathLst>
                <a:path w="267" h="468" extrusionOk="0">
                  <a:moveTo>
                    <a:pt x="267" y="468"/>
                  </a:moveTo>
                  <a:cubicBezTo>
                    <a:pt x="267" y="0"/>
                    <a:pt x="267" y="0"/>
                    <a:pt x="267" y="0"/>
                  </a:cubicBezTo>
                  <a:cubicBezTo>
                    <a:pt x="0" y="153"/>
                    <a:pt x="0" y="153"/>
                    <a:pt x="0" y="153"/>
                  </a:cubicBezTo>
                  <a:cubicBezTo>
                    <a:pt x="21" y="190"/>
                    <a:pt x="42" y="229"/>
                    <a:pt x="61" y="272"/>
                  </a:cubicBezTo>
                  <a:cubicBezTo>
                    <a:pt x="75" y="304"/>
                    <a:pt x="83" y="346"/>
                    <a:pt x="90" y="383"/>
                  </a:cubicBezTo>
                  <a:cubicBezTo>
                    <a:pt x="92" y="398"/>
                    <a:pt x="95" y="411"/>
                    <a:pt x="98" y="424"/>
                  </a:cubicBezTo>
                  <a:cubicBezTo>
                    <a:pt x="105" y="457"/>
                    <a:pt x="116" y="466"/>
                    <a:pt x="151" y="467"/>
                  </a:cubicBezTo>
                  <a:cubicBezTo>
                    <a:pt x="157" y="468"/>
                    <a:pt x="157" y="468"/>
                    <a:pt x="157" y="468"/>
                  </a:cubicBezTo>
                  <a:cubicBezTo>
                    <a:pt x="185" y="468"/>
                    <a:pt x="185" y="468"/>
                    <a:pt x="185" y="468"/>
                  </a:cubicBezTo>
                  <a:cubicBezTo>
                    <a:pt x="237" y="468"/>
                    <a:pt x="237" y="468"/>
                    <a:pt x="237" y="468"/>
                  </a:cubicBezTo>
                  <a:cubicBezTo>
                    <a:pt x="247" y="468"/>
                    <a:pt x="257" y="468"/>
                    <a:pt x="267" y="4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3" name="Google Shape;1073;p50"/>
            <p:cNvSpPr/>
            <p:nvPr/>
          </p:nvSpPr>
          <p:spPr>
            <a:xfrm>
              <a:off x="10276400" y="1345184"/>
              <a:ext cx="154798" cy="267681"/>
            </a:xfrm>
            <a:custGeom>
              <a:avLst/>
              <a:gdLst/>
              <a:ahLst/>
              <a:cxnLst/>
              <a:rect l="l" t="t" r="r" b="b"/>
              <a:pathLst>
                <a:path w="271" h="468" extrusionOk="0">
                  <a:moveTo>
                    <a:pt x="174" y="424"/>
                  </a:moveTo>
                  <a:cubicBezTo>
                    <a:pt x="177" y="411"/>
                    <a:pt x="180" y="398"/>
                    <a:pt x="182" y="383"/>
                  </a:cubicBezTo>
                  <a:cubicBezTo>
                    <a:pt x="189" y="346"/>
                    <a:pt x="197" y="304"/>
                    <a:pt x="211" y="272"/>
                  </a:cubicBezTo>
                  <a:cubicBezTo>
                    <a:pt x="230" y="229"/>
                    <a:pt x="251" y="191"/>
                    <a:pt x="271" y="156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467"/>
                    <a:pt x="0" y="467"/>
                    <a:pt x="0" y="467"/>
                  </a:cubicBezTo>
                  <a:cubicBezTo>
                    <a:pt x="5" y="467"/>
                    <a:pt x="5" y="467"/>
                    <a:pt x="5" y="467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5" y="468"/>
                    <a:pt x="5" y="468"/>
                    <a:pt x="5" y="468"/>
                  </a:cubicBezTo>
                  <a:cubicBezTo>
                    <a:pt x="15" y="468"/>
                    <a:pt x="25" y="468"/>
                    <a:pt x="36" y="468"/>
                  </a:cubicBezTo>
                  <a:cubicBezTo>
                    <a:pt x="42" y="467"/>
                    <a:pt x="42" y="467"/>
                    <a:pt x="42" y="467"/>
                  </a:cubicBezTo>
                  <a:cubicBezTo>
                    <a:pt x="94" y="468"/>
                    <a:pt x="94" y="468"/>
                    <a:pt x="94" y="468"/>
                  </a:cubicBezTo>
                  <a:cubicBezTo>
                    <a:pt x="101" y="468"/>
                    <a:pt x="108" y="468"/>
                    <a:pt x="115" y="467"/>
                  </a:cubicBezTo>
                  <a:cubicBezTo>
                    <a:pt x="157" y="467"/>
                    <a:pt x="167" y="456"/>
                    <a:pt x="174" y="42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4" name="Google Shape;1074;p50"/>
          <p:cNvGrpSpPr/>
          <p:nvPr/>
        </p:nvGrpSpPr>
        <p:grpSpPr>
          <a:xfrm>
            <a:off x="2993392" y="843244"/>
            <a:ext cx="369868" cy="445629"/>
            <a:chOff x="3554761" y="1011374"/>
            <a:chExt cx="597525" cy="719918"/>
          </a:xfrm>
        </p:grpSpPr>
        <p:sp>
          <p:nvSpPr>
            <p:cNvPr id="1075" name="Google Shape;1075;p50"/>
            <p:cNvSpPr/>
            <p:nvPr/>
          </p:nvSpPr>
          <p:spPr>
            <a:xfrm>
              <a:off x="3615879" y="1376596"/>
              <a:ext cx="441685" cy="354696"/>
            </a:xfrm>
            <a:custGeom>
              <a:avLst/>
              <a:gdLst/>
              <a:ahLst/>
              <a:cxnLst/>
              <a:rect l="l" t="t" r="r" b="b"/>
              <a:pathLst>
                <a:path w="797" h="638" extrusionOk="0">
                  <a:moveTo>
                    <a:pt x="674" y="281"/>
                  </a:moveTo>
                  <a:cubicBezTo>
                    <a:pt x="667" y="288"/>
                    <a:pt x="658" y="291"/>
                    <a:pt x="648" y="290"/>
                  </a:cubicBezTo>
                  <a:cubicBezTo>
                    <a:pt x="634" y="289"/>
                    <a:pt x="620" y="281"/>
                    <a:pt x="608" y="269"/>
                  </a:cubicBezTo>
                  <a:cubicBezTo>
                    <a:pt x="595" y="257"/>
                    <a:pt x="588" y="243"/>
                    <a:pt x="586" y="228"/>
                  </a:cubicBezTo>
                  <a:cubicBezTo>
                    <a:pt x="585" y="219"/>
                    <a:pt x="589" y="209"/>
                    <a:pt x="595" y="202"/>
                  </a:cubicBezTo>
                  <a:cubicBezTo>
                    <a:pt x="602" y="195"/>
                    <a:pt x="612" y="192"/>
                    <a:pt x="622" y="193"/>
                  </a:cubicBezTo>
                  <a:cubicBezTo>
                    <a:pt x="433" y="4"/>
                    <a:pt x="433" y="4"/>
                    <a:pt x="433" y="4"/>
                  </a:cubicBezTo>
                  <a:cubicBezTo>
                    <a:pt x="429" y="0"/>
                    <a:pt x="423" y="0"/>
                    <a:pt x="419" y="4"/>
                  </a:cubicBezTo>
                  <a:cubicBezTo>
                    <a:pt x="216" y="207"/>
                    <a:pt x="216" y="207"/>
                    <a:pt x="216" y="207"/>
                  </a:cubicBezTo>
                  <a:cubicBezTo>
                    <a:pt x="214" y="209"/>
                    <a:pt x="212" y="210"/>
                    <a:pt x="209" y="210"/>
                  </a:cubicBezTo>
                  <a:cubicBezTo>
                    <a:pt x="208" y="210"/>
                    <a:pt x="206" y="210"/>
                    <a:pt x="205" y="209"/>
                  </a:cubicBezTo>
                  <a:cubicBezTo>
                    <a:pt x="201" y="204"/>
                    <a:pt x="197" y="200"/>
                    <a:pt x="198" y="193"/>
                  </a:cubicBezTo>
                  <a:cubicBezTo>
                    <a:pt x="199" y="190"/>
                    <a:pt x="200" y="186"/>
                    <a:pt x="201" y="182"/>
                  </a:cubicBezTo>
                  <a:cubicBezTo>
                    <a:pt x="204" y="171"/>
                    <a:pt x="195" y="161"/>
                    <a:pt x="184" y="162"/>
                  </a:cubicBezTo>
                  <a:cubicBezTo>
                    <a:pt x="172" y="163"/>
                    <a:pt x="161" y="170"/>
                    <a:pt x="153" y="179"/>
                  </a:cubicBezTo>
                  <a:cubicBezTo>
                    <a:pt x="144" y="187"/>
                    <a:pt x="137" y="198"/>
                    <a:pt x="136" y="210"/>
                  </a:cubicBezTo>
                  <a:cubicBezTo>
                    <a:pt x="135" y="221"/>
                    <a:pt x="145" y="230"/>
                    <a:pt x="156" y="227"/>
                  </a:cubicBezTo>
                  <a:cubicBezTo>
                    <a:pt x="160" y="226"/>
                    <a:pt x="164" y="225"/>
                    <a:pt x="167" y="224"/>
                  </a:cubicBezTo>
                  <a:cubicBezTo>
                    <a:pt x="174" y="223"/>
                    <a:pt x="178" y="227"/>
                    <a:pt x="183" y="231"/>
                  </a:cubicBezTo>
                  <a:cubicBezTo>
                    <a:pt x="184" y="232"/>
                    <a:pt x="184" y="234"/>
                    <a:pt x="184" y="235"/>
                  </a:cubicBezTo>
                  <a:cubicBezTo>
                    <a:pt x="184" y="237"/>
                    <a:pt x="183" y="240"/>
                    <a:pt x="181" y="242"/>
                  </a:cubicBezTo>
                  <a:cubicBezTo>
                    <a:pt x="4" y="419"/>
                    <a:pt x="4" y="419"/>
                    <a:pt x="4" y="419"/>
                  </a:cubicBezTo>
                  <a:cubicBezTo>
                    <a:pt x="0" y="423"/>
                    <a:pt x="1" y="427"/>
                    <a:pt x="2" y="430"/>
                  </a:cubicBezTo>
                  <a:cubicBezTo>
                    <a:pt x="32" y="483"/>
                    <a:pt x="232" y="420"/>
                    <a:pt x="247" y="435"/>
                  </a:cubicBezTo>
                  <a:cubicBezTo>
                    <a:pt x="274" y="459"/>
                    <a:pt x="244" y="530"/>
                    <a:pt x="258" y="554"/>
                  </a:cubicBezTo>
                  <a:cubicBezTo>
                    <a:pt x="279" y="589"/>
                    <a:pt x="609" y="638"/>
                    <a:pt x="773" y="524"/>
                  </a:cubicBezTo>
                  <a:cubicBezTo>
                    <a:pt x="797" y="507"/>
                    <a:pt x="779" y="460"/>
                    <a:pt x="781" y="357"/>
                  </a:cubicBezTo>
                  <a:cubicBezTo>
                    <a:pt x="781" y="354"/>
                    <a:pt x="780" y="352"/>
                    <a:pt x="779" y="350"/>
                  </a:cubicBezTo>
                  <a:cubicBezTo>
                    <a:pt x="683" y="255"/>
                    <a:pt x="683" y="255"/>
                    <a:pt x="683" y="255"/>
                  </a:cubicBezTo>
                  <a:cubicBezTo>
                    <a:pt x="684" y="265"/>
                    <a:pt x="681" y="274"/>
                    <a:pt x="674" y="28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6" name="Google Shape;1076;p50"/>
            <p:cNvSpPr/>
            <p:nvPr/>
          </p:nvSpPr>
          <p:spPr>
            <a:xfrm>
              <a:off x="3554761" y="1164199"/>
              <a:ext cx="288366" cy="430478"/>
            </a:xfrm>
            <a:custGeom>
              <a:avLst/>
              <a:gdLst/>
              <a:ahLst/>
              <a:cxnLst/>
              <a:rect l="l" t="t" r="r" b="b"/>
              <a:pathLst>
                <a:path w="520" h="774" extrusionOk="0">
                  <a:moveTo>
                    <a:pt x="2" y="460"/>
                  </a:moveTo>
                  <a:cubicBezTo>
                    <a:pt x="0" y="499"/>
                    <a:pt x="80" y="515"/>
                    <a:pt x="94" y="542"/>
                  </a:cubicBezTo>
                  <a:cubicBezTo>
                    <a:pt x="100" y="554"/>
                    <a:pt x="83" y="580"/>
                    <a:pt x="84" y="597"/>
                  </a:cubicBezTo>
                  <a:cubicBezTo>
                    <a:pt x="86" y="610"/>
                    <a:pt x="125" y="626"/>
                    <a:pt x="125" y="626"/>
                  </a:cubicBezTo>
                  <a:cubicBezTo>
                    <a:pt x="125" y="626"/>
                    <a:pt x="97" y="652"/>
                    <a:pt x="96" y="664"/>
                  </a:cubicBezTo>
                  <a:cubicBezTo>
                    <a:pt x="95" y="679"/>
                    <a:pt x="121" y="701"/>
                    <a:pt x="122" y="716"/>
                  </a:cubicBezTo>
                  <a:cubicBezTo>
                    <a:pt x="122" y="723"/>
                    <a:pt x="116" y="737"/>
                    <a:pt x="111" y="754"/>
                  </a:cubicBezTo>
                  <a:cubicBezTo>
                    <a:pt x="108" y="767"/>
                    <a:pt x="114" y="774"/>
                    <a:pt x="127" y="763"/>
                  </a:cubicBezTo>
                  <a:cubicBezTo>
                    <a:pt x="265" y="624"/>
                    <a:pt x="265" y="624"/>
                    <a:pt x="265" y="624"/>
                  </a:cubicBezTo>
                  <a:cubicBezTo>
                    <a:pt x="255" y="626"/>
                    <a:pt x="246" y="622"/>
                    <a:pt x="239" y="615"/>
                  </a:cubicBezTo>
                  <a:cubicBezTo>
                    <a:pt x="232" y="609"/>
                    <a:pt x="229" y="599"/>
                    <a:pt x="230" y="589"/>
                  </a:cubicBezTo>
                  <a:cubicBezTo>
                    <a:pt x="231" y="575"/>
                    <a:pt x="239" y="561"/>
                    <a:pt x="251" y="549"/>
                  </a:cubicBezTo>
                  <a:cubicBezTo>
                    <a:pt x="263" y="536"/>
                    <a:pt x="277" y="529"/>
                    <a:pt x="292" y="528"/>
                  </a:cubicBezTo>
                  <a:cubicBezTo>
                    <a:pt x="301" y="527"/>
                    <a:pt x="311" y="530"/>
                    <a:pt x="318" y="537"/>
                  </a:cubicBezTo>
                  <a:cubicBezTo>
                    <a:pt x="324" y="544"/>
                    <a:pt x="328" y="553"/>
                    <a:pt x="326" y="563"/>
                  </a:cubicBezTo>
                  <a:cubicBezTo>
                    <a:pt x="516" y="374"/>
                    <a:pt x="516" y="374"/>
                    <a:pt x="516" y="374"/>
                  </a:cubicBezTo>
                  <a:cubicBezTo>
                    <a:pt x="520" y="370"/>
                    <a:pt x="520" y="364"/>
                    <a:pt x="516" y="361"/>
                  </a:cubicBezTo>
                  <a:cubicBezTo>
                    <a:pt x="313" y="157"/>
                    <a:pt x="313" y="157"/>
                    <a:pt x="313" y="157"/>
                  </a:cubicBezTo>
                  <a:cubicBezTo>
                    <a:pt x="311" y="155"/>
                    <a:pt x="310" y="153"/>
                    <a:pt x="310" y="150"/>
                  </a:cubicBezTo>
                  <a:cubicBezTo>
                    <a:pt x="310" y="149"/>
                    <a:pt x="310" y="148"/>
                    <a:pt x="311" y="147"/>
                  </a:cubicBezTo>
                  <a:cubicBezTo>
                    <a:pt x="316" y="142"/>
                    <a:pt x="320" y="138"/>
                    <a:pt x="327" y="139"/>
                  </a:cubicBezTo>
                  <a:cubicBezTo>
                    <a:pt x="330" y="140"/>
                    <a:pt x="334" y="141"/>
                    <a:pt x="338" y="142"/>
                  </a:cubicBezTo>
                  <a:cubicBezTo>
                    <a:pt x="349" y="145"/>
                    <a:pt x="359" y="137"/>
                    <a:pt x="358" y="125"/>
                  </a:cubicBezTo>
                  <a:cubicBezTo>
                    <a:pt x="357" y="114"/>
                    <a:pt x="350" y="102"/>
                    <a:pt x="341" y="94"/>
                  </a:cubicBezTo>
                  <a:cubicBezTo>
                    <a:pt x="333" y="86"/>
                    <a:pt x="322" y="79"/>
                    <a:pt x="310" y="78"/>
                  </a:cubicBezTo>
                  <a:cubicBezTo>
                    <a:pt x="299" y="77"/>
                    <a:pt x="290" y="86"/>
                    <a:pt x="293" y="98"/>
                  </a:cubicBezTo>
                  <a:cubicBezTo>
                    <a:pt x="294" y="101"/>
                    <a:pt x="295" y="105"/>
                    <a:pt x="296" y="109"/>
                  </a:cubicBezTo>
                  <a:cubicBezTo>
                    <a:pt x="297" y="116"/>
                    <a:pt x="293" y="120"/>
                    <a:pt x="289" y="124"/>
                  </a:cubicBezTo>
                  <a:cubicBezTo>
                    <a:pt x="288" y="125"/>
                    <a:pt x="286" y="125"/>
                    <a:pt x="285" y="126"/>
                  </a:cubicBezTo>
                  <a:cubicBezTo>
                    <a:pt x="282" y="126"/>
                    <a:pt x="280" y="125"/>
                    <a:pt x="278" y="123"/>
                  </a:cubicBezTo>
                  <a:cubicBezTo>
                    <a:pt x="161" y="5"/>
                    <a:pt x="161" y="5"/>
                    <a:pt x="161" y="5"/>
                  </a:cubicBezTo>
                  <a:cubicBezTo>
                    <a:pt x="156" y="0"/>
                    <a:pt x="148" y="2"/>
                    <a:pt x="145" y="8"/>
                  </a:cubicBezTo>
                  <a:cubicBezTo>
                    <a:pt x="123" y="60"/>
                    <a:pt x="112" y="112"/>
                    <a:pt x="107" y="154"/>
                  </a:cubicBezTo>
                  <a:cubicBezTo>
                    <a:pt x="101" y="202"/>
                    <a:pt x="132" y="236"/>
                    <a:pt x="129" y="263"/>
                  </a:cubicBezTo>
                  <a:cubicBezTo>
                    <a:pt x="123" y="317"/>
                    <a:pt x="5" y="401"/>
                    <a:pt x="2" y="46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7" name="Google Shape;1077;p50"/>
            <p:cNvSpPr/>
            <p:nvPr/>
          </p:nvSpPr>
          <p:spPr>
            <a:xfrm>
              <a:off x="3860350" y="1126940"/>
              <a:ext cx="291937" cy="427110"/>
            </a:xfrm>
            <a:custGeom>
              <a:avLst/>
              <a:gdLst/>
              <a:ahLst/>
              <a:cxnLst/>
              <a:rect l="l" t="t" r="r" b="b"/>
              <a:pathLst>
                <a:path w="527" h="768" extrusionOk="0">
                  <a:moveTo>
                    <a:pt x="281" y="185"/>
                  </a:moveTo>
                  <a:cubicBezTo>
                    <a:pt x="288" y="191"/>
                    <a:pt x="291" y="201"/>
                    <a:pt x="290" y="211"/>
                  </a:cubicBezTo>
                  <a:cubicBezTo>
                    <a:pt x="289" y="225"/>
                    <a:pt x="281" y="239"/>
                    <a:pt x="269" y="251"/>
                  </a:cubicBezTo>
                  <a:cubicBezTo>
                    <a:pt x="257" y="264"/>
                    <a:pt x="242" y="271"/>
                    <a:pt x="228" y="273"/>
                  </a:cubicBezTo>
                  <a:cubicBezTo>
                    <a:pt x="218" y="274"/>
                    <a:pt x="209" y="270"/>
                    <a:pt x="202" y="264"/>
                  </a:cubicBezTo>
                  <a:cubicBezTo>
                    <a:pt x="195" y="257"/>
                    <a:pt x="192" y="247"/>
                    <a:pt x="193" y="237"/>
                  </a:cubicBezTo>
                  <a:cubicBezTo>
                    <a:pt x="4" y="426"/>
                    <a:pt x="4" y="426"/>
                    <a:pt x="4" y="426"/>
                  </a:cubicBezTo>
                  <a:cubicBezTo>
                    <a:pt x="0" y="430"/>
                    <a:pt x="0" y="436"/>
                    <a:pt x="4" y="440"/>
                  </a:cubicBezTo>
                  <a:cubicBezTo>
                    <a:pt x="207" y="643"/>
                    <a:pt x="207" y="643"/>
                    <a:pt x="207" y="643"/>
                  </a:cubicBezTo>
                  <a:cubicBezTo>
                    <a:pt x="209" y="645"/>
                    <a:pt x="210" y="647"/>
                    <a:pt x="210" y="650"/>
                  </a:cubicBezTo>
                  <a:cubicBezTo>
                    <a:pt x="210" y="651"/>
                    <a:pt x="209" y="653"/>
                    <a:pt x="208" y="654"/>
                  </a:cubicBezTo>
                  <a:cubicBezTo>
                    <a:pt x="204" y="658"/>
                    <a:pt x="200" y="662"/>
                    <a:pt x="193" y="661"/>
                  </a:cubicBezTo>
                  <a:cubicBezTo>
                    <a:pt x="189" y="660"/>
                    <a:pt x="186" y="659"/>
                    <a:pt x="182" y="658"/>
                  </a:cubicBezTo>
                  <a:cubicBezTo>
                    <a:pt x="171" y="655"/>
                    <a:pt x="161" y="664"/>
                    <a:pt x="162" y="675"/>
                  </a:cubicBezTo>
                  <a:cubicBezTo>
                    <a:pt x="163" y="687"/>
                    <a:pt x="170" y="698"/>
                    <a:pt x="179" y="706"/>
                  </a:cubicBezTo>
                  <a:cubicBezTo>
                    <a:pt x="187" y="715"/>
                    <a:pt x="198" y="722"/>
                    <a:pt x="209" y="723"/>
                  </a:cubicBezTo>
                  <a:cubicBezTo>
                    <a:pt x="221" y="724"/>
                    <a:pt x="229" y="714"/>
                    <a:pt x="227" y="703"/>
                  </a:cubicBezTo>
                  <a:cubicBezTo>
                    <a:pt x="226" y="699"/>
                    <a:pt x="224" y="695"/>
                    <a:pt x="224" y="691"/>
                  </a:cubicBezTo>
                  <a:cubicBezTo>
                    <a:pt x="222" y="685"/>
                    <a:pt x="226" y="681"/>
                    <a:pt x="231" y="676"/>
                  </a:cubicBezTo>
                  <a:cubicBezTo>
                    <a:pt x="232" y="675"/>
                    <a:pt x="233" y="675"/>
                    <a:pt x="235" y="675"/>
                  </a:cubicBezTo>
                  <a:cubicBezTo>
                    <a:pt x="237" y="675"/>
                    <a:pt x="240" y="676"/>
                    <a:pt x="241" y="677"/>
                  </a:cubicBezTo>
                  <a:cubicBezTo>
                    <a:pt x="326" y="763"/>
                    <a:pt x="326" y="763"/>
                    <a:pt x="326" y="763"/>
                  </a:cubicBezTo>
                  <a:cubicBezTo>
                    <a:pt x="332" y="768"/>
                    <a:pt x="342" y="765"/>
                    <a:pt x="343" y="757"/>
                  </a:cubicBezTo>
                  <a:cubicBezTo>
                    <a:pt x="344" y="735"/>
                    <a:pt x="347" y="712"/>
                    <a:pt x="350" y="686"/>
                  </a:cubicBezTo>
                  <a:cubicBezTo>
                    <a:pt x="365" y="585"/>
                    <a:pt x="409" y="509"/>
                    <a:pt x="453" y="420"/>
                  </a:cubicBezTo>
                  <a:cubicBezTo>
                    <a:pt x="488" y="349"/>
                    <a:pt x="527" y="147"/>
                    <a:pt x="441" y="6"/>
                  </a:cubicBezTo>
                  <a:cubicBezTo>
                    <a:pt x="438" y="1"/>
                    <a:pt x="430" y="0"/>
                    <a:pt x="426" y="4"/>
                  </a:cubicBezTo>
                  <a:cubicBezTo>
                    <a:pt x="254" y="176"/>
                    <a:pt x="254" y="176"/>
                    <a:pt x="254" y="176"/>
                  </a:cubicBezTo>
                  <a:cubicBezTo>
                    <a:pt x="264" y="175"/>
                    <a:pt x="274" y="178"/>
                    <a:pt x="281" y="18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78" name="Google Shape;1078;p50"/>
            <p:cNvSpPr/>
            <p:nvPr/>
          </p:nvSpPr>
          <p:spPr>
            <a:xfrm>
              <a:off x="3644023" y="1011374"/>
              <a:ext cx="449665" cy="347961"/>
            </a:xfrm>
            <a:custGeom>
              <a:avLst/>
              <a:gdLst/>
              <a:ahLst/>
              <a:cxnLst/>
              <a:rect l="l" t="t" r="r" b="b"/>
              <a:pathLst>
                <a:path w="811" h="626" extrusionOk="0">
                  <a:moveTo>
                    <a:pt x="126" y="345"/>
                  </a:moveTo>
                  <a:cubicBezTo>
                    <a:pt x="132" y="338"/>
                    <a:pt x="142" y="335"/>
                    <a:pt x="151" y="336"/>
                  </a:cubicBezTo>
                  <a:cubicBezTo>
                    <a:pt x="166" y="337"/>
                    <a:pt x="180" y="345"/>
                    <a:pt x="192" y="357"/>
                  </a:cubicBezTo>
                  <a:cubicBezTo>
                    <a:pt x="204" y="369"/>
                    <a:pt x="212" y="384"/>
                    <a:pt x="213" y="398"/>
                  </a:cubicBezTo>
                  <a:cubicBezTo>
                    <a:pt x="214" y="408"/>
                    <a:pt x="211" y="417"/>
                    <a:pt x="204" y="424"/>
                  </a:cubicBezTo>
                  <a:cubicBezTo>
                    <a:pt x="197" y="431"/>
                    <a:pt x="188" y="434"/>
                    <a:pt x="178" y="433"/>
                  </a:cubicBezTo>
                  <a:cubicBezTo>
                    <a:pt x="367" y="622"/>
                    <a:pt x="367" y="622"/>
                    <a:pt x="367" y="622"/>
                  </a:cubicBezTo>
                  <a:cubicBezTo>
                    <a:pt x="371" y="626"/>
                    <a:pt x="377" y="626"/>
                    <a:pt x="380" y="622"/>
                  </a:cubicBezTo>
                  <a:cubicBezTo>
                    <a:pt x="584" y="419"/>
                    <a:pt x="584" y="419"/>
                    <a:pt x="584" y="419"/>
                  </a:cubicBezTo>
                  <a:cubicBezTo>
                    <a:pt x="586" y="417"/>
                    <a:pt x="588" y="416"/>
                    <a:pt x="591" y="416"/>
                  </a:cubicBezTo>
                  <a:cubicBezTo>
                    <a:pt x="592" y="416"/>
                    <a:pt x="593" y="417"/>
                    <a:pt x="594" y="418"/>
                  </a:cubicBezTo>
                  <a:cubicBezTo>
                    <a:pt x="599" y="422"/>
                    <a:pt x="603" y="426"/>
                    <a:pt x="602" y="433"/>
                  </a:cubicBezTo>
                  <a:cubicBezTo>
                    <a:pt x="601" y="437"/>
                    <a:pt x="600" y="440"/>
                    <a:pt x="599" y="444"/>
                  </a:cubicBezTo>
                  <a:cubicBezTo>
                    <a:pt x="596" y="455"/>
                    <a:pt x="604" y="465"/>
                    <a:pt x="616" y="464"/>
                  </a:cubicBezTo>
                  <a:cubicBezTo>
                    <a:pt x="627" y="463"/>
                    <a:pt x="639" y="456"/>
                    <a:pt x="647" y="447"/>
                  </a:cubicBezTo>
                  <a:cubicBezTo>
                    <a:pt x="655" y="439"/>
                    <a:pt x="662" y="428"/>
                    <a:pt x="663" y="417"/>
                  </a:cubicBezTo>
                  <a:cubicBezTo>
                    <a:pt x="664" y="405"/>
                    <a:pt x="655" y="397"/>
                    <a:pt x="643" y="399"/>
                  </a:cubicBezTo>
                  <a:cubicBezTo>
                    <a:pt x="640" y="400"/>
                    <a:pt x="636" y="402"/>
                    <a:pt x="632" y="402"/>
                  </a:cubicBezTo>
                  <a:cubicBezTo>
                    <a:pt x="625" y="404"/>
                    <a:pt x="621" y="400"/>
                    <a:pt x="617" y="395"/>
                  </a:cubicBezTo>
                  <a:cubicBezTo>
                    <a:pt x="616" y="394"/>
                    <a:pt x="616" y="393"/>
                    <a:pt x="615" y="391"/>
                  </a:cubicBezTo>
                  <a:cubicBezTo>
                    <a:pt x="615" y="389"/>
                    <a:pt x="616" y="386"/>
                    <a:pt x="618" y="385"/>
                  </a:cubicBezTo>
                  <a:cubicBezTo>
                    <a:pt x="808" y="195"/>
                    <a:pt x="808" y="195"/>
                    <a:pt x="808" y="195"/>
                  </a:cubicBezTo>
                  <a:cubicBezTo>
                    <a:pt x="811" y="192"/>
                    <a:pt x="811" y="186"/>
                    <a:pt x="808" y="182"/>
                  </a:cubicBezTo>
                  <a:cubicBezTo>
                    <a:pt x="785" y="154"/>
                    <a:pt x="755" y="129"/>
                    <a:pt x="717" y="109"/>
                  </a:cubicBezTo>
                  <a:cubicBezTo>
                    <a:pt x="500" y="0"/>
                    <a:pt x="284" y="20"/>
                    <a:pt x="170" y="80"/>
                  </a:cubicBezTo>
                  <a:cubicBezTo>
                    <a:pt x="88" y="123"/>
                    <a:pt x="36" y="184"/>
                    <a:pt x="2" y="247"/>
                  </a:cubicBezTo>
                  <a:cubicBezTo>
                    <a:pt x="0" y="251"/>
                    <a:pt x="0" y="255"/>
                    <a:pt x="3" y="258"/>
                  </a:cubicBezTo>
                  <a:cubicBezTo>
                    <a:pt x="117" y="372"/>
                    <a:pt x="117" y="372"/>
                    <a:pt x="117" y="372"/>
                  </a:cubicBezTo>
                  <a:cubicBezTo>
                    <a:pt x="115" y="362"/>
                    <a:pt x="119" y="352"/>
                    <a:pt x="126" y="3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9" name="Google Shape;1079;p50"/>
          <p:cNvGrpSpPr/>
          <p:nvPr/>
        </p:nvGrpSpPr>
        <p:grpSpPr>
          <a:xfrm>
            <a:off x="3603122" y="843032"/>
            <a:ext cx="370755" cy="445841"/>
            <a:chOff x="4539787" y="1011032"/>
            <a:chExt cx="598958" cy="720261"/>
          </a:xfrm>
        </p:grpSpPr>
        <p:sp>
          <p:nvSpPr>
            <p:cNvPr id="1080" name="Google Shape;1080;p50"/>
            <p:cNvSpPr/>
            <p:nvPr/>
          </p:nvSpPr>
          <p:spPr>
            <a:xfrm>
              <a:off x="4849480" y="1011032"/>
              <a:ext cx="289264" cy="340491"/>
            </a:xfrm>
            <a:custGeom>
              <a:avLst/>
              <a:gdLst/>
              <a:ahLst/>
              <a:cxnLst/>
              <a:rect l="l" t="t" r="r" b="b"/>
              <a:pathLst>
                <a:path w="518" h="610" extrusionOk="0">
                  <a:moveTo>
                    <a:pt x="26" y="275"/>
                  </a:moveTo>
                  <a:cubicBezTo>
                    <a:pt x="36" y="275"/>
                    <a:pt x="45" y="280"/>
                    <a:pt x="51" y="287"/>
                  </a:cubicBezTo>
                  <a:cubicBezTo>
                    <a:pt x="61" y="299"/>
                    <a:pt x="66" y="315"/>
                    <a:pt x="65" y="332"/>
                  </a:cubicBezTo>
                  <a:cubicBezTo>
                    <a:pt x="66" y="350"/>
                    <a:pt x="61" y="366"/>
                    <a:pt x="51" y="377"/>
                  </a:cubicBezTo>
                  <a:cubicBezTo>
                    <a:pt x="45" y="384"/>
                    <a:pt x="36" y="389"/>
                    <a:pt x="26" y="389"/>
                  </a:cubicBezTo>
                  <a:cubicBezTo>
                    <a:pt x="16" y="389"/>
                    <a:pt x="7" y="384"/>
                    <a:pt x="0" y="376"/>
                  </a:cubicBezTo>
                  <a:cubicBezTo>
                    <a:pt x="0" y="603"/>
                    <a:pt x="0" y="603"/>
                    <a:pt x="0" y="603"/>
                  </a:cubicBezTo>
                  <a:cubicBezTo>
                    <a:pt x="0" y="607"/>
                    <a:pt x="5" y="610"/>
                    <a:pt x="9" y="609"/>
                  </a:cubicBezTo>
                  <a:cubicBezTo>
                    <a:pt x="244" y="532"/>
                    <a:pt x="244" y="532"/>
                    <a:pt x="244" y="532"/>
                  </a:cubicBezTo>
                  <a:cubicBezTo>
                    <a:pt x="245" y="532"/>
                    <a:pt x="247" y="532"/>
                    <a:pt x="248" y="532"/>
                  </a:cubicBezTo>
                  <a:cubicBezTo>
                    <a:pt x="250" y="533"/>
                    <a:pt x="252" y="534"/>
                    <a:pt x="253" y="537"/>
                  </a:cubicBezTo>
                  <a:cubicBezTo>
                    <a:pt x="256" y="543"/>
                    <a:pt x="257" y="548"/>
                    <a:pt x="253" y="554"/>
                  </a:cubicBezTo>
                  <a:cubicBezTo>
                    <a:pt x="251" y="557"/>
                    <a:pt x="248" y="560"/>
                    <a:pt x="245" y="563"/>
                  </a:cubicBezTo>
                  <a:cubicBezTo>
                    <a:pt x="237" y="572"/>
                    <a:pt x="240" y="584"/>
                    <a:pt x="252" y="589"/>
                  </a:cubicBezTo>
                  <a:cubicBezTo>
                    <a:pt x="263" y="593"/>
                    <a:pt x="276" y="592"/>
                    <a:pt x="287" y="588"/>
                  </a:cubicBezTo>
                  <a:cubicBezTo>
                    <a:pt x="299" y="584"/>
                    <a:pt x="310" y="578"/>
                    <a:pt x="317" y="568"/>
                  </a:cubicBezTo>
                  <a:cubicBezTo>
                    <a:pt x="323" y="557"/>
                    <a:pt x="318" y="545"/>
                    <a:pt x="306" y="543"/>
                  </a:cubicBezTo>
                  <a:cubicBezTo>
                    <a:pt x="303" y="542"/>
                    <a:pt x="299" y="541"/>
                    <a:pt x="295" y="540"/>
                  </a:cubicBezTo>
                  <a:cubicBezTo>
                    <a:pt x="288" y="538"/>
                    <a:pt x="286" y="533"/>
                    <a:pt x="285" y="526"/>
                  </a:cubicBezTo>
                  <a:cubicBezTo>
                    <a:pt x="284" y="524"/>
                    <a:pt x="285" y="521"/>
                    <a:pt x="287" y="520"/>
                  </a:cubicBezTo>
                  <a:cubicBezTo>
                    <a:pt x="287" y="519"/>
                    <a:pt x="288" y="518"/>
                    <a:pt x="289" y="518"/>
                  </a:cubicBezTo>
                  <a:cubicBezTo>
                    <a:pt x="505" y="448"/>
                    <a:pt x="505" y="448"/>
                    <a:pt x="505" y="448"/>
                  </a:cubicBezTo>
                  <a:cubicBezTo>
                    <a:pt x="507" y="447"/>
                    <a:pt x="509" y="445"/>
                    <a:pt x="509" y="442"/>
                  </a:cubicBezTo>
                  <a:cubicBezTo>
                    <a:pt x="518" y="313"/>
                    <a:pt x="487" y="155"/>
                    <a:pt x="341" y="81"/>
                  </a:cubicBezTo>
                  <a:cubicBezTo>
                    <a:pt x="224" y="22"/>
                    <a:pt x="108" y="0"/>
                    <a:pt x="7" y="2"/>
                  </a:cubicBezTo>
                  <a:cubicBezTo>
                    <a:pt x="3" y="2"/>
                    <a:pt x="0" y="5"/>
                    <a:pt x="0" y="8"/>
                  </a:cubicBezTo>
                  <a:cubicBezTo>
                    <a:pt x="0" y="288"/>
                    <a:pt x="0" y="288"/>
                    <a:pt x="0" y="288"/>
                  </a:cubicBezTo>
                  <a:cubicBezTo>
                    <a:pt x="7" y="280"/>
                    <a:pt x="16" y="275"/>
                    <a:pt x="26" y="27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1" name="Google Shape;1081;p50"/>
            <p:cNvSpPr/>
            <p:nvPr/>
          </p:nvSpPr>
          <p:spPr>
            <a:xfrm>
              <a:off x="4599335" y="1012768"/>
              <a:ext cx="277094" cy="339188"/>
            </a:xfrm>
            <a:custGeom>
              <a:avLst/>
              <a:gdLst/>
              <a:ahLst/>
              <a:cxnLst/>
              <a:rect l="l" t="t" r="r" b="b"/>
              <a:pathLst>
                <a:path w="496" h="608" extrusionOk="0">
                  <a:moveTo>
                    <a:pt x="118" y="481"/>
                  </a:moveTo>
                  <a:cubicBezTo>
                    <a:pt x="121" y="472"/>
                    <a:pt x="128" y="464"/>
                    <a:pt x="137" y="461"/>
                  </a:cubicBezTo>
                  <a:cubicBezTo>
                    <a:pt x="151" y="455"/>
                    <a:pt x="168" y="455"/>
                    <a:pt x="184" y="461"/>
                  </a:cubicBezTo>
                  <a:cubicBezTo>
                    <a:pt x="201" y="466"/>
                    <a:pt x="215" y="476"/>
                    <a:pt x="222" y="488"/>
                  </a:cubicBezTo>
                  <a:cubicBezTo>
                    <a:pt x="228" y="497"/>
                    <a:pt x="229" y="507"/>
                    <a:pt x="226" y="516"/>
                  </a:cubicBezTo>
                  <a:cubicBezTo>
                    <a:pt x="223" y="526"/>
                    <a:pt x="216" y="533"/>
                    <a:pt x="206" y="536"/>
                  </a:cubicBezTo>
                  <a:cubicBezTo>
                    <a:pt x="421" y="606"/>
                    <a:pt x="421" y="606"/>
                    <a:pt x="421" y="606"/>
                  </a:cubicBezTo>
                  <a:cubicBezTo>
                    <a:pt x="426" y="608"/>
                    <a:pt x="430" y="605"/>
                    <a:pt x="430" y="600"/>
                  </a:cubicBezTo>
                  <a:cubicBezTo>
                    <a:pt x="430" y="353"/>
                    <a:pt x="430" y="353"/>
                    <a:pt x="430" y="353"/>
                  </a:cubicBezTo>
                  <a:cubicBezTo>
                    <a:pt x="430" y="352"/>
                    <a:pt x="430" y="351"/>
                    <a:pt x="431" y="350"/>
                  </a:cubicBezTo>
                  <a:cubicBezTo>
                    <a:pt x="432" y="347"/>
                    <a:pt x="434" y="346"/>
                    <a:pt x="437" y="345"/>
                  </a:cubicBezTo>
                  <a:cubicBezTo>
                    <a:pt x="443" y="345"/>
                    <a:pt x="449" y="345"/>
                    <a:pt x="453" y="351"/>
                  </a:cubicBezTo>
                  <a:cubicBezTo>
                    <a:pt x="455" y="354"/>
                    <a:pt x="457" y="358"/>
                    <a:pt x="459" y="361"/>
                  </a:cubicBezTo>
                  <a:cubicBezTo>
                    <a:pt x="465" y="371"/>
                    <a:pt x="478" y="373"/>
                    <a:pt x="486" y="363"/>
                  </a:cubicBezTo>
                  <a:cubicBezTo>
                    <a:pt x="493" y="354"/>
                    <a:pt x="496" y="341"/>
                    <a:pt x="496" y="329"/>
                  </a:cubicBezTo>
                  <a:cubicBezTo>
                    <a:pt x="496" y="317"/>
                    <a:pt x="493" y="304"/>
                    <a:pt x="486" y="295"/>
                  </a:cubicBezTo>
                  <a:cubicBezTo>
                    <a:pt x="478" y="286"/>
                    <a:pt x="465" y="287"/>
                    <a:pt x="459" y="297"/>
                  </a:cubicBezTo>
                  <a:cubicBezTo>
                    <a:pt x="457" y="300"/>
                    <a:pt x="455" y="304"/>
                    <a:pt x="453" y="307"/>
                  </a:cubicBezTo>
                  <a:cubicBezTo>
                    <a:pt x="449" y="313"/>
                    <a:pt x="443" y="313"/>
                    <a:pt x="437" y="313"/>
                  </a:cubicBezTo>
                  <a:cubicBezTo>
                    <a:pt x="434" y="313"/>
                    <a:pt x="432" y="311"/>
                    <a:pt x="431" y="309"/>
                  </a:cubicBezTo>
                  <a:cubicBezTo>
                    <a:pt x="430" y="308"/>
                    <a:pt x="430" y="307"/>
                    <a:pt x="430" y="305"/>
                  </a:cubicBezTo>
                  <a:cubicBezTo>
                    <a:pt x="430" y="7"/>
                    <a:pt x="430" y="7"/>
                    <a:pt x="430" y="7"/>
                  </a:cubicBezTo>
                  <a:cubicBezTo>
                    <a:pt x="430" y="3"/>
                    <a:pt x="427" y="0"/>
                    <a:pt x="423" y="0"/>
                  </a:cubicBezTo>
                  <a:cubicBezTo>
                    <a:pt x="346" y="5"/>
                    <a:pt x="279" y="23"/>
                    <a:pt x="231" y="49"/>
                  </a:cubicBezTo>
                  <a:cubicBezTo>
                    <a:pt x="64" y="136"/>
                    <a:pt x="15" y="299"/>
                    <a:pt x="3" y="405"/>
                  </a:cubicBezTo>
                  <a:cubicBezTo>
                    <a:pt x="0" y="431"/>
                    <a:pt x="7" y="453"/>
                    <a:pt x="14" y="472"/>
                  </a:cubicBezTo>
                  <a:cubicBezTo>
                    <a:pt x="15" y="473"/>
                    <a:pt x="16" y="475"/>
                    <a:pt x="18" y="475"/>
                  </a:cubicBezTo>
                  <a:cubicBezTo>
                    <a:pt x="122" y="509"/>
                    <a:pt x="122" y="509"/>
                    <a:pt x="122" y="509"/>
                  </a:cubicBezTo>
                  <a:cubicBezTo>
                    <a:pt x="117" y="501"/>
                    <a:pt x="115" y="490"/>
                    <a:pt x="118" y="48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2" name="Google Shape;1082;p50"/>
            <p:cNvSpPr/>
            <p:nvPr/>
          </p:nvSpPr>
          <p:spPr>
            <a:xfrm>
              <a:off x="4539787" y="1276220"/>
              <a:ext cx="295350" cy="349606"/>
            </a:xfrm>
            <a:custGeom>
              <a:avLst/>
              <a:gdLst/>
              <a:ahLst/>
              <a:cxnLst/>
              <a:rect l="l" t="t" r="r" b="b"/>
              <a:pathLst>
                <a:path w="529" h="627" extrusionOk="0">
                  <a:moveTo>
                    <a:pt x="313" y="412"/>
                  </a:moveTo>
                  <a:cubicBezTo>
                    <a:pt x="306" y="406"/>
                    <a:pt x="301" y="397"/>
                    <a:pt x="300" y="387"/>
                  </a:cubicBezTo>
                  <a:cubicBezTo>
                    <a:pt x="299" y="373"/>
                    <a:pt x="305" y="357"/>
                    <a:pt x="315" y="343"/>
                  </a:cubicBezTo>
                  <a:cubicBezTo>
                    <a:pt x="325" y="329"/>
                    <a:pt x="339" y="319"/>
                    <a:pt x="353" y="315"/>
                  </a:cubicBezTo>
                  <a:cubicBezTo>
                    <a:pt x="362" y="313"/>
                    <a:pt x="372" y="314"/>
                    <a:pt x="380" y="320"/>
                  </a:cubicBezTo>
                  <a:cubicBezTo>
                    <a:pt x="388" y="326"/>
                    <a:pt x="393" y="335"/>
                    <a:pt x="394" y="345"/>
                  </a:cubicBezTo>
                  <a:cubicBezTo>
                    <a:pt x="527" y="162"/>
                    <a:pt x="527" y="162"/>
                    <a:pt x="527" y="162"/>
                  </a:cubicBezTo>
                  <a:cubicBezTo>
                    <a:pt x="529" y="159"/>
                    <a:pt x="528" y="153"/>
                    <a:pt x="523" y="152"/>
                  </a:cubicBezTo>
                  <a:cubicBezTo>
                    <a:pt x="288" y="76"/>
                    <a:pt x="288" y="76"/>
                    <a:pt x="288" y="76"/>
                  </a:cubicBezTo>
                  <a:cubicBezTo>
                    <a:pt x="287" y="75"/>
                    <a:pt x="286" y="75"/>
                    <a:pt x="285" y="74"/>
                  </a:cubicBezTo>
                  <a:cubicBezTo>
                    <a:pt x="284" y="72"/>
                    <a:pt x="282" y="70"/>
                    <a:pt x="283" y="67"/>
                  </a:cubicBezTo>
                  <a:cubicBezTo>
                    <a:pt x="285" y="61"/>
                    <a:pt x="287" y="55"/>
                    <a:pt x="294" y="53"/>
                  </a:cubicBezTo>
                  <a:cubicBezTo>
                    <a:pt x="297" y="52"/>
                    <a:pt x="301" y="52"/>
                    <a:pt x="305" y="51"/>
                  </a:cubicBezTo>
                  <a:cubicBezTo>
                    <a:pt x="317" y="48"/>
                    <a:pt x="322" y="36"/>
                    <a:pt x="315" y="26"/>
                  </a:cubicBezTo>
                  <a:cubicBezTo>
                    <a:pt x="309" y="16"/>
                    <a:pt x="297" y="9"/>
                    <a:pt x="286" y="6"/>
                  </a:cubicBezTo>
                  <a:cubicBezTo>
                    <a:pt x="274" y="2"/>
                    <a:pt x="261" y="0"/>
                    <a:pt x="250" y="5"/>
                  </a:cubicBezTo>
                  <a:cubicBezTo>
                    <a:pt x="239" y="9"/>
                    <a:pt x="236" y="22"/>
                    <a:pt x="244" y="31"/>
                  </a:cubicBezTo>
                  <a:cubicBezTo>
                    <a:pt x="246" y="34"/>
                    <a:pt x="249" y="37"/>
                    <a:pt x="252" y="40"/>
                  </a:cubicBezTo>
                  <a:cubicBezTo>
                    <a:pt x="256" y="45"/>
                    <a:pt x="254" y="51"/>
                    <a:pt x="252" y="57"/>
                  </a:cubicBezTo>
                  <a:cubicBezTo>
                    <a:pt x="251" y="59"/>
                    <a:pt x="249" y="61"/>
                    <a:pt x="246" y="61"/>
                  </a:cubicBezTo>
                  <a:cubicBezTo>
                    <a:pt x="245" y="61"/>
                    <a:pt x="244" y="61"/>
                    <a:pt x="243" y="61"/>
                  </a:cubicBezTo>
                  <a:cubicBezTo>
                    <a:pt x="141" y="28"/>
                    <a:pt x="141" y="28"/>
                    <a:pt x="141" y="28"/>
                  </a:cubicBezTo>
                  <a:cubicBezTo>
                    <a:pt x="136" y="26"/>
                    <a:pt x="131" y="30"/>
                    <a:pt x="132" y="35"/>
                  </a:cubicBezTo>
                  <a:cubicBezTo>
                    <a:pt x="132" y="38"/>
                    <a:pt x="132" y="41"/>
                    <a:pt x="132" y="44"/>
                  </a:cubicBezTo>
                  <a:cubicBezTo>
                    <a:pt x="125" y="99"/>
                    <a:pt x="5" y="184"/>
                    <a:pt x="2" y="244"/>
                  </a:cubicBezTo>
                  <a:cubicBezTo>
                    <a:pt x="0" y="285"/>
                    <a:pt x="82" y="301"/>
                    <a:pt x="96" y="329"/>
                  </a:cubicBezTo>
                  <a:cubicBezTo>
                    <a:pt x="103" y="341"/>
                    <a:pt x="85" y="368"/>
                    <a:pt x="87" y="384"/>
                  </a:cubicBezTo>
                  <a:cubicBezTo>
                    <a:pt x="88" y="398"/>
                    <a:pt x="128" y="414"/>
                    <a:pt x="128" y="414"/>
                  </a:cubicBezTo>
                  <a:cubicBezTo>
                    <a:pt x="128" y="414"/>
                    <a:pt x="99" y="441"/>
                    <a:pt x="98" y="453"/>
                  </a:cubicBezTo>
                  <a:cubicBezTo>
                    <a:pt x="97" y="468"/>
                    <a:pt x="124" y="491"/>
                    <a:pt x="125" y="506"/>
                  </a:cubicBezTo>
                  <a:cubicBezTo>
                    <a:pt x="125" y="521"/>
                    <a:pt x="101" y="558"/>
                    <a:pt x="112" y="598"/>
                  </a:cubicBezTo>
                  <a:cubicBezTo>
                    <a:pt x="119" y="621"/>
                    <a:pt x="149" y="627"/>
                    <a:pt x="186" y="626"/>
                  </a:cubicBezTo>
                  <a:cubicBezTo>
                    <a:pt x="188" y="626"/>
                    <a:pt x="190" y="625"/>
                    <a:pt x="191" y="624"/>
                  </a:cubicBezTo>
                  <a:cubicBezTo>
                    <a:pt x="342" y="417"/>
                    <a:pt x="342" y="417"/>
                    <a:pt x="342" y="417"/>
                  </a:cubicBezTo>
                  <a:cubicBezTo>
                    <a:pt x="332" y="420"/>
                    <a:pt x="322" y="418"/>
                    <a:pt x="313" y="4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3" name="Google Shape;1083;p50"/>
            <p:cNvSpPr/>
            <p:nvPr/>
          </p:nvSpPr>
          <p:spPr>
            <a:xfrm>
              <a:off x="4854479" y="1272314"/>
              <a:ext cx="277529" cy="353078"/>
            </a:xfrm>
            <a:custGeom>
              <a:avLst/>
              <a:gdLst/>
              <a:ahLst/>
              <a:cxnLst/>
              <a:rect l="l" t="t" r="r" b="b"/>
              <a:pathLst>
                <a:path w="497" h="633" extrusionOk="0">
                  <a:moveTo>
                    <a:pt x="326" y="81"/>
                  </a:moveTo>
                  <a:cubicBezTo>
                    <a:pt x="328" y="91"/>
                    <a:pt x="327" y="101"/>
                    <a:pt x="322" y="109"/>
                  </a:cubicBezTo>
                  <a:cubicBezTo>
                    <a:pt x="314" y="122"/>
                    <a:pt x="300" y="131"/>
                    <a:pt x="284" y="136"/>
                  </a:cubicBezTo>
                  <a:cubicBezTo>
                    <a:pt x="267" y="142"/>
                    <a:pt x="250" y="142"/>
                    <a:pt x="237" y="137"/>
                  </a:cubicBezTo>
                  <a:cubicBezTo>
                    <a:pt x="227" y="133"/>
                    <a:pt x="220" y="126"/>
                    <a:pt x="217" y="117"/>
                  </a:cubicBezTo>
                  <a:cubicBezTo>
                    <a:pt x="214" y="107"/>
                    <a:pt x="216" y="97"/>
                    <a:pt x="222" y="88"/>
                  </a:cubicBezTo>
                  <a:cubicBezTo>
                    <a:pt x="6" y="158"/>
                    <a:pt x="6" y="158"/>
                    <a:pt x="6" y="158"/>
                  </a:cubicBezTo>
                  <a:cubicBezTo>
                    <a:pt x="2" y="160"/>
                    <a:pt x="0" y="165"/>
                    <a:pt x="3" y="168"/>
                  </a:cubicBezTo>
                  <a:cubicBezTo>
                    <a:pt x="148" y="368"/>
                    <a:pt x="148" y="368"/>
                    <a:pt x="148" y="368"/>
                  </a:cubicBezTo>
                  <a:cubicBezTo>
                    <a:pt x="149" y="369"/>
                    <a:pt x="149" y="370"/>
                    <a:pt x="150" y="372"/>
                  </a:cubicBezTo>
                  <a:cubicBezTo>
                    <a:pt x="150" y="374"/>
                    <a:pt x="149" y="377"/>
                    <a:pt x="147" y="378"/>
                  </a:cubicBezTo>
                  <a:cubicBezTo>
                    <a:pt x="142" y="382"/>
                    <a:pt x="137" y="386"/>
                    <a:pt x="131" y="383"/>
                  </a:cubicBezTo>
                  <a:cubicBezTo>
                    <a:pt x="127" y="382"/>
                    <a:pt x="124" y="380"/>
                    <a:pt x="120" y="379"/>
                  </a:cubicBezTo>
                  <a:cubicBezTo>
                    <a:pt x="109" y="374"/>
                    <a:pt x="98" y="381"/>
                    <a:pt x="97" y="393"/>
                  </a:cubicBezTo>
                  <a:cubicBezTo>
                    <a:pt x="96" y="404"/>
                    <a:pt x="102" y="417"/>
                    <a:pt x="109" y="426"/>
                  </a:cubicBezTo>
                  <a:cubicBezTo>
                    <a:pt x="116" y="436"/>
                    <a:pt x="126" y="445"/>
                    <a:pt x="137" y="448"/>
                  </a:cubicBezTo>
                  <a:cubicBezTo>
                    <a:pt x="149" y="451"/>
                    <a:pt x="159" y="443"/>
                    <a:pt x="158" y="431"/>
                  </a:cubicBezTo>
                  <a:cubicBezTo>
                    <a:pt x="158" y="427"/>
                    <a:pt x="157" y="423"/>
                    <a:pt x="157" y="419"/>
                  </a:cubicBezTo>
                  <a:cubicBezTo>
                    <a:pt x="156" y="412"/>
                    <a:pt x="161" y="408"/>
                    <a:pt x="167" y="405"/>
                  </a:cubicBezTo>
                  <a:cubicBezTo>
                    <a:pt x="169" y="403"/>
                    <a:pt x="171" y="404"/>
                    <a:pt x="174" y="405"/>
                  </a:cubicBezTo>
                  <a:cubicBezTo>
                    <a:pt x="175" y="405"/>
                    <a:pt x="176" y="406"/>
                    <a:pt x="176" y="407"/>
                  </a:cubicBezTo>
                  <a:cubicBezTo>
                    <a:pt x="336" y="627"/>
                    <a:pt x="336" y="627"/>
                    <a:pt x="336" y="627"/>
                  </a:cubicBezTo>
                  <a:cubicBezTo>
                    <a:pt x="340" y="633"/>
                    <a:pt x="349" y="630"/>
                    <a:pt x="348" y="623"/>
                  </a:cubicBezTo>
                  <a:cubicBezTo>
                    <a:pt x="345" y="577"/>
                    <a:pt x="342" y="510"/>
                    <a:pt x="356" y="414"/>
                  </a:cubicBezTo>
                  <a:cubicBezTo>
                    <a:pt x="372" y="311"/>
                    <a:pt x="417" y="234"/>
                    <a:pt x="461" y="143"/>
                  </a:cubicBezTo>
                  <a:cubicBezTo>
                    <a:pt x="475" y="114"/>
                    <a:pt x="489" y="66"/>
                    <a:pt x="497" y="9"/>
                  </a:cubicBezTo>
                  <a:cubicBezTo>
                    <a:pt x="497" y="4"/>
                    <a:pt x="493" y="0"/>
                    <a:pt x="488" y="2"/>
                  </a:cubicBezTo>
                  <a:cubicBezTo>
                    <a:pt x="305" y="61"/>
                    <a:pt x="305" y="61"/>
                    <a:pt x="305" y="61"/>
                  </a:cubicBezTo>
                  <a:cubicBezTo>
                    <a:pt x="315" y="64"/>
                    <a:pt x="322" y="72"/>
                    <a:pt x="326" y="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4" name="Google Shape;1084;p50"/>
            <p:cNvSpPr/>
            <p:nvPr/>
          </p:nvSpPr>
          <p:spPr>
            <a:xfrm>
              <a:off x="4661491" y="1370403"/>
              <a:ext cx="388584" cy="360890"/>
            </a:xfrm>
            <a:custGeom>
              <a:avLst/>
              <a:gdLst/>
              <a:ahLst/>
              <a:cxnLst/>
              <a:rect l="l" t="t" r="r" b="b"/>
              <a:pathLst>
                <a:path w="696" h="647" extrusionOk="0">
                  <a:moveTo>
                    <a:pt x="506" y="283"/>
                  </a:moveTo>
                  <a:cubicBezTo>
                    <a:pt x="498" y="289"/>
                    <a:pt x="488" y="291"/>
                    <a:pt x="478" y="288"/>
                  </a:cubicBezTo>
                  <a:cubicBezTo>
                    <a:pt x="464" y="285"/>
                    <a:pt x="451" y="275"/>
                    <a:pt x="441" y="261"/>
                  </a:cubicBezTo>
                  <a:cubicBezTo>
                    <a:pt x="430" y="246"/>
                    <a:pt x="425" y="231"/>
                    <a:pt x="426" y="216"/>
                  </a:cubicBezTo>
                  <a:cubicBezTo>
                    <a:pt x="427" y="206"/>
                    <a:pt x="432" y="197"/>
                    <a:pt x="439" y="192"/>
                  </a:cubicBezTo>
                  <a:cubicBezTo>
                    <a:pt x="447" y="186"/>
                    <a:pt x="458" y="184"/>
                    <a:pt x="468" y="187"/>
                  </a:cubicBezTo>
                  <a:cubicBezTo>
                    <a:pt x="334" y="4"/>
                    <a:pt x="334" y="4"/>
                    <a:pt x="334" y="4"/>
                  </a:cubicBezTo>
                  <a:cubicBezTo>
                    <a:pt x="332" y="0"/>
                    <a:pt x="326" y="0"/>
                    <a:pt x="324" y="4"/>
                  </a:cubicBezTo>
                  <a:cubicBezTo>
                    <a:pt x="178" y="204"/>
                    <a:pt x="178" y="204"/>
                    <a:pt x="178" y="204"/>
                  </a:cubicBezTo>
                  <a:cubicBezTo>
                    <a:pt x="178" y="205"/>
                    <a:pt x="177" y="205"/>
                    <a:pt x="176" y="206"/>
                  </a:cubicBezTo>
                  <a:cubicBezTo>
                    <a:pt x="173" y="207"/>
                    <a:pt x="171" y="207"/>
                    <a:pt x="169" y="206"/>
                  </a:cubicBezTo>
                  <a:cubicBezTo>
                    <a:pt x="163" y="202"/>
                    <a:pt x="159" y="199"/>
                    <a:pt x="159" y="192"/>
                  </a:cubicBezTo>
                  <a:cubicBezTo>
                    <a:pt x="159" y="188"/>
                    <a:pt x="160" y="184"/>
                    <a:pt x="160" y="180"/>
                  </a:cubicBezTo>
                  <a:cubicBezTo>
                    <a:pt x="161" y="168"/>
                    <a:pt x="151" y="159"/>
                    <a:pt x="139" y="162"/>
                  </a:cubicBezTo>
                  <a:cubicBezTo>
                    <a:pt x="128" y="165"/>
                    <a:pt x="118" y="174"/>
                    <a:pt x="111" y="184"/>
                  </a:cubicBezTo>
                  <a:cubicBezTo>
                    <a:pt x="104" y="194"/>
                    <a:pt x="98" y="206"/>
                    <a:pt x="99" y="218"/>
                  </a:cubicBezTo>
                  <a:cubicBezTo>
                    <a:pt x="100" y="230"/>
                    <a:pt x="111" y="236"/>
                    <a:pt x="122" y="232"/>
                  </a:cubicBezTo>
                  <a:cubicBezTo>
                    <a:pt x="126" y="230"/>
                    <a:pt x="129" y="228"/>
                    <a:pt x="133" y="227"/>
                  </a:cubicBezTo>
                  <a:cubicBezTo>
                    <a:pt x="140" y="225"/>
                    <a:pt x="144" y="228"/>
                    <a:pt x="149" y="232"/>
                  </a:cubicBezTo>
                  <a:cubicBezTo>
                    <a:pt x="152" y="234"/>
                    <a:pt x="152" y="236"/>
                    <a:pt x="152" y="239"/>
                  </a:cubicBezTo>
                  <a:cubicBezTo>
                    <a:pt x="152" y="240"/>
                    <a:pt x="151" y="241"/>
                    <a:pt x="151" y="242"/>
                  </a:cubicBezTo>
                  <a:cubicBezTo>
                    <a:pt x="4" y="444"/>
                    <a:pt x="4" y="444"/>
                    <a:pt x="4" y="444"/>
                  </a:cubicBezTo>
                  <a:cubicBezTo>
                    <a:pt x="0" y="449"/>
                    <a:pt x="4" y="455"/>
                    <a:pt x="10" y="455"/>
                  </a:cubicBezTo>
                  <a:cubicBezTo>
                    <a:pt x="72" y="448"/>
                    <a:pt x="138" y="432"/>
                    <a:pt x="147" y="440"/>
                  </a:cubicBezTo>
                  <a:cubicBezTo>
                    <a:pt x="174" y="465"/>
                    <a:pt x="143" y="537"/>
                    <a:pt x="158" y="561"/>
                  </a:cubicBezTo>
                  <a:cubicBezTo>
                    <a:pt x="180" y="598"/>
                    <a:pt x="517" y="647"/>
                    <a:pt x="683" y="531"/>
                  </a:cubicBezTo>
                  <a:cubicBezTo>
                    <a:pt x="691" y="525"/>
                    <a:pt x="695" y="517"/>
                    <a:pt x="696" y="504"/>
                  </a:cubicBezTo>
                  <a:cubicBezTo>
                    <a:pt x="696" y="502"/>
                    <a:pt x="696" y="501"/>
                    <a:pt x="695" y="500"/>
                  </a:cubicBezTo>
                  <a:cubicBezTo>
                    <a:pt x="519" y="258"/>
                    <a:pt x="519" y="258"/>
                    <a:pt x="519" y="258"/>
                  </a:cubicBezTo>
                  <a:cubicBezTo>
                    <a:pt x="519" y="268"/>
                    <a:pt x="514" y="278"/>
                    <a:pt x="506" y="28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5" name="Google Shape;1085;p50"/>
          <p:cNvGrpSpPr/>
          <p:nvPr/>
        </p:nvGrpSpPr>
        <p:grpSpPr>
          <a:xfrm>
            <a:off x="4213740" y="843140"/>
            <a:ext cx="366917" cy="445733"/>
            <a:chOff x="5526246" y="1011207"/>
            <a:chExt cx="592758" cy="720086"/>
          </a:xfrm>
        </p:grpSpPr>
        <p:sp>
          <p:nvSpPr>
            <p:cNvPr id="1086" name="Google Shape;1086;p50"/>
            <p:cNvSpPr/>
            <p:nvPr/>
          </p:nvSpPr>
          <p:spPr>
            <a:xfrm>
              <a:off x="5632379" y="1011207"/>
              <a:ext cx="311420" cy="340347"/>
            </a:xfrm>
            <a:custGeom>
              <a:avLst/>
              <a:gdLst/>
              <a:ahLst/>
              <a:cxnLst/>
              <a:rect l="l" t="t" r="r" b="b"/>
              <a:pathLst>
                <a:path w="518" h="567" extrusionOk="0">
                  <a:moveTo>
                    <a:pt x="144" y="322"/>
                  </a:moveTo>
                  <a:cubicBezTo>
                    <a:pt x="151" y="316"/>
                    <a:pt x="160" y="314"/>
                    <a:pt x="169" y="316"/>
                  </a:cubicBezTo>
                  <a:cubicBezTo>
                    <a:pt x="182" y="318"/>
                    <a:pt x="195" y="327"/>
                    <a:pt x="205" y="339"/>
                  </a:cubicBezTo>
                  <a:cubicBezTo>
                    <a:pt x="215" y="352"/>
                    <a:pt x="221" y="366"/>
                    <a:pt x="220" y="379"/>
                  </a:cubicBezTo>
                  <a:cubicBezTo>
                    <a:pt x="220" y="388"/>
                    <a:pt x="216" y="397"/>
                    <a:pt x="209" y="402"/>
                  </a:cubicBezTo>
                  <a:cubicBezTo>
                    <a:pt x="202" y="408"/>
                    <a:pt x="193" y="410"/>
                    <a:pt x="184" y="408"/>
                  </a:cubicBezTo>
                  <a:cubicBezTo>
                    <a:pt x="308" y="562"/>
                    <a:pt x="308" y="562"/>
                    <a:pt x="308" y="562"/>
                  </a:cubicBezTo>
                  <a:cubicBezTo>
                    <a:pt x="312" y="567"/>
                    <a:pt x="321" y="565"/>
                    <a:pt x="323" y="559"/>
                  </a:cubicBezTo>
                  <a:cubicBezTo>
                    <a:pt x="400" y="358"/>
                    <a:pt x="400" y="358"/>
                    <a:pt x="400" y="358"/>
                  </a:cubicBezTo>
                  <a:cubicBezTo>
                    <a:pt x="401" y="356"/>
                    <a:pt x="403" y="354"/>
                    <a:pt x="405" y="353"/>
                  </a:cubicBezTo>
                  <a:cubicBezTo>
                    <a:pt x="406" y="353"/>
                    <a:pt x="407" y="353"/>
                    <a:pt x="409" y="353"/>
                  </a:cubicBezTo>
                  <a:cubicBezTo>
                    <a:pt x="414" y="355"/>
                    <a:pt x="419" y="357"/>
                    <a:pt x="421" y="363"/>
                  </a:cubicBezTo>
                  <a:cubicBezTo>
                    <a:pt x="422" y="367"/>
                    <a:pt x="422" y="370"/>
                    <a:pt x="422" y="374"/>
                  </a:cubicBezTo>
                  <a:cubicBezTo>
                    <a:pt x="425" y="384"/>
                    <a:pt x="435" y="390"/>
                    <a:pt x="445" y="384"/>
                  </a:cubicBezTo>
                  <a:cubicBezTo>
                    <a:pt x="454" y="379"/>
                    <a:pt x="461" y="369"/>
                    <a:pt x="465" y="358"/>
                  </a:cubicBezTo>
                  <a:cubicBezTo>
                    <a:pt x="469" y="348"/>
                    <a:pt x="471" y="336"/>
                    <a:pt x="467" y="326"/>
                  </a:cubicBezTo>
                  <a:cubicBezTo>
                    <a:pt x="464" y="315"/>
                    <a:pt x="452" y="312"/>
                    <a:pt x="444" y="319"/>
                  </a:cubicBezTo>
                  <a:cubicBezTo>
                    <a:pt x="441" y="321"/>
                    <a:pt x="438" y="323"/>
                    <a:pt x="435" y="326"/>
                  </a:cubicBezTo>
                  <a:cubicBezTo>
                    <a:pt x="430" y="329"/>
                    <a:pt x="425" y="327"/>
                    <a:pt x="419" y="325"/>
                  </a:cubicBezTo>
                  <a:cubicBezTo>
                    <a:pt x="418" y="324"/>
                    <a:pt x="417" y="324"/>
                    <a:pt x="417" y="322"/>
                  </a:cubicBezTo>
                  <a:cubicBezTo>
                    <a:pt x="416" y="320"/>
                    <a:pt x="416" y="318"/>
                    <a:pt x="416" y="316"/>
                  </a:cubicBezTo>
                  <a:cubicBezTo>
                    <a:pt x="517" y="54"/>
                    <a:pt x="517" y="54"/>
                    <a:pt x="517" y="54"/>
                  </a:cubicBezTo>
                  <a:cubicBezTo>
                    <a:pt x="518" y="49"/>
                    <a:pt x="516" y="44"/>
                    <a:pt x="511" y="43"/>
                  </a:cubicBezTo>
                  <a:cubicBezTo>
                    <a:pt x="356" y="0"/>
                    <a:pt x="213" y="22"/>
                    <a:pt x="130" y="66"/>
                  </a:cubicBezTo>
                  <a:cubicBezTo>
                    <a:pt x="74" y="95"/>
                    <a:pt x="33" y="133"/>
                    <a:pt x="3" y="174"/>
                  </a:cubicBezTo>
                  <a:cubicBezTo>
                    <a:pt x="0" y="178"/>
                    <a:pt x="0" y="182"/>
                    <a:pt x="3" y="185"/>
                  </a:cubicBezTo>
                  <a:cubicBezTo>
                    <a:pt x="133" y="346"/>
                    <a:pt x="133" y="346"/>
                    <a:pt x="133" y="346"/>
                  </a:cubicBezTo>
                  <a:cubicBezTo>
                    <a:pt x="133" y="336"/>
                    <a:pt x="137" y="327"/>
                    <a:pt x="144" y="32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7" name="Google Shape;1087;p50"/>
            <p:cNvSpPr/>
            <p:nvPr/>
          </p:nvSpPr>
          <p:spPr>
            <a:xfrm>
              <a:off x="5835019" y="1041711"/>
              <a:ext cx="283984" cy="330260"/>
            </a:xfrm>
            <a:custGeom>
              <a:avLst/>
              <a:gdLst/>
              <a:ahLst/>
              <a:cxnLst/>
              <a:rect l="l" t="t" r="r" b="b"/>
              <a:pathLst>
                <a:path w="473" h="550" extrusionOk="0">
                  <a:moveTo>
                    <a:pt x="128" y="252"/>
                  </a:moveTo>
                  <a:cubicBezTo>
                    <a:pt x="136" y="255"/>
                    <a:pt x="142" y="262"/>
                    <a:pt x="145" y="270"/>
                  </a:cubicBezTo>
                  <a:cubicBezTo>
                    <a:pt x="149" y="283"/>
                    <a:pt x="148" y="298"/>
                    <a:pt x="143" y="313"/>
                  </a:cubicBezTo>
                  <a:cubicBezTo>
                    <a:pt x="137" y="328"/>
                    <a:pt x="128" y="340"/>
                    <a:pt x="116" y="347"/>
                  </a:cubicBezTo>
                  <a:cubicBezTo>
                    <a:pt x="108" y="351"/>
                    <a:pt x="99" y="352"/>
                    <a:pt x="90" y="349"/>
                  </a:cubicBezTo>
                  <a:cubicBezTo>
                    <a:pt x="82" y="345"/>
                    <a:pt x="75" y="338"/>
                    <a:pt x="73" y="329"/>
                  </a:cubicBezTo>
                  <a:cubicBezTo>
                    <a:pt x="2" y="514"/>
                    <a:pt x="2" y="514"/>
                    <a:pt x="2" y="514"/>
                  </a:cubicBezTo>
                  <a:cubicBezTo>
                    <a:pt x="0" y="520"/>
                    <a:pt x="5" y="527"/>
                    <a:pt x="12" y="526"/>
                  </a:cubicBezTo>
                  <a:cubicBezTo>
                    <a:pt x="224" y="492"/>
                    <a:pt x="224" y="492"/>
                    <a:pt x="224" y="492"/>
                  </a:cubicBezTo>
                  <a:cubicBezTo>
                    <a:pt x="227" y="491"/>
                    <a:pt x="229" y="492"/>
                    <a:pt x="231" y="493"/>
                  </a:cubicBezTo>
                  <a:cubicBezTo>
                    <a:pt x="232" y="494"/>
                    <a:pt x="233" y="495"/>
                    <a:pt x="233" y="497"/>
                  </a:cubicBezTo>
                  <a:cubicBezTo>
                    <a:pt x="234" y="502"/>
                    <a:pt x="235" y="508"/>
                    <a:pt x="230" y="512"/>
                  </a:cubicBezTo>
                  <a:cubicBezTo>
                    <a:pt x="228" y="515"/>
                    <a:pt x="225" y="516"/>
                    <a:pt x="222" y="519"/>
                  </a:cubicBezTo>
                  <a:cubicBezTo>
                    <a:pt x="214" y="526"/>
                    <a:pt x="214" y="538"/>
                    <a:pt x="224" y="543"/>
                  </a:cubicBezTo>
                  <a:cubicBezTo>
                    <a:pt x="233" y="549"/>
                    <a:pt x="245" y="550"/>
                    <a:pt x="256" y="548"/>
                  </a:cubicBezTo>
                  <a:cubicBezTo>
                    <a:pt x="267" y="546"/>
                    <a:pt x="279" y="542"/>
                    <a:pt x="286" y="534"/>
                  </a:cubicBezTo>
                  <a:cubicBezTo>
                    <a:pt x="293" y="525"/>
                    <a:pt x="290" y="514"/>
                    <a:pt x="280" y="510"/>
                  </a:cubicBezTo>
                  <a:cubicBezTo>
                    <a:pt x="277" y="508"/>
                    <a:pt x="273" y="507"/>
                    <a:pt x="270" y="506"/>
                  </a:cubicBezTo>
                  <a:cubicBezTo>
                    <a:pt x="264" y="503"/>
                    <a:pt x="263" y="498"/>
                    <a:pt x="263" y="492"/>
                  </a:cubicBezTo>
                  <a:cubicBezTo>
                    <a:pt x="262" y="490"/>
                    <a:pt x="263" y="489"/>
                    <a:pt x="263" y="488"/>
                  </a:cubicBezTo>
                  <a:cubicBezTo>
                    <a:pt x="265" y="486"/>
                    <a:pt x="267" y="485"/>
                    <a:pt x="269" y="485"/>
                  </a:cubicBezTo>
                  <a:cubicBezTo>
                    <a:pt x="439" y="458"/>
                    <a:pt x="439" y="458"/>
                    <a:pt x="439" y="458"/>
                  </a:cubicBezTo>
                  <a:cubicBezTo>
                    <a:pt x="442" y="457"/>
                    <a:pt x="445" y="454"/>
                    <a:pt x="446" y="451"/>
                  </a:cubicBezTo>
                  <a:cubicBezTo>
                    <a:pt x="473" y="328"/>
                    <a:pt x="470" y="126"/>
                    <a:pt x="304" y="42"/>
                  </a:cubicBezTo>
                  <a:cubicBezTo>
                    <a:pt x="271" y="25"/>
                    <a:pt x="239" y="12"/>
                    <a:pt x="207" y="2"/>
                  </a:cubicBezTo>
                  <a:cubicBezTo>
                    <a:pt x="203" y="0"/>
                    <a:pt x="198" y="3"/>
                    <a:pt x="196" y="7"/>
                  </a:cubicBezTo>
                  <a:cubicBezTo>
                    <a:pt x="101" y="254"/>
                    <a:pt x="101" y="254"/>
                    <a:pt x="101" y="254"/>
                  </a:cubicBezTo>
                  <a:cubicBezTo>
                    <a:pt x="109" y="249"/>
                    <a:pt x="119" y="248"/>
                    <a:pt x="128" y="2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8" name="Google Shape;1088;p50"/>
            <p:cNvSpPr/>
            <p:nvPr/>
          </p:nvSpPr>
          <p:spPr>
            <a:xfrm>
              <a:off x="5837907" y="1326815"/>
              <a:ext cx="260158" cy="268291"/>
            </a:xfrm>
            <a:custGeom>
              <a:avLst/>
              <a:gdLst/>
              <a:ahLst/>
              <a:cxnLst/>
              <a:rect l="l" t="t" r="r" b="b"/>
              <a:pathLst>
                <a:path w="433" h="447" extrusionOk="0">
                  <a:moveTo>
                    <a:pt x="299" y="45"/>
                  </a:moveTo>
                  <a:cubicBezTo>
                    <a:pt x="301" y="53"/>
                    <a:pt x="298" y="62"/>
                    <a:pt x="292" y="69"/>
                  </a:cubicBezTo>
                  <a:cubicBezTo>
                    <a:pt x="283" y="79"/>
                    <a:pt x="270" y="86"/>
                    <a:pt x="254" y="88"/>
                  </a:cubicBezTo>
                  <a:cubicBezTo>
                    <a:pt x="238" y="91"/>
                    <a:pt x="223" y="89"/>
                    <a:pt x="211" y="82"/>
                  </a:cubicBezTo>
                  <a:cubicBezTo>
                    <a:pt x="203" y="77"/>
                    <a:pt x="198" y="70"/>
                    <a:pt x="197" y="61"/>
                  </a:cubicBezTo>
                  <a:cubicBezTo>
                    <a:pt x="195" y="52"/>
                    <a:pt x="198" y="43"/>
                    <a:pt x="205" y="36"/>
                  </a:cubicBezTo>
                  <a:cubicBezTo>
                    <a:pt x="10" y="67"/>
                    <a:pt x="10" y="67"/>
                    <a:pt x="10" y="67"/>
                  </a:cubicBezTo>
                  <a:cubicBezTo>
                    <a:pt x="3" y="68"/>
                    <a:pt x="0" y="76"/>
                    <a:pt x="4" y="81"/>
                  </a:cubicBezTo>
                  <a:cubicBezTo>
                    <a:pt x="140" y="249"/>
                    <a:pt x="140" y="249"/>
                    <a:pt x="140" y="249"/>
                  </a:cubicBezTo>
                  <a:cubicBezTo>
                    <a:pt x="141" y="250"/>
                    <a:pt x="142" y="253"/>
                    <a:pt x="142" y="255"/>
                  </a:cubicBezTo>
                  <a:cubicBezTo>
                    <a:pt x="142" y="256"/>
                    <a:pt x="141" y="258"/>
                    <a:pt x="140" y="258"/>
                  </a:cubicBezTo>
                  <a:cubicBezTo>
                    <a:pt x="136" y="262"/>
                    <a:pt x="131" y="266"/>
                    <a:pt x="125" y="264"/>
                  </a:cubicBezTo>
                  <a:cubicBezTo>
                    <a:pt x="122" y="263"/>
                    <a:pt x="119" y="261"/>
                    <a:pt x="115" y="260"/>
                  </a:cubicBezTo>
                  <a:cubicBezTo>
                    <a:pt x="105" y="256"/>
                    <a:pt x="95" y="263"/>
                    <a:pt x="95" y="274"/>
                  </a:cubicBezTo>
                  <a:cubicBezTo>
                    <a:pt x="95" y="285"/>
                    <a:pt x="100" y="296"/>
                    <a:pt x="107" y="304"/>
                  </a:cubicBezTo>
                  <a:cubicBezTo>
                    <a:pt x="114" y="313"/>
                    <a:pt x="124" y="321"/>
                    <a:pt x="134" y="323"/>
                  </a:cubicBezTo>
                  <a:cubicBezTo>
                    <a:pt x="145" y="325"/>
                    <a:pt x="154" y="317"/>
                    <a:pt x="152" y="306"/>
                  </a:cubicBezTo>
                  <a:cubicBezTo>
                    <a:pt x="152" y="302"/>
                    <a:pt x="151" y="299"/>
                    <a:pt x="151" y="295"/>
                  </a:cubicBezTo>
                  <a:cubicBezTo>
                    <a:pt x="150" y="289"/>
                    <a:pt x="154" y="285"/>
                    <a:pt x="159" y="282"/>
                  </a:cubicBezTo>
                  <a:cubicBezTo>
                    <a:pt x="160" y="281"/>
                    <a:pt x="161" y="281"/>
                    <a:pt x="162" y="281"/>
                  </a:cubicBezTo>
                  <a:cubicBezTo>
                    <a:pt x="165" y="281"/>
                    <a:pt x="167" y="282"/>
                    <a:pt x="168" y="284"/>
                  </a:cubicBezTo>
                  <a:cubicBezTo>
                    <a:pt x="295" y="440"/>
                    <a:pt x="295" y="440"/>
                    <a:pt x="295" y="440"/>
                  </a:cubicBezTo>
                  <a:cubicBezTo>
                    <a:pt x="301" y="447"/>
                    <a:pt x="311" y="443"/>
                    <a:pt x="311" y="435"/>
                  </a:cubicBezTo>
                  <a:cubicBezTo>
                    <a:pt x="311" y="399"/>
                    <a:pt x="312" y="354"/>
                    <a:pt x="321" y="300"/>
                  </a:cubicBezTo>
                  <a:cubicBezTo>
                    <a:pt x="335" y="205"/>
                    <a:pt x="376" y="134"/>
                    <a:pt x="417" y="51"/>
                  </a:cubicBezTo>
                  <a:cubicBezTo>
                    <a:pt x="422" y="41"/>
                    <a:pt x="427" y="28"/>
                    <a:pt x="431" y="13"/>
                  </a:cubicBezTo>
                  <a:cubicBezTo>
                    <a:pt x="433" y="7"/>
                    <a:pt x="428" y="0"/>
                    <a:pt x="422" y="1"/>
                  </a:cubicBezTo>
                  <a:cubicBezTo>
                    <a:pt x="284" y="23"/>
                    <a:pt x="284" y="23"/>
                    <a:pt x="284" y="23"/>
                  </a:cubicBezTo>
                  <a:cubicBezTo>
                    <a:pt x="292" y="28"/>
                    <a:pt x="298" y="36"/>
                    <a:pt x="299" y="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89" name="Google Shape;1089;p50"/>
            <p:cNvSpPr/>
            <p:nvPr/>
          </p:nvSpPr>
          <p:spPr>
            <a:xfrm>
              <a:off x="5725035" y="1379176"/>
              <a:ext cx="304441" cy="352116"/>
            </a:xfrm>
            <a:custGeom>
              <a:avLst/>
              <a:gdLst/>
              <a:ahLst/>
              <a:cxnLst/>
              <a:rect l="l" t="t" r="r" b="b"/>
              <a:pathLst>
                <a:path w="507" h="587" extrusionOk="0">
                  <a:moveTo>
                    <a:pt x="344" y="245"/>
                  </a:moveTo>
                  <a:cubicBezTo>
                    <a:pt x="337" y="251"/>
                    <a:pt x="328" y="253"/>
                    <a:pt x="319" y="251"/>
                  </a:cubicBezTo>
                  <a:cubicBezTo>
                    <a:pt x="306" y="248"/>
                    <a:pt x="293" y="240"/>
                    <a:pt x="283" y="227"/>
                  </a:cubicBezTo>
                  <a:cubicBezTo>
                    <a:pt x="273" y="215"/>
                    <a:pt x="267" y="201"/>
                    <a:pt x="267" y="187"/>
                  </a:cubicBezTo>
                  <a:cubicBezTo>
                    <a:pt x="267" y="178"/>
                    <a:pt x="271" y="170"/>
                    <a:pt x="278" y="164"/>
                  </a:cubicBezTo>
                  <a:cubicBezTo>
                    <a:pt x="285" y="158"/>
                    <a:pt x="295" y="156"/>
                    <a:pt x="304" y="158"/>
                  </a:cubicBezTo>
                  <a:cubicBezTo>
                    <a:pt x="179" y="5"/>
                    <a:pt x="179" y="5"/>
                    <a:pt x="179" y="5"/>
                  </a:cubicBezTo>
                  <a:cubicBezTo>
                    <a:pt x="175" y="0"/>
                    <a:pt x="167" y="1"/>
                    <a:pt x="164" y="8"/>
                  </a:cubicBezTo>
                  <a:cubicBezTo>
                    <a:pt x="87" y="209"/>
                    <a:pt x="87" y="209"/>
                    <a:pt x="87" y="209"/>
                  </a:cubicBezTo>
                  <a:cubicBezTo>
                    <a:pt x="86" y="211"/>
                    <a:pt x="85" y="213"/>
                    <a:pt x="83" y="214"/>
                  </a:cubicBezTo>
                  <a:cubicBezTo>
                    <a:pt x="81" y="214"/>
                    <a:pt x="80" y="214"/>
                    <a:pt x="79" y="214"/>
                  </a:cubicBezTo>
                  <a:cubicBezTo>
                    <a:pt x="73" y="212"/>
                    <a:pt x="68" y="210"/>
                    <a:pt x="67" y="204"/>
                  </a:cubicBezTo>
                  <a:cubicBezTo>
                    <a:pt x="66" y="200"/>
                    <a:pt x="66" y="196"/>
                    <a:pt x="65" y="193"/>
                  </a:cubicBezTo>
                  <a:cubicBezTo>
                    <a:pt x="63" y="182"/>
                    <a:pt x="52" y="177"/>
                    <a:pt x="43" y="182"/>
                  </a:cubicBezTo>
                  <a:cubicBezTo>
                    <a:pt x="33" y="188"/>
                    <a:pt x="27" y="198"/>
                    <a:pt x="23" y="208"/>
                  </a:cubicBezTo>
                  <a:cubicBezTo>
                    <a:pt x="19" y="219"/>
                    <a:pt x="17" y="231"/>
                    <a:pt x="20" y="241"/>
                  </a:cubicBezTo>
                  <a:cubicBezTo>
                    <a:pt x="24" y="251"/>
                    <a:pt x="35" y="255"/>
                    <a:pt x="44" y="248"/>
                  </a:cubicBezTo>
                  <a:cubicBezTo>
                    <a:pt x="47" y="246"/>
                    <a:pt x="49" y="243"/>
                    <a:pt x="52" y="241"/>
                  </a:cubicBezTo>
                  <a:cubicBezTo>
                    <a:pt x="58" y="238"/>
                    <a:pt x="63" y="239"/>
                    <a:pt x="68" y="242"/>
                  </a:cubicBezTo>
                  <a:cubicBezTo>
                    <a:pt x="69" y="242"/>
                    <a:pt x="70" y="243"/>
                    <a:pt x="71" y="244"/>
                  </a:cubicBezTo>
                  <a:cubicBezTo>
                    <a:pt x="72" y="246"/>
                    <a:pt x="72" y="249"/>
                    <a:pt x="71" y="251"/>
                  </a:cubicBezTo>
                  <a:cubicBezTo>
                    <a:pt x="10" y="410"/>
                    <a:pt x="10" y="410"/>
                    <a:pt x="10" y="410"/>
                  </a:cubicBezTo>
                  <a:cubicBezTo>
                    <a:pt x="10" y="412"/>
                    <a:pt x="9" y="414"/>
                    <a:pt x="10" y="415"/>
                  </a:cubicBezTo>
                  <a:cubicBezTo>
                    <a:pt x="16" y="445"/>
                    <a:pt x="0" y="490"/>
                    <a:pt x="10" y="508"/>
                  </a:cubicBezTo>
                  <a:cubicBezTo>
                    <a:pt x="30" y="542"/>
                    <a:pt x="339" y="587"/>
                    <a:pt x="491" y="480"/>
                  </a:cubicBezTo>
                  <a:cubicBezTo>
                    <a:pt x="507" y="469"/>
                    <a:pt x="504" y="446"/>
                    <a:pt x="501" y="402"/>
                  </a:cubicBezTo>
                  <a:cubicBezTo>
                    <a:pt x="355" y="221"/>
                    <a:pt x="355" y="221"/>
                    <a:pt x="355" y="221"/>
                  </a:cubicBezTo>
                  <a:cubicBezTo>
                    <a:pt x="355" y="230"/>
                    <a:pt x="351" y="239"/>
                    <a:pt x="344" y="24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0" name="Google Shape;1090;p50"/>
            <p:cNvSpPr/>
            <p:nvPr/>
          </p:nvSpPr>
          <p:spPr>
            <a:xfrm>
              <a:off x="5526246" y="1358760"/>
              <a:ext cx="289521" cy="285105"/>
            </a:xfrm>
            <a:custGeom>
              <a:avLst/>
              <a:gdLst/>
              <a:ahLst/>
              <a:cxnLst/>
              <a:rect l="l" t="t" r="r" b="b"/>
              <a:pathLst>
                <a:path w="482" h="475" extrusionOk="0">
                  <a:moveTo>
                    <a:pt x="354" y="298"/>
                  </a:moveTo>
                  <a:cubicBezTo>
                    <a:pt x="346" y="295"/>
                    <a:pt x="339" y="288"/>
                    <a:pt x="336" y="279"/>
                  </a:cubicBezTo>
                  <a:cubicBezTo>
                    <a:pt x="332" y="267"/>
                    <a:pt x="333" y="252"/>
                    <a:pt x="339" y="237"/>
                  </a:cubicBezTo>
                  <a:cubicBezTo>
                    <a:pt x="345" y="222"/>
                    <a:pt x="354" y="210"/>
                    <a:pt x="366" y="203"/>
                  </a:cubicBezTo>
                  <a:cubicBezTo>
                    <a:pt x="374" y="199"/>
                    <a:pt x="383" y="198"/>
                    <a:pt x="391" y="201"/>
                  </a:cubicBezTo>
                  <a:cubicBezTo>
                    <a:pt x="400" y="204"/>
                    <a:pt x="406" y="211"/>
                    <a:pt x="409" y="220"/>
                  </a:cubicBezTo>
                  <a:cubicBezTo>
                    <a:pt x="480" y="36"/>
                    <a:pt x="480" y="36"/>
                    <a:pt x="480" y="36"/>
                  </a:cubicBezTo>
                  <a:cubicBezTo>
                    <a:pt x="482" y="30"/>
                    <a:pt x="477" y="23"/>
                    <a:pt x="470" y="24"/>
                  </a:cubicBezTo>
                  <a:cubicBezTo>
                    <a:pt x="257" y="58"/>
                    <a:pt x="257" y="58"/>
                    <a:pt x="257" y="58"/>
                  </a:cubicBezTo>
                  <a:cubicBezTo>
                    <a:pt x="255" y="58"/>
                    <a:pt x="252" y="58"/>
                    <a:pt x="251" y="56"/>
                  </a:cubicBezTo>
                  <a:cubicBezTo>
                    <a:pt x="250" y="56"/>
                    <a:pt x="249" y="54"/>
                    <a:pt x="249" y="53"/>
                  </a:cubicBezTo>
                  <a:cubicBezTo>
                    <a:pt x="248" y="47"/>
                    <a:pt x="247" y="42"/>
                    <a:pt x="251" y="38"/>
                  </a:cubicBezTo>
                  <a:cubicBezTo>
                    <a:pt x="254" y="35"/>
                    <a:pt x="257" y="33"/>
                    <a:pt x="260" y="31"/>
                  </a:cubicBezTo>
                  <a:cubicBezTo>
                    <a:pt x="268" y="24"/>
                    <a:pt x="267" y="12"/>
                    <a:pt x="258" y="6"/>
                  </a:cubicBezTo>
                  <a:cubicBezTo>
                    <a:pt x="248" y="1"/>
                    <a:pt x="236" y="0"/>
                    <a:pt x="225" y="2"/>
                  </a:cubicBezTo>
                  <a:cubicBezTo>
                    <a:pt x="214" y="3"/>
                    <a:pt x="203" y="8"/>
                    <a:pt x="196" y="16"/>
                  </a:cubicBezTo>
                  <a:cubicBezTo>
                    <a:pt x="189" y="24"/>
                    <a:pt x="192" y="36"/>
                    <a:pt x="202" y="40"/>
                  </a:cubicBezTo>
                  <a:cubicBezTo>
                    <a:pt x="205" y="42"/>
                    <a:pt x="208" y="42"/>
                    <a:pt x="212" y="44"/>
                  </a:cubicBezTo>
                  <a:cubicBezTo>
                    <a:pt x="217" y="47"/>
                    <a:pt x="218" y="52"/>
                    <a:pt x="219" y="58"/>
                  </a:cubicBezTo>
                  <a:cubicBezTo>
                    <a:pt x="219" y="59"/>
                    <a:pt x="219" y="60"/>
                    <a:pt x="218" y="61"/>
                  </a:cubicBezTo>
                  <a:cubicBezTo>
                    <a:pt x="217" y="64"/>
                    <a:pt x="215" y="65"/>
                    <a:pt x="212" y="65"/>
                  </a:cubicBezTo>
                  <a:cubicBezTo>
                    <a:pt x="9" y="98"/>
                    <a:pt x="9" y="98"/>
                    <a:pt x="9" y="98"/>
                  </a:cubicBezTo>
                  <a:cubicBezTo>
                    <a:pt x="3" y="98"/>
                    <a:pt x="0" y="104"/>
                    <a:pt x="2" y="109"/>
                  </a:cubicBezTo>
                  <a:cubicBezTo>
                    <a:pt x="14" y="138"/>
                    <a:pt x="74" y="153"/>
                    <a:pt x="86" y="175"/>
                  </a:cubicBezTo>
                  <a:cubicBezTo>
                    <a:pt x="92" y="186"/>
                    <a:pt x="75" y="210"/>
                    <a:pt x="77" y="226"/>
                  </a:cubicBezTo>
                  <a:cubicBezTo>
                    <a:pt x="78" y="239"/>
                    <a:pt x="115" y="253"/>
                    <a:pt x="115" y="253"/>
                  </a:cubicBezTo>
                  <a:cubicBezTo>
                    <a:pt x="115" y="253"/>
                    <a:pt x="89" y="277"/>
                    <a:pt x="88" y="289"/>
                  </a:cubicBezTo>
                  <a:cubicBezTo>
                    <a:pt x="86" y="302"/>
                    <a:pt x="111" y="323"/>
                    <a:pt x="112" y="337"/>
                  </a:cubicBezTo>
                  <a:cubicBezTo>
                    <a:pt x="112" y="350"/>
                    <a:pt x="90" y="385"/>
                    <a:pt x="101" y="421"/>
                  </a:cubicBezTo>
                  <a:cubicBezTo>
                    <a:pt x="116" y="475"/>
                    <a:pt x="280" y="428"/>
                    <a:pt x="323" y="429"/>
                  </a:cubicBezTo>
                  <a:cubicBezTo>
                    <a:pt x="326" y="429"/>
                    <a:pt x="330" y="427"/>
                    <a:pt x="331" y="423"/>
                  </a:cubicBezTo>
                  <a:cubicBezTo>
                    <a:pt x="380" y="296"/>
                    <a:pt x="380" y="296"/>
                    <a:pt x="380" y="296"/>
                  </a:cubicBezTo>
                  <a:cubicBezTo>
                    <a:pt x="372" y="300"/>
                    <a:pt x="363" y="301"/>
                    <a:pt x="354" y="29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1" name="Google Shape;1091;p50"/>
            <p:cNvSpPr/>
            <p:nvPr/>
          </p:nvSpPr>
          <p:spPr>
            <a:xfrm>
              <a:off x="5530337" y="1130580"/>
              <a:ext cx="282300" cy="276217"/>
            </a:xfrm>
            <a:custGeom>
              <a:avLst/>
              <a:gdLst/>
              <a:ahLst/>
              <a:cxnLst/>
              <a:rect l="l" t="t" r="r" b="b"/>
              <a:pathLst>
                <a:path w="470" h="460" extrusionOk="0">
                  <a:moveTo>
                    <a:pt x="170" y="410"/>
                  </a:moveTo>
                  <a:cubicBezTo>
                    <a:pt x="169" y="401"/>
                    <a:pt x="171" y="392"/>
                    <a:pt x="178" y="385"/>
                  </a:cubicBezTo>
                  <a:cubicBezTo>
                    <a:pt x="186" y="375"/>
                    <a:pt x="200" y="369"/>
                    <a:pt x="216" y="366"/>
                  </a:cubicBezTo>
                  <a:cubicBezTo>
                    <a:pt x="232" y="364"/>
                    <a:pt x="247" y="366"/>
                    <a:pt x="258" y="373"/>
                  </a:cubicBezTo>
                  <a:cubicBezTo>
                    <a:pt x="266" y="377"/>
                    <a:pt x="271" y="385"/>
                    <a:pt x="273" y="394"/>
                  </a:cubicBezTo>
                  <a:cubicBezTo>
                    <a:pt x="274" y="403"/>
                    <a:pt x="271" y="412"/>
                    <a:pt x="265" y="419"/>
                  </a:cubicBezTo>
                  <a:cubicBezTo>
                    <a:pt x="460" y="388"/>
                    <a:pt x="460" y="388"/>
                    <a:pt x="460" y="388"/>
                  </a:cubicBezTo>
                  <a:cubicBezTo>
                    <a:pt x="467" y="387"/>
                    <a:pt x="470" y="379"/>
                    <a:pt x="465" y="373"/>
                  </a:cubicBezTo>
                  <a:cubicBezTo>
                    <a:pt x="330" y="206"/>
                    <a:pt x="330" y="206"/>
                    <a:pt x="330" y="206"/>
                  </a:cubicBezTo>
                  <a:cubicBezTo>
                    <a:pt x="328" y="204"/>
                    <a:pt x="327" y="202"/>
                    <a:pt x="328" y="200"/>
                  </a:cubicBezTo>
                  <a:cubicBezTo>
                    <a:pt x="328" y="198"/>
                    <a:pt x="329" y="197"/>
                    <a:pt x="330" y="196"/>
                  </a:cubicBezTo>
                  <a:cubicBezTo>
                    <a:pt x="334" y="192"/>
                    <a:pt x="338" y="189"/>
                    <a:pt x="344" y="191"/>
                  </a:cubicBezTo>
                  <a:cubicBezTo>
                    <a:pt x="348" y="192"/>
                    <a:pt x="351" y="194"/>
                    <a:pt x="354" y="195"/>
                  </a:cubicBezTo>
                  <a:cubicBezTo>
                    <a:pt x="365" y="198"/>
                    <a:pt x="375" y="192"/>
                    <a:pt x="375" y="181"/>
                  </a:cubicBezTo>
                  <a:cubicBezTo>
                    <a:pt x="375" y="170"/>
                    <a:pt x="369" y="159"/>
                    <a:pt x="362" y="150"/>
                  </a:cubicBezTo>
                  <a:cubicBezTo>
                    <a:pt x="355" y="142"/>
                    <a:pt x="346" y="134"/>
                    <a:pt x="335" y="132"/>
                  </a:cubicBezTo>
                  <a:cubicBezTo>
                    <a:pt x="325" y="130"/>
                    <a:pt x="316" y="138"/>
                    <a:pt x="317" y="149"/>
                  </a:cubicBezTo>
                  <a:cubicBezTo>
                    <a:pt x="318" y="153"/>
                    <a:pt x="319" y="156"/>
                    <a:pt x="319" y="160"/>
                  </a:cubicBezTo>
                  <a:cubicBezTo>
                    <a:pt x="320" y="166"/>
                    <a:pt x="315" y="169"/>
                    <a:pt x="311" y="173"/>
                  </a:cubicBezTo>
                  <a:cubicBezTo>
                    <a:pt x="310" y="174"/>
                    <a:pt x="308" y="174"/>
                    <a:pt x="307" y="174"/>
                  </a:cubicBezTo>
                  <a:cubicBezTo>
                    <a:pt x="305" y="174"/>
                    <a:pt x="303" y="173"/>
                    <a:pt x="301" y="171"/>
                  </a:cubicBezTo>
                  <a:cubicBezTo>
                    <a:pt x="167" y="5"/>
                    <a:pt x="167" y="5"/>
                    <a:pt x="167" y="5"/>
                  </a:cubicBezTo>
                  <a:cubicBezTo>
                    <a:pt x="163" y="0"/>
                    <a:pt x="155" y="1"/>
                    <a:pt x="152" y="6"/>
                  </a:cubicBezTo>
                  <a:cubicBezTo>
                    <a:pt x="113" y="70"/>
                    <a:pt x="97" y="139"/>
                    <a:pt x="91" y="193"/>
                  </a:cubicBezTo>
                  <a:cubicBezTo>
                    <a:pt x="86" y="237"/>
                    <a:pt x="114" y="268"/>
                    <a:pt x="111" y="294"/>
                  </a:cubicBezTo>
                  <a:cubicBezTo>
                    <a:pt x="106" y="335"/>
                    <a:pt x="32" y="395"/>
                    <a:pt x="4" y="446"/>
                  </a:cubicBezTo>
                  <a:cubicBezTo>
                    <a:pt x="0" y="452"/>
                    <a:pt x="5" y="460"/>
                    <a:pt x="13" y="459"/>
                  </a:cubicBezTo>
                  <a:cubicBezTo>
                    <a:pt x="185" y="431"/>
                    <a:pt x="185" y="431"/>
                    <a:pt x="185" y="431"/>
                  </a:cubicBezTo>
                  <a:cubicBezTo>
                    <a:pt x="177" y="427"/>
                    <a:pt x="172" y="419"/>
                    <a:pt x="170" y="41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2" name="Google Shape;1092;p50"/>
          <p:cNvGrpSpPr/>
          <p:nvPr/>
        </p:nvGrpSpPr>
        <p:grpSpPr>
          <a:xfrm>
            <a:off x="1168508" y="843134"/>
            <a:ext cx="364294" cy="445740"/>
            <a:chOff x="606645" y="1011196"/>
            <a:chExt cx="588520" cy="720096"/>
          </a:xfrm>
        </p:grpSpPr>
        <p:sp>
          <p:nvSpPr>
            <p:cNvPr id="1093" name="Google Shape;1093;p50"/>
            <p:cNvSpPr/>
            <p:nvPr/>
          </p:nvSpPr>
          <p:spPr>
            <a:xfrm>
              <a:off x="659316" y="1517469"/>
              <a:ext cx="456722" cy="213824"/>
            </a:xfrm>
            <a:custGeom>
              <a:avLst/>
              <a:gdLst/>
              <a:ahLst/>
              <a:cxnLst/>
              <a:rect l="l" t="t" r="r" b="b"/>
              <a:pathLst>
                <a:path w="763" h="358" extrusionOk="0">
                  <a:moveTo>
                    <a:pt x="1" y="27"/>
                  </a:moveTo>
                  <a:cubicBezTo>
                    <a:pt x="0" y="41"/>
                    <a:pt x="25" y="62"/>
                    <a:pt x="25" y="75"/>
                  </a:cubicBezTo>
                  <a:cubicBezTo>
                    <a:pt x="26" y="89"/>
                    <a:pt x="4" y="123"/>
                    <a:pt x="14" y="160"/>
                  </a:cubicBezTo>
                  <a:cubicBezTo>
                    <a:pt x="32" y="219"/>
                    <a:pt x="230" y="155"/>
                    <a:pt x="245" y="169"/>
                  </a:cubicBezTo>
                  <a:cubicBezTo>
                    <a:pt x="269" y="192"/>
                    <a:pt x="241" y="258"/>
                    <a:pt x="255" y="280"/>
                  </a:cubicBezTo>
                  <a:cubicBezTo>
                    <a:pt x="275" y="313"/>
                    <a:pt x="582" y="358"/>
                    <a:pt x="735" y="252"/>
                  </a:cubicBezTo>
                  <a:cubicBezTo>
                    <a:pt x="763" y="232"/>
                    <a:pt x="729" y="168"/>
                    <a:pt x="749" y="8"/>
                  </a:cubicBezTo>
                  <a:cubicBezTo>
                    <a:pt x="749" y="4"/>
                    <a:pt x="746" y="0"/>
                    <a:pt x="742" y="0"/>
                  </a:cubicBezTo>
                  <a:cubicBezTo>
                    <a:pt x="24" y="0"/>
                    <a:pt x="24" y="0"/>
                    <a:pt x="24" y="0"/>
                  </a:cubicBezTo>
                  <a:cubicBezTo>
                    <a:pt x="22" y="0"/>
                    <a:pt x="19" y="1"/>
                    <a:pt x="17" y="3"/>
                  </a:cubicBezTo>
                  <a:cubicBezTo>
                    <a:pt x="10" y="11"/>
                    <a:pt x="2" y="21"/>
                    <a:pt x="1" y="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4" name="Google Shape;1094;p50"/>
            <p:cNvSpPr/>
            <p:nvPr/>
          </p:nvSpPr>
          <p:spPr>
            <a:xfrm>
              <a:off x="606645" y="1354464"/>
              <a:ext cx="561583" cy="154615"/>
            </a:xfrm>
            <a:custGeom>
              <a:avLst/>
              <a:gdLst/>
              <a:ahLst/>
              <a:cxnLst/>
              <a:rect l="l" t="t" r="r" b="b"/>
              <a:pathLst>
                <a:path w="938" h="259" extrusionOk="0">
                  <a:moveTo>
                    <a:pt x="2" y="109"/>
                  </a:moveTo>
                  <a:cubicBezTo>
                    <a:pt x="0" y="146"/>
                    <a:pt x="74" y="161"/>
                    <a:pt x="88" y="186"/>
                  </a:cubicBezTo>
                  <a:cubicBezTo>
                    <a:pt x="93" y="197"/>
                    <a:pt x="77" y="222"/>
                    <a:pt x="79" y="237"/>
                  </a:cubicBezTo>
                  <a:cubicBezTo>
                    <a:pt x="79" y="244"/>
                    <a:pt x="91" y="252"/>
                    <a:pt x="101" y="257"/>
                  </a:cubicBezTo>
                  <a:cubicBezTo>
                    <a:pt x="103" y="258"/>
                    <a:pt x="104" y="259"/>
                    <a:pt x="106" y="259"/>
                  </a:cubicBezTo>
                  <a:cubicBezTo>
                    <a:pt x="840" y="259"/>
                    <a:pt x="840" y="259"/>
                    <a:pt x="840" y="259"/>
                  </a:cubicBezTo>
                  <a:cubicBezTo>
                    <a:pt x="840" y="258"/>
                    <a:pt x="840" y="258"/>
                    <a:pt x="840" y="258"/>
                  </a:cubicBezTo>
                  <a:cubicBezTo>
                    <a:pt x="854" y="164"/>
                    <a:pt x="895" y="93"/>
                    <a:pt x="936" y="10"/>
                  </a:cubicBezTo>
                  <a:cubicBezTo>
                    <a:pt x="936" y="10"/>
                    <a:pt x="936" y="10"/>
                    <a:pt x="936" y="10"/>
                  </a:cubicBezTo>
                  <a:cubicBezTo>
                    <a:pt x="938" y="5"/>
                    <a:pt x="935" y="0"/>
                    <a:pt x="929" y="0"/>
                  </a:cubicBezTo>
                  <a:cubicBezTo>
                    <a:pt x="77" y="0"/>
                    <a:pt x="77" y="0"/>
                    <a:pt x="77" y="0"/>
                  </a:cubicBezTo>
                  <a:cubicBezTo>
                    <a:pt x="75" y="0"/>
                    <a:pt x="73" y="1"/>
                    <a:pt x="71" y="3"/>
                  </a:cubicBezTo>
                  <a:cubicBezTo>
                    <a:pt x="39" y="39"/>
                    <a:pt x="3" y="78"/>
                    <a:pt x="2" y="10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5" name="Google Shape;1095;p50"/>
            <p:cNvSpPr/>
            <p:nvPr/>
          </p:nvSpPr>
          <p:spPr>
            <a:xfrm>
              <a:off x="661721" y="1191460"/>
              <a:ext cx="533444" cy="154135"/>
            </a:xfrm>
            <a:custGeom>
              <a:avLst/>
              <a:gdLst/>
              <a:ahLst/>
              <a:cxnLst/>
              <a:rect l="l" t="t" r="r" b="b"/>
              <a:pathLst>
                <a:path w="891" h="258" extrusionOk="0">
                  <a:moveTo>
                    <a:pt x="8" y="98"/>
                  </a:moveTo>
                  <a:cubicBezTo>
                    <a:pt x="2" y="142"/>
                    <a:pt x="31" y="174"/>
                    <a:pt x="28" y="199"/>
                  </a:cubicBezTo>
                  <a:cubicBezTo>
                    <a:pt x="26" y="213"/>
                    <a:pt x="17" y="230"/>
                    <a:pt x="3" y="247"/>
                  </a:cubicBezTo>
                  <a:cubicBezTo>
                    <a:pt x="0" y="252"/>
                    <a:pt x="3" y="258"/>
                    <a:pt x="9" y="258"/>
                  </a:cubicBezTo>
                  <a:cubicBezTo>
                    <a:pt x="849" y="258"/>
                    <a:pt x="849" y="258"/>
                    <a:pt x="849" y="258"/>
                  </a:cubicBezTo>
                  <a:cubicBezTo>
                    <a:pt x="852" y="258"/>
                    <a:pt x="855" y="256"/>
                    <a:pt x="856" y="254"/>
                  </a:cubicBezTo>
                  <a:cubicBezTo>
                    <a:pt x="875" y="195"/>
                    <a:pt x="891" y="98"/>
                    <a:pt x="873" y="5"/>
                  </a:cubicBezTo>
                  <a:cubicBezTo>
                    <a:pt x="872" y="2"/>
                    <a:pt x="869" y="0"/>
                    <a:pt x="866" y="0"/>
                  </a:cubicBezTo>
                  <a:cubicBezTo>
                    <a:pt x="34" y="0"/>
                    <a:pt x="34" y="0"/>
                    <a:pt x="34" y="0"/>
                  </a:cubicBezTo>
                  <a:cubicBezTo>
                    <a:pt x="31" y="0"/>
                    <a:pt x="28" y="2"/>
                    <a:pt x="27" y="5"/>
                  </a:cubicBezTo>
                  <a:cubicBezTo>
                    <a:pt x="17" y="38"/>
                    <a:pt x="11" y="70"/>
                    <a:pt x="8" y="9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6" name="Google Shape;1096;p50"/>
            <p:cNvSpPr/>
            <p:nvPr/>
          </p:nvSpPr>
          <p:spPr>
            <a:xfrm>
              <a:off x="683367" y="1011196"/>
              <a:ext cx="497368" cy="171394"/>
            </a:xfrm>
            <a:custGeom>
              <a:avLst/>
              <a:gdLst/>
              <a:ahLst/>
              <a:cxnLst/>
              <a:rect l="l" t="t" r="r" b="b"/>
              <a:pathLst>
                <a:path w="831" h="287" extrusionOk="0">
                  <a:moveTo>
                    <a:pt x="690" y="102"/>
                  </a:moveTo>
                  <a:cubicBezTo>
                    <a:pt x="488" y="0"/>
                    <a:pt x="287" y="19"/>
                    <a:pt x="180" y="75"/>
                  </a:cubicBezTo>
                  <a:cubicBezTo>
                    <a:pt x="84" y="125"/>
                    <a:pt x="31" y="203"/>
                    <a:pt x="2" y="278"/>
                  </a:cubicBezTo>
                  <a:cubicBezTo>
                    <a:pt x="0" y="282"/>
                    <a:pt x="3" y="287"/>
                    <a:pt x="8" y="287"/>
                  </a:cubicBezTo>
                  <a:cubicBezTo>
                    <a:pt x="823" y="287"/>
                    <a:pt x="823" y="287"/>
                    <a:pt x="823" y="287"/>
                  </a:cubicBezTo>
                  <a:cubicBezTo>
                    <a:pt x="828" y="287"/>
                    <a:pt x="831" y="283"/>
                    <a:pt x="830" y="278"/>
                  </a:cubicBezTo>
                  <a:cubicBezTo>
                    <a:pt x="810" y="207"/>
                    <a:pt x="768" y="141"/>
                    <a:pt x="690" y="10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97" name="Google Shape;1097;p50"/>
          <p:cNvGrpSpPr/>
          <p:nvPr/>
        </p:nvGrpSpPr>
        <p:grpSpPr>
          <a:xfrm>
            <a:off x="7622791" y="843111"/>
            <a:ext cx="298405" cy="445762"/>
            <a:chOff x="11033597" y="1011159"/>
            <a:chExt cx="482075" cy="720133"/>
          </a:xfrm>
        </p:grpSpPr>
        <p:sp>
          <p:nvSpPr>
            <p:cNvPr id="1098" name="Google Shape;1098;p50"/>
            <p:cNvSpPr/>
            <p:nvPr/>
          </p:nvSpPr>
          <p:spPr>
            <a:xfrm>
              <a:off x="11033597" y="1414369"/>
              <a:ext cx="482075" cy="151349"/>
            </a:xfrm>
            <a:custGeom>
              <a:avLst/>
              <a:gdLst/>
              <a:ahLst/>
              <a:cxnLst/>
              <a:rect l="l" t="t" r="r" b="b"/>
              <a:pathLst>
                <a:path w="724" h="227" extrusionOk="0">
                  <a:moveTo>
                    <a:pt x="0" y="112"/>
                  </a:moveTo>
                  <a:cubicBezTo>
                    <a:pt x="0" y="149"/>
                    <a:pt x="5" y="185"/>
                    <a:pt x="16" y="219"/>
                  </a:cubicBezTo>
                  <a:cubicBezTo>
                    <a:pt x="17" y="224"/>
                    <a:pt x="22" y="227"/>
                    <a:pt x="27" y="227"/>
                  </a:cubicBezTo>
                  <a:cubicBezTo>
                    <a:pt x="697" y="227"/>
                    <a:pt x="697" y="227"/>
                    <a:pt x="697" y="227"/>
                  </a:cubicBezTo>
                  <a:cubicBezTo>
                    <a:pt x="702" y="227"/>
                    <a:pt x="707" y="224"/>
                    <a:pt x="708" y="219"/>
                  </a:cubicBezTo>
                  <a:cubicBezTo>
                    <a:pt x="719" y="185"/>
                    <a:pt x="724" y="149"/>
                    <a:pt x="724" y="112"/>
                  </a:cubicBezTo>
                  <a:cubicBezTo>
                    <a:pt x="724" y="76"/>
                    <a:pt x="719" y="41"/>
                    <a:pt x="709" y="8"/>
                  </a:cubicBezTo>
                  <a:cubicBezTo>
                    <a:pt x="708" y="3"/>
                    <a:pt x="703" y="0"/>
                    <a:pt x="698" y="0"/>
                  </a:cubicBezTo>
                  <a:cubicBezTo>
                    <a:pt x="26" y="0"/>
                    <a:pt x="26" y="0"/>
                    <a:pt x="26" y="0"/>
                  </a:cubicBezTo>
                  <a:cubicBezTo>
                    <a:pt x="21" y="0"/>
                    <a:pt x="16" y="3"/>
                    <a:pt x="15" y="8"/>
                  </a:cubicBezTo>
                  <a:cubicBezTo>
                    <a:pt x="5" y="41"/>
                    <a:pt x="0" y="76"/>
                    <a:pt x="0" y="11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9" name="Google Shape;1099;p50"/>
            <p:cNvSpPr/>
            <p:nvPr/>
          </p:nvSpPr>
          <p:spPr>
            <a:xfrm>
              <a:off x="11142821" y="1011159"/>
              <a:ext cx="263627" cy="229006"/>
            </a:xfrm>
            <a:custGeom>
              <a:avLst/>
              <a:gdLst/>
              <a:ahLst/>
              <a:cxnLst/>
              <a:rect l="l" t="t" r="r" b="b"/>
              <a:pathLst>
                <a:path w="396" h="343" extrusionOk="0">
                  <a:moveTo>
                    <a:pt x="357" y="266"/>
                  </a:moveTo>
                  <a:cubicBezTo>
                    <a:pt x="208" y="7"/>
                    <a:pt x="208" y="7"/>
                    <a:pt x="208" y="7"/>
                  </a:cubicBezTo>
                  <a:cubicBezTo>
                    <a:pt x="203" y="0"/>
                    <a:pt x="193" y="0"/>
                    <a:pt x="188" y="7"/>
                  </a:cubicBezTo>
                  <a:cubicBezTo>
                    <a:pt x="39" y="266"/>
                    <a:pt x="39" y="266"/>
                    <a:pt x="39" y="266"/>
                  </a:cubicBezTo>
                  <a:cubicBezTo>
                    <a:pt x="4" y="326"/>
                    <a:pt x="4" y="326"/>
                    <a:pt x="4" y="326"/>
                  </a:cubicBezTo>
                  <a:cubicBezTo>
                    <a:pt x="0" y="334"/>
                    <a:pt x="5" y="343"/>
                    <a:pt x="14" y="343"/>
                  </a:cubicBezTo>
                  <a:cubicBezTo>
                    <a:pt x="382" y="343"/>
                    <a:pt x="382" y="343"/>
                    <a:pt x="382" y="343"/>
                  </a:cubicBezTo>
                  <a:cubicBezTo>
                    <a:pt x="391" y="343"/>
                    <a:pt x="396" y="334"/>
                    <a:pt x="392" y="326"/>
                  </a:cubicBezTo>
                  <a:lnTo>
                    <a:pt x="357" y="26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0" name="Google Shape;1100;p50"/>
            <p:cNvSpPr/>
            <p:nvPr/>
          </p:nvSpPr>
          <p:spPr>
            <a:xfrm>
              <a:off x="11052228" y="1576445"/>
              <a:ext cx="444813" cy="154847"/>
            </a:xfrm>
            <a:custGeom>
              <a:avLst/>
              <a:gdLst/>
              <a:ahLst/>
              <a:cxnLst/>
              <a:rect l="l" t="t" r="r" b="b"/>
              <a:pathLst>
                <a:path w="668" h="232" extrusionOk="0">
                  <a:moveTo>
                    <a:pt x="334" y="232"/>
                  </a:moveTo>
                  <a:cubicBezTo>
                    <a:pt x="482" y="232"/>
                    <a:pt x="609" y="143"/>
                    <a:pt x="665" y="17"/>
                  </a:cubicBezTo>
                  <a:cubicBezTo>
                    <a:pt x="668" y="9"/>
                    <a:pt x="663" y="0"/>
                    <a:pt x="655" y="0"/>
                  </a:cubicBezTo>
                  <a:cubicBezTo>
                    <a:pt x="13" y="0"/>
                    <a:pt x="13" y="0"/>
                    <a:pt x="13" y="0"/>
                  </a:cubicBezTo>
                  <a:cubicBezTo>
                    <a:pt x="5" y="0"/>
                    <a:pt x="0" y="9"/>
                    <a:pt x="3" y="17"/>
                  </a:cubicBezTo>
                  <a:cubicBezTo>
                    <a:pt x="59" y="143"/>
                    <a:pt x="186" y="232"/>
                    <a:pt x="334" y="2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1" name="Google Shape;1101;p50"/>
            <p:cNvSpPr/>
            <p:nvPr/>
          </p:nvSpPr>
          <p:spPr>
            <a:xfrm>
              <a:off x="11051762" y="1251592"/>
              <a:ext cx="446676" cy="151349"/>
            </a:xfrm>
            <a:custGeom>
              <a:avLst/>
              <a:gdLst/>
              <a:ahLst/>
              <a:cxnLst/>
              <a:rect l="l" t="t" r="r" b="b"/>
              <a:pathLst>
                <a:path w="671" h="227" extrusionOk="0">
                  <a:moveTo>
                    <a:pt x="654" y="183"/>
                  </a:moveTo>
                  <a:cubicBezTo>
                    <a:pt x="653" y="182"/>
                    <a:pt x="653" y="182"/>
                    <a:pt x="653" y="182"/>
                  </a:cubicBezTo>
                  <a:cubicBezTo>
                    <a:pt x="552" y="5"/>
                    <a:pt x="552" y="5"/>
                    <a:pt x="552" y="5"/>
                  </a:cubicBezTo>
                  <a:cubicBezTo>
                    <a:pt x="550" y="2"/>
                    <a:pt x="546" y="0"/>
                    <a:pt x="542" y="0"/>
                  </a:cubicBezTo>
                  <a:cubicBezTo>
                    <a:pt x="128" y="0"/>
                    <a:pt x="128" y="0"/>
                    <a:pt x="128" y="0"/>
                  </a:cubicBezTo>
                  <a:cubicBezTo>
                    <a:pt x="124" y="0"/>
                    <a:pt x="120" y="2"/>
                    <a:pt x="118" y="5"/>
                  </a:cubicBezTo>
                  <a:cubicBezTo>
                    <a:pt x="17" y="182"/>
                    <a:pt x="17" y="182"/>
                    <a:pt x="17" y="182"/>
                  </a:cubicBezTo>
                  <a:cubicBezTo>
                    <a:pt x="16" y="185"/>
                    <a:pt x="16" y="185"/>
                    <a:pt x="16" y="185"/>
                  </a:cubicBezTo>
                  <a:cubicBezTo>
                    <a:pt x="11" y="194"/>
                    <a:pt x="7" y="202"/>
                    <a:pt x="3" y="211"/>
                  </a:cubicBezTo>
                  <a:cubicBezTo>
                    <a:pt x="0" y="219"/>
                    <a:pt x="5" y="227"/>
                    <a:pt x="13" y="227"/>
                  </a:cubicBezTo>
                  <a:cubicBezTo>
                    <a:pt x="657" y="227"/>
                    <a:pt x="657" y="227"/>
                    <a:pt x="657" y="227"/>
                  </a:cubicBezTo>
                  <a:cubicBezTo>
                    <a:pt x="665" y="227"/>
                    <a:pt x="671" y="219"/>
                    <a:pt x="667" y="211"/>
                  </a:cubicBezTo>
                  <a:cubicBezTo>
                    <a:pt x="663" y="202"/>
                    <a:pt x="659" y="193"/>
                    <a:pt x="654" y="1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02" name="Google Shape;1102;p50"/>
          <p:cNvGrpSpPr/>
          <p:nvPr/>
        </p:nvGrpSpPr>
        <p:grpSpPr>
          <a:xfrm>
            <a:off x="6221656" y="797418"/>
            <a:ext cx="460705" cy="491455"/>
            <a:chOff x="8770051" y="937343"/>
            <a:chExt cx="744273" cy="793950"/>
          </a:xfrm>
        </p:grpSpPr>
        <p:sp>
          <p:nvSpPr>
            <p:cNvPr id="1103" name="Google Shape;1103;p50"/>
            <p:cNvSpPr/>
            <p:nvPr/>
          </p:nvSpPr>
          <p:spPr>
            <a:xfrm>
              <a:off x="8968558" y="1402926"/>
              <a:ext cx="348361" cy="98539"/>
            </a:xfrm>
            <a:custGeom>
              <a:avLst/>
              <a:gdLst/>
              <a:ahLst/>
              <a:cxnLst/>
              <a:rect l="l" t="t" r="r" b="b"/>
              <a:pathLst>
                <a:path w="1741804" h="492696" extrusionOk="0">
                  <a:moveTo>
                    <a:pt x="1741805" y="0"/>
                  </a:moveTo>
                  <a:lnTo>
                    <a:pt x="0" y="0"/>
                  </a:lnTo>
                  <a:cubicBezTo>
                    <a:pt x="100902" y="166370"/>
                    <a:pt x="219266" y="316611"/>
                    <a:pt x="295529" y="492696"/>
                  </a:cubicBezTo>
                  <a:lnTo>
                    <a:pt x="1444625" y="492696"/>
                  </a:lnTo>
                  <a:cubicBezTo>
                    <a:pt x="1518222" y="307785"/>
                    <a:pt x="1639761" y="160655"/>
                    <a:pt x="174180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4" name="Google Shape;1104;p50"/>
            <p:cNvSpPr/>
            <p:nvPr/>
          </p:nvSpPr>
          <p:spPr>
            <a:xfrm>
              <a:off x="8960465" y="1079360"/>
              <a:ext cx="362496" cy="102351"/>
            </a:xfrm>
            <a:custGeom>
              <a:avLst/>
              <a:gdLst/>
              <a:ahLst/>
              <a:cxnLst/>
              <a:rect l="l" t="t" r="r" b="b"/>
              <a:pathLst>
                <a:path w="1812480" h="511754" extrusionOk="0">
                  <a:moveTo>
                    <a:pt x="1812481" y="511755"/>
                  </a:moveTo>
                  <a:cubicBezTo>
                    <a:pt x="1623568" y="198445"/>
                    <a:pt x="1277493" y="-1453"/>
                    <a:pt x="899922" y="8"/>
                  </a:cubicBezTo>
                  <a:cubicBezTo>
                    <a:pt x="549593" y="1341"/>
                    <a:pt x="194628" y="214066"/>
                    <a:pt x="0" y="511755"/>
                  </a:cubicBezTo>
                  <a:lnTo>
                    <a:pt x="1812481" y="51175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5" name="Google Shape;1105;p50"/>
            <p:cNvSpPr/>
            <p:nvPr/>
          </p:nvSpPr>
          <p:spPr>
            <a:xfrm>
              <a:off x="8930121" y="1189758"/>
              <a:ext cx="422643" cy="98539"/>
            </a:xfrm>
            <a:custGeom>
              <a:avLst/>
              <a:gdLst/>
              <a:ahLst/>
              <a:cxnLst/>
              <a:rect l="l" t="t" r="r" b="b"/>
              <a:pathLst>
                <a:path w="2113216" h="492696" extrusionOk="0">
                  <a:moveTo>
                    <a:pt x="2113217" y="492696"/>
                  </a:moveTo>
                  <a:cubicBezTo>
                    <a:pt x="2110994" y="311595"/>
                    <a:pt x="2064639" y="144717"/>
                    <a:pt x="1985582" y="0"/>
                  </a:cubicBezTo>
                  <a:lnTo>
                    <a:pt x="127445" y="0"/>
                  </a:lnTo>
                  <a:cubicBezTo>
                    <a:pt x="47307" y="135065"/>
                    <a:pt x="0" y="285687"/>
                    <a:pt x="0" y="440944"/>
                  </a:cubicBezTo>
                  <a:cubicBezTo>
                    <a:pt x="0" y="458534"/>
                    <a:pt x="508" y="475742"/>
                    <a:pt x="1270" y="492696"/>
                  </a:cubicBezTo>
                  <a:lnTo>
                    <a:pt x="2113217" y="49269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6" name="Google Shape;1106;p50"/>
            <p:cNvSpPr/>
            <p:nvPr/>
          </p:nvSpPr>
          <p:spPr>
            <a:xfrm>
              <a:off x="8930847" y="1296342"/>
              <a:ext cx="421894" cy="98539"/>
            </a:xfrm>
            <a:custGeom>
              <a:avLst/>
              <a:gdLst/>
              <a:ahLst/>
              <a:cxnLst/>
              <a:rect l="l" t="t" r="r" b="b"/>
              <a:pathLst>
                <a:path w="2109469" h="492696" extrusionOk="0">
                  <a:moveTo>
                    <a:pt x="0" y="0"/>
                  </a:moveTo>
                  <a:cubicBezTo>
                    <a:pt x="16002" y="194564"/>
                    <a:pt x="82868" y="350457"/>
                    <a:pt x="165291" y="492696"/>
                  </a:cubicBezTo>
                  <a:lnTo>
                    <a:pt x="1953324" y="492696"/>
                  </a:lnTo>
                  <a:cubicBezTo>
                    <a:pt x="2038096" y="352425"/>
                    <a:pt x="2104454" y="199073"/>
                    <a:pt x="210947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7" name="Google Shape;1107;p50"/>
            <p:cNvSpPr/>
            <p:nvPr/>
          </p:nvSpPr>
          <p:spPr>
            <a:xfrm>
              <a:off x="9031006" y="1509510"/>
              <a:ext cx="223837" cy="102349"/>
            </a:xfrm>
            <a:custGeom>
              <a:avLst/>
              <a:gdLst/>
              <a:ahLst/>
              <a:cxnLst/>
              <a:rect l="l" t="t" r="r" b="b"/>
              <a:pathLst>
                <a:path w="1119187" h="511746" extrusionOk="0">
                  <a:moveTo>
                    <a:pt x="0" y="0"/>
                  </a:moveTo>
                  <a:cubicBezTo>
                    <a:pt x="38989" y="100267"/>
                    <a:pt x="63690" y="209423"/>
                    <a:pt x="63690" y="334899"/>
                  </a:cubicBezTo>
                  <a:cubicBezTo>
                    <a:pt x="63690" y="432562"/>
                    <a:pt x="142875" y="511747"/>
                    <a:pt x="240538" y="511747"/>
                  </a:cubicBezTo>
                  <a:lnTo>
                    <a:pt x="889889" y="511747"/>
                  </a:lnTo>
                  <a:cubicBezTo>
                    <a:pt x="987552" y="511747"/>
                    <a:pt x="1066737" y="432562"/>
                    <a:pt x="1066737" y="334899"/>
                  </a:cubicBezTo>
                  <a:lnTo>
                    <a:pt x="1066737" y="311658"/>
                  </a:lnTo>
                  <a:cubicBezTo>
                    <a:pt x="1066737" y="194183"/>
                    <a:pt x="1086803" y="92265"/>
                    <a:pt x="1119188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08" name="Google Shape;1108;p50"/>
            <p:cNvGrpSpPr/>
            <p:nvPr/>
          </p:nvGrpSpPr>
          <p:grpSpPr>
            <a:xfrm>
              <a:off x="8770051" y="937343"/>
              <a:ext cx="744273" cy="793950"/>
              <a:chOff x="6565437" y="1588001"/>
              <a:chExt cx="744273" cy="793950"/>
            </a:xfrm>
          </p:grpSpPr>
          <p:sp>
            <p:nvSpPr>
              <p:cNvPr id="1109" name="Google Shape;1109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0" name="Google Shape;1110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1" name="Google Shape;1111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2" name="Google Shape;1112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3" name="Google Shape;1113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4" name="Google Shape;1114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5" name="Google Shape;1115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6" name="Google Shape;1116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7" name="Google Shape;1117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8" name="Google Shape;1118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19" name="Google Shape;1119;p50"/>
          <p:cNvGrpSpPr/>
          <p:nvPr/>
        </p:nvGrpSpPr>
        <p:grpSpPr>
          <a:xfrm>
            <a:off x="4820520" y="797418"/>
            <a:ext cx="460705" cy="491455"/>
            <a:chOff x="6506504" y="937343"/>
            <a:chExt cx="744273" cy="793950"/>
          </a:xfrm>
        </p:grpSpPr>
        <p:sp>
          <p:nvSpPr>
            <p:cNvPr id="1120" name="Google Shape;1120;p50"/>
            <p:cNvSpPr/>
            <p:nvPr/>
          </p:nvSpPr>
          <p:spPr>
            <a:xfrm>
              <a:off x="6666683" y="1079385"/>
              <a:ext cx="422268" cy="171940"/>
            </a:xfrm>
            <a:custGeom>
              <a:avLst/>
              <a:gdLst/>
              <a:ahLst/>
              <a:cxnLst/>
              <a:rect l="l" t="t" r="r" b="b"/>
              <a:pathLst>
                <a:path w="2085276" h="859701" extrusionOk="0">
                  <a:moveTo>
                    <a:pt x="2085276" y="859701"/>
                  </a:moveTo>
                  <a:cubicBezTo>
                    <a:pt x="2064893" y="746925"/>
                    <a:pt x="2027047" y="641516"/>
                    <a:pt x="1974723" y="545821"/>
                  </a:cubicBezTo>
                  <a:lnTo>
                    <a:pt x="1952816" y="507721"/>
                  </a:lnTo>
                  <a:cubicBezTo>
                    <a:pt x="1535303" y="-176492"/>
                    <a:pt x="577914" y="-161950"/>
                    <a:pt x="140271" y="507721"/>
                  </a:cubicBezTo>
                  <a:lnTo>
                    <a:pt x="116523" y="545821"/>
                  </a:lnTo>
                  <a:cubicBezTo>
                    <a:pt x="57721" y="643421"/>
                    <a:pt x="18098" y="749783"/>
                    <a:pt x="0" y="859701"/>
                  </a:cubicBezTo>
                  <a:lnTo>
                    <a:pt x="2085276" y="8597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1" name="Google Shape;1121;p50"/>
            <p:cNvSpPr/>
            <p:nvPr/>
          </p:nvSpPr>
          <p:spPr>
            <a:xfrm>
              <a:off x="6664423" y="1259933"/>
              <a:ext cx="427985" cy="171450"/>
            </a:xfrm>
            <a:custGeom>
              <a:avLst/>
              <a:gdLst/>
              <a:ahLst/>
              <a:cxnLst/>
              <a:rect l="l" t="t" r="r" b="b"/>
              <a:pathLst>
                <a:path w="2113506" h="857250" extrusionOk="0">
                  <a:moveTo>
                    <a:pt x="3910" y="178753"/>
                  </a:moveTo>
                  <a:cubicBezTo>
                    <a:pt x="22706" y="451485"/>
                    <a:pt x="153833" y="652844"/>
                    <a:pt x="287056" y="857250"/>
                  </a:cubicBezTo>
                  <a:lnTo>
                    <a:pt x="1834170" y="857250"/>
                  </a:lnTo>
                  <a:cubicBezTo>
                    <a:pt x="1971457" y="654495"/>
                    <a:pt x="2109316" y="461137"/>
                    <a:pt x="2113316" y="178753"/>
                  </a:cubicBezTo>
                  <a:lnTo>
                    <a:pt x="2113507" y="140653"/>
                  </a:lnTo>
                  <a:cubicBezTo>
                    <a:pt x="2112935" y="92710"/>
                    <a:pt x="2109125" y="45784"/>
                    <a:pt x="2102585" y="0"/>
                  </a:cubicBezTo>
                  <a:lnTo>
                    <a:pt x="5815" y="0"/>
                  </a:lnTo>
                  <a:cubicBezTo>
                    <a:pt x="-1170" y="58991"/>
                    <a:pt x="-1932" y="118872"/>
                    <a:pt x="3910" y="178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2" name="Google Shape;1122;p50"/>
            <p:cNvSpPr/>
            <p:nvPr/>
          </p:nvSpPr>
          <p:spPr>
            <a:xfrm>
              <a:off x="6727642" y="1439988"/>
              <a:ext cx="303068" cy="171348"/>
            </a:xfrm>
            <a:custGeom>
              <a:avLst/>
              <a:gdLst/>
              <a:ahLst/>
              <a:cxnLst/>
              <a:rect l="l" t="t" r="r" b="b"/>
              <a:pathLst>
                <a:path w="1496631" h="856741" extrusionOk="0">
                  <a:moveTo>
                    <a:pt x="0" y="0"/>
                  </a:moveTo>
                  <a:cubicBezTo>
                    <a:pt x="63500" y="97853"/>
                    <a:pt x="125984" y="197485"/>
                    <a:pt x="175451" y="306896"/>
                  </a:cubicBezTo>
                  <a:lnTo>
                    <a:pt x="191071" y="344996"/>
                  </a:lnTo>
                  <a:cubicBezTo>
                    <a:pt x="230060" y="445262"/>
                    <a:pt x="254762" y="554419"/>
                    <a:pt x="254762" y="679895"/>
                  </a:cubicBezTo>
                  <a:cubicBezTo>
                    <a:pt x="254762" y="777558"/>
                    <a:pt x="333946" y="856742"/>
                    <a:pt x="431610" y="856742"/>
                  </a:cubicBezTo>
                  <a:lnTo>
                    <a:pt x="1080960" y="856742"/>
                  </a:lnTo>
                  <a:cubicBezTo>
                    <a:pt x="1189609" y="856488"/>
                    <a:pt x="1267206" y="763143"/>
                    <a:pt x="1257808" y="656653"/>
                  </a:cubicBezTo>
                  <a:cubicBezTo>
                    <a:pt x="1257808" y="539178"/>
                    <a:pt x="1277874" y="437261"/>
                    <a:pt x="1310259" y="344996"/>
                  </a:cubicBezTo>
                  <a:lnTo>
                    <a:pt x="1324483" y="306896"/>
                  </a:lnTo>
                  <a:cubicBezTo>
                    <a:pt x="1370775" y="194501"/>
                    <a:pt x="1432687" y="95567"/>
                    <a:pt x="1496632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23" name="Google Shape;1123;p50"/>
            <p:cNvGrpSpPr/>
            <p:nvPr/>
          </p:nvGrpSpPr>
          <p:grpSpPr>
            <a:xfrm>
              <a:off x="6506504" y="937343"/>
              <a:ext cx="744273" cy="793950"/>
              <a:chOff x="6565437" y="1588001"/>
              <a:chExt cx="744273" cy="793950"/>
            </a:xfrm>
          </p:grpSpPr>
          <p:sp>
            <p:nvSpPr>
              <p:cNvPr id="1124" name="Google Shape;1124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5" name="Google Shape;1125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6" name="Google Shape;1126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7" name="Google Shape;1127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8" name="Google Shape;1128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29" name="Google Shape;1129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0" name="Google Shape;1130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1" name="Google Shape;1131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2" name="Google Shape;1132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33" name="Google Shape;1133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34" name="Google Shape;1134;p50"/>
          <p:cNvGrpSpPr/>
          <p:nvPr/>
        </p:nvGrpSpPr>
        <p:grpSpPr>
          <a:xfrm>
            <a:off x="5521088" y="797418"/>
            <a:ext cx="460705" cy="491455"/>
            <a:chOff x="7638277" y="937343"/>
            <a:chExt cx="744273" cy="793950"/>
          </a:xfrm>
        </p:grpSpPr>
        <p:sp>
          <p:nvSpPr>
            <p:cNvPr id="1135" name="Google Shape;1135;p50"/>
            <p:cNvSpPr/>
            <p:nvPr/>
          </p:nvSpPr>
          <p:spPr>
            <a:xfrm>
              <a:off x="8012931" y="1079385"/>
              <a:ext cx="217151" cy="253479"/>
            </a:xfrm>
            <a:custGeom>
              <a:avLst/>
              <a:gdLst/>
              <a:ahLst/>
              <a:cxnLst/>
              <a:rect l="l" t="t" r="r" b="b"/>
              <a:pathLst>
                <a:path w="1085755" h="1267396" extrusionOk="0">
                  <a:moveTo>
                    <a:pt x="1058482" y="714947"/>
                  </a:moveTo>
                  <a:cubicBezTo>
                    <a:pt x="1013714" y="538416"/>
                    <a:pt x="885190" y="361632"/>
                    <a:pt x="705993" y="229870"/>
                  </a:cubicBezTo>
                  <a:cubicBezTo>
                    <a:pt x="565277" y="126492"/>
                    <a:pt x="329184" y="3365"/>
                    <a:pt x="0" y="0"/>
                  </a:cubicBezTo>
                  <a:lnTo>
                    <a:pt x="0" y="1267397"/>
                  </a:lnTo>
                  <a:lnTo>
                    <a:pt x="1025144" y="1267397"/>
                  </a:lnTo>
                  <a:cubicBezTo>
                    <a:pt x="1092772" y="1073722"/>
                    <a:pt x="1103694" y="892810"/>
                    <a:pt x="1058482" y="7149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6" name="Google Shape;1136;p50"/>
            <p:cNvSpPr/>
            <p:nvPr/>
          </p:nvSpPr>
          <p:spPr>
            <a:xfrm>
              <a:off x="7789628" y="1079436"/>
              <a:ext cx="214318" cy="253428"/>
            </a:xfrm>
            <a:custGeom>
              <a:avLst/>
              <a:gdLst/>
              <a:ahLst/>
              <a:cxnLst/>
              <a:rect l="l" t="t" r="r" b="b"/>
              <a:pathLst>
                <a:path w="1071591" h="1267142" extrusionOk="0">
                  <a:moveTo>
                    <a:pt x="377536" y="231331"/>
                  </a:moveTo>
                  <a:cubicBezTo>
                    <a:pt x="199609" y="362839"/>
                    <a:pt x="71910" y="538988"/>
                    <a:pt x="27270" y="714693"/>
                  </a:cubicBezTo>
                  <a:cubicBezTo>
                    <a:pt x="-17942" y="892556"/>
                    <a:pt x="-7020" y="1073404"/>
                    <a:pt x="60671" y="1267143"/>
                  </a:cubicBezTo>
                  <a:lnTo>
                    <a:pt x="1071591" y="1267143"/>
                  </a:lnTo>
                  <a:lnTo>
                    <a:pt x="1071591" y="0"/>
                  </a:lnTo>
                  <a:cubicBezTo>
                    <a:pt x="748249" y="6794"/>
                    <a:pt x="516220" y="128905"/>
                    <a:pt x="377536" y="23133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7" name="Google Shape;1137;p50"/>
            <p:cNvSpPr/>
            <p:nvPr/>
          </p:nvSpPr>
          <p:spPr>
            <a:xfrm>
              <a:off x="8012931" y="1341261"/>
              <a:ext cx="202133" cy="270446"/>
            </a:xfrm>
            <a:custGeom>
              <a:avLst/>
              <a:gdLst/>
              <a:ahLst/>
              <a:cxnLst/>
              <a:rect l="l" t="t" r="r" b="b"/>
              <a:pathLst>
                <a:path w="1010666" h="1352232" extrusionOk="0">
                  <a:moveTo>
                    <a:pt x="326390" y="1351915"/>
                  </a:moveTo>
                  <a:cubicBezTo>
                    <a:pt x="447929" y="1351090"/>
                    <a:pt x="476758" y="1318387"/>
                    <a:pt x="497142" y="1226757"/>
                  </a:cubicBezTo>
                  <a:cubicBezTo>
                    <a:pt x="505079" y="1190943"/>
                    <a:pt x="512382" y="1152208"/>
                    <a:pt x="520129" y="1111187"/>
                  </a:cubicBezTo>
                  <a:cubicBezTo>
                    <a:pt x="540004" y="1005586"/>
                    <a:pt x="562610" y="885888"/>
                    <a:pt x="602869" y="793750"/>
                  </a:cubicBezTo>
                  <a:cubicBezTo>
                    <a:pt x="721932" y="514413"/>
                    <a:pt x="897255" y="279463"/>
                    <a:pt x="1010666" y="0"/>
                  </a:cubicBezTo>
                  <a:lnTo>
                    <a:pt x="0" y="0"/>
                  </a:lnTo>
                  <a:lnTo>
                    <a:pt x="0" y="1351725"/>
                  </a:lnTo>
                  <a:lnTo>
                    <a:pt x="12573" y="1351598"/>
                  </a:lnTo>
                  <a:lnTo>
                    <a:pt x="12573" y="1352169"/>
                  </a:lnTo>
                  <a:cubicBezTo>
                    <a:pt x="41974" y="1352169"/>
                    <a:pt x="71438" y="1352169"/>
                    <a:pt x="100838" y="1352233"/>
                  </a:cubicBezTo>
                  <a:lnTo>
                    <a:pt x="118364" y="1351915"/>
                  </a:lnTo>
                  <a:cubicBezTo>
                    <a:pt x="162116" y="1351979"/>
                    <a:pt x="284671" y="1352487"/>
                    <a:pt x="326390" y="135191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38" name="Google Shape;1138;p50"/>
            <p:cNvSpPr/>
            <p:nvPr/>
          </p:nvSpPr>
          <p:spPr>
            <a:xfrm>
              <a:off x="7804733" y="1341261"/>
              <a:ext cx="199288" cy="270439"/>
            </a:xfrm>
            <a:custGeom>
              <a:avLst/>
              <a:gdLst/>
              <a:ahLst/>
              <a:cxnLst/>
              <a:rect l="l" t="t" r="r" b="b"/>
              <a:pathLst>
                <a:path w="996442" h="1352197" extrusionOk="0">
                  <a:moveTo>
                    <a:pt x="996442" y="1352169"/>
                  </a:moveTo>
                  <a:lnTo>
                    <a:pt x="996442" y="0"/>
                  </a:lnTo>
                  <a:lnTo>
                    <a:pt x="0" y="0"/>
                  </a:lnTo>
                  <a:cubicBezTo>
                    <a:pt x="113538" y="279591"/>
                    <a:pt x="288671" y="514287"/>
                    <a:pt x="407797" y="793750"/>
                  </a:cubicBezTo>
                  <a:cubicBezTo>
                    <a:pt x="448056" y="885888"/>
                    <a:pt x="470662" y="1005586"/>
                    <a:pt x="490601" y="1111250"/>
                  </a:cubicBezTo>
                  <a:cubicBezTo>
                    <a:pt x="498348" y="1152208"/>
                    <a:pt x="505651" y="1190943"/>
                    <a:pt x="513588" y="1226757"/>
                  </a:cubicBezTo>
                  <a:cubicBezTo>
                    <a:pt x="533908" y="1329246"/>
                    <a:pt x="580580" y="1351153"/>
                    <a:pt x="682561" y="1352169"/>
                  </a:cubicBezTo>
                  <a:cubicBezTo>
                    <a:pt x="774002" y="1352169"/>
                    <a:pt x="905256" y="1352233"/>
                    <a:pt x="996442" y="135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39" name="Google Shape;1139;p50"/>
            <p:cNvGrpSpPr/>
            <p:nvPr/>
          </p:nvGrpSpPr>
          <p:grpSpPr>
            <a:xfrm>
              <a:off x="7638277" y="937343"/>
              <a:ext cx="744273" cy="793950"/>
              <a:chOff x="6565437" y="1588001"/>
              <a:chExt cx="744273" cy="793950"/>
            </a:xfrm>
          </p:grpSpPr>
          <p:sp>
            <p:nvSpPr>
              <p:cNvPr id="1140" name="Google Shape;1140;p50"/>
              <p:cNvSpPr/>
              <p:nvPr/>
            </p:nvSpPr>
            <p:spPr>
              <a:xfrm>
                <a:off x="7127411" y="1694452"/>
                <a:ext cx="76068" cy="75403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" y="132"/>
                    </a:moveTo>
                    <a:cubicBezTo>
                      <a:pt x="9" y="132"/>
                      <a:pt x="6" y="131"/>
                      <a:pt x="4" y="128"/>
                    </a:cubicBezTo>
                    <a:cubicBezTo>
                      <a:pt x="0" y="124"/>
                      <a:pt x="0" y="118"/>
                      <a:pt x="4" y="114"/>
                    </a:cubicBezTo>
                    <a:cubicBezTo>
                      <a:pt x="113" y="4"/>
                      <a:pt x="113" y="4"/>
                      <a:pt x="113" y="4"/>
                    </a:cubicBezTo>
                    <a:cubicBezTo>
                      <a:pt x="118" y="0"/>
                      <a:pt x="124" y="0"/>
                      <a:pt x="128" y="4"/>
                    </a:cubicBezTo>
                    <a:cubicBezTo>
                      <a:pt x="133" y="8"/>
                      <a:pt x="133" y="15"/>
                      <a:pt x="128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1"/>
                      <a:pt x="14" y="132"/>
                      <a:pt x="12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1" name="Google Shape;1141;p50"/>
              <p:cNvSpPr/>
              <p:nvPr/>
            </p:nvSpPr>
            <p:spPr>
              <a:xfrm>
                <a:off x="7209689" y="1954149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7"/>
                      <a:pt x="0" y="11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1"/>
                    </a:cubicBezTo>
                    <a:cubicBezTo>
                      <a:pt x="175" y="17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2" name="Google Shape;1142;p50"/>
              <p:cNvSpPr/>
              <p:nvPr/>
            </p:nvSpPr>
            <p:spPr>
              <a:xfrm>
                <a:off x="7127411" y="2150197"/>
                <a:ext cx="76068" cy="75625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2" extrusionOk="0">
                    <a:moveTo>
                      <a:pt x="121" y="132"/>
                    </a:moveTo>
                    <a:cubicBezTo>
                      <a:pt x="119" y="132"/>
                      <a:pt x="116" y="131"/>
                      <a:pt x="114" y="129"/>
                    </a:cubicBezTo>
                    <a:cubicBezTo>
                      <a:pt x="5" y="19"/>
                      <a:pt x="5" y="19"/>
                      <a:pt x="5" y="19"/>
                    </a:cubicBezTo>
                    <a:cubicBezTo>
                      <a:pt x="0" y="15"/>
                      <a:pt x="0" y="8"/>
                      <a:pt x="5" y="4"/>
                    </a:cubicBezTo>
                    <a:cubicBezTo>
                      <a:pt x="9" y="0"/>
                      <a:pt x="15" y="0"/>
                      <a:pt x="20" y="4"/>
                    </a:cubicBezTo>
                    <a:cubicBezTo>
                      <a:pt x="129" y="114"/>
                      <a:pt x="129" y="114"/>
                      <a:pt x="129" y="114"/>
                    </a:cubicBezTo>
                    <a:cubicBezTo>
                      <a:pt x="133" y="118"/>
                      <a:pt x="133" y="124"/>
                      <a:pt x="129" y="129"/>
                    </a:cubicBezTo>
                    <a:cubicBezTo>
                      <a:pt x="127" y="131"/>
                      <a:pt x="124" y="132"/>
                      <a:pt x="121" y="13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3" name="Google Shape;1143;p50"/>
              <p:cNvSpPr/>
              <p:nvPr/>
            </p:nvSpPr>
            <p:spPr>
              <a:xfrm>
                <a:off x="6671888" y="2150863"/>
                <a:ext cx="76068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3" h="131" extrusionOk="0">
                    <a:moveTo>
                      <a:pt x="12" y="131"/>
                    </a:moveTo>
                    <a:cubicBezTo>
                      <a:pt x="9" y="131"/>
                      <a:pt x="7" y="130"/>
                      <a:pt x="5" y="128"/>
                    </a:cubicBezTo>
                    <a:cubicBezTo>
                      <a:pt x="0" y="124"/>
                      <a:pt x="0" y="117"/>
                      <a:pt x="5" y="113"/>
                    </a:cubicBezTo>
                    <a:cubicBezTo>
                      <a:pt x="114" y="4"/>
                      <a:pt x="114" y="4"/>
                      <a:pt x="114" y="4"/>
                    </a:cubicBezTo>
                    <a:cubicBezTo>
                      <a:pt x="118" y="0"/>
                      <a:pt x="125" y="0"/>
                      <a:pt x="129" y="4"/>
                    </a:cubicBezTo>
                    <a:cubicBezTo>
                      <a:pt x="133" y="8"/>
                      <a:pt x="133" y="14"/>
                      <a:pt x="129" y="19"/>
                    </a:cubicBezTo>
                    <a:cubicBezTo>
                      <a:pt x="19" y="128"/>
                      <a:pt x="19" y="128"/>
                      <a:pt x="19" y="128"/>
                    </a:cubicBezTo>
                    <a:cubicBezTo>
                      <a:pt x="17" y="130"/>
                      <a:pt x="15" y="131"/>
                      <a:pt x="12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4" name="Google Shape;1144;p50"/>
              <p:cNvSpPr/>
              <p:nvPr/>
            </p:nvSpPr>
            <p:spPr>
              <a:xfrm>
                <a:off x="6565437" y="1954593"/>
                <a:ext cx="100020" cy="11976"/>
              </a:xfrm>
              <a:custGeom>
                <a:avLst/>
                <a:gdLst/>
                <a:ahLst/>
                <a:cxnLst/>
                <a:rect l="l" t="t" r="r" b="b"/>
                <a:pathLst>
                  <a:path w="175" h="21" extrusionOk="0">
                    <a:moveTo>
                      <a:pt x="165" y="21"/>
                    </a:moveTo>
                    <a:cubicBezTo>
                      <a:pt x="10" y="21"/>
                      <a:pt x="10" y="21"/>
                      <a:pt x="10" y="21"/>
                    </a:cubicBezTo>
                    <a:cubicBezTo>
                      <a:pt x="4" y="21"/>
                      <a:pt x="0" y="16"/>
                      <a:pt x="0" y="10"/>
                    </a:cubicBezTo>
                    <a:cubicBezTo>
                      <a:pt x="0" y="5"/>
                      <a:pt x="4" y="0"/>
                      <a:pt x="10" y="0"/>
                    </a:cubicBezTo>
                    <a:cubicBezTo>
                      <a:pt x="165" y="0"/>
                      <a:pt x="165" y="0"/>
                      <a:pt x="165" y="0"/>
                    </a:cubicBezTo>
                    <a:cubicBezTo>
                      <a:pt x="171" y="0"/>
                      <a:pt x="175" y="5"/>
                      <a:pt x="175" y="10"/>
                    </a:cubicBezTo>
                    <a:cubicBezTo>
                      <a:pt x="175" y="16"/>
                      <a:pt x="171" y="21"/>
                      <a:pt x="165" y="2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5" name="Google Shape;1145;p50"/>
              <p:cNvSpPr/>
              <p:nvPr/>
            </p:nvSpPr>
            <p:spPr>
              <a:xfrm>
                <a:off x="6671888" y="1694896"/>
                <a:ext cx="75403" cy="74960"/>
              </a:xfrm>
              <a:custGeom>
                <a:avLst/>
                <a:gdLst/>
                <a:ahLst/>
                <a:cxnLst/>
                <a:rect l="l" t="t" r="r" b="b"/>
                <a:pathLst>
                  <a:path w="132" h="131" extrusionOk="0">
                    <a:moveTo>
                      <a:pt x="121" y="131"/>
                    </a:moveTo>
                    <a:cubicBezTo>
                      <a:pt x="118" y="131"/>
                      <a:pt x="115" y="130"/>
                      <a:pt x="113" y="128"/>
                    </a:cubicBezTo>
                    <a:cubicBezTo>
                      <a:pt x="4" y="19"/>
                      <a:pt x="4" y="19"/>
                      <a:pt x="4" y="19"/>
                    </a:cubicBezTo>
                    <a:cubicBezTo>
                      <a:pt x="0" y="14"/>
                      <a:pt x="0" y="8"/>
                      <a:pt x="4" y="4"/>
                    </a:cubicBezTo>
                    <a:cubicBezTo>
                      <a:pt x="8" y="0"/>
                      <a:pt x="15" y="0"/>
                      <a:pt x="19" y="4"/>
                    </a:cubicBezTo>
                    <a:cubicBezTo>
                      <a:pt x="128" y="113"/>
                      <a:pt x="128" y="113"/>
                      <a:pt x="128" y="113"/>
                    </a:cubicBezTo>
                    <a:cubicBezTo>
                      <a:pt x="132" y="117"/>
                      <a:pt x="132" y="124"/>
                      <a:pt x="128" y="128"/>
                    </a:cubicBezTo>
                    <a:cubicBezTo>
                      <a:pt x="126" y="130"/>
                      <a:pt x="124" y="131"/>
                      <a:pt x="121" y="13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6" name="Google Shape;1146;p50"/>
              <p:cNvSpPr/>
              <p:nvPr/>
            </p:nvSpPr>
            <p:spPr>
              <a:xfrm>
                <a:off x="6931363" y="1588001"/>
                <a:ext cx="11976" cy="100020"/>
              </a:xfrm>
              <a:custGeom>
                <a:avLst/>
                <a:gdLst/>
                <a:ahLst/>
                <a:cxnLst/>
                <a:rect l="l" t="t" r="r" b="b"/>
                <a:pathLst>
                  <a:path w="21" h="175" extrusionOk="0">
                    <a:moveTo>
                      <a:pt x="11" y="175"/>
                    </a:moveTo>
                    <a:cubicBezTo>
                      <a:pt x="5" y="175"/>
                      <a:pt x="0" y="171"/>
                      <a:pt x="0" y="165"/>
                    </a:cubicBezTo>
                    <a:cubicBezTo>
                      <a:pt x="0" y="10"/>
                      <a:pt x="0" y="10"/>
                      <a:pt x="0" y="10"/>
                    </a:cubicBezTo>
                    <a:cubicBezTo>
                      <a:pt x="0" y="4"/>
                      <a:pt x="5" y="0"/>
                      <a:pt x="11" y="0"/>
                    </a:cubicBezTo>
                    <a:cubicBezTo>
                      <a:pt x="17" y="0"/>
                      <a:pt x="21" y="4"/>
                      <a:pt x="21" y="10"/>
                    </a:cubicBezTo>
                    <a:cubicBezTo>
                      <a:pt x="21" y="165"/>
                      <a:pt x="21" y="165"/>
                      <a:pt x="21" y="165"/>
                    </a:cubicBezTo>
                    <a:cubicBezTo>
                      <a:pt x="21" y="171"/>
                      <a:pt x="17" y="175"/>
                      <a:pt x="11" y="17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7" name="Google Shape;1147;p50"/>
              <p:cNvSpPr/>
              <p:nvPr/>
            </p:nvSpPr>
            <p:spPr>
              <a:xfrm>
                <a:off x="6847311" y="2280157"/>
                <a:ext cx="180080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315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293" y="45"/>
                      <a:pt x="293" y="45"/>
                      <a:pt x="293" y="45"/>
                    </a:cubicBezTo>
                    <a:cubicBezTo>
                      <a:pt x="305" y="45"/>
                      <a:pt x="315" y="35"/>
                      <a:pt x="315" y="23"/>
                    </a:cubicBezTo>
                    <a:cubicBezTo>
                      <a:pt x="315" y="23"/>
                      <a:pt x="315" y="23"/>
                      <a:pt x="315" y="23"/>
                    </a:cubicBezTo>
                    <a:cubicBezTo>
                      <a:pt x="315" y="11"/>
                      <a:pt x="305" y="0"/>
                      <a:pt x="293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1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8" name="Google Shape;1148;p50"/>
              <p:cNvSpPr/>
              <p:nvPr/>
            </p:nvSpPr>
            <p:spPr>
              <a:xfrm>
                <a:off x="6851968" y="2318524"/>
                <a:ext cx="170766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99" h="45" extrusionOk="0">
                    <a:moveTo>
                      <a:pt x="0" y="22"/>
                    </a:moveTo>
                    <a:cubicBezTo>
                      <a:pt x="0" y="35"/>
                      <a:pt x="10" y="45"/>
                      <a:pt x="23" y="45"/>
                    </a:cubicBezTo>
                    <a:cubicBezTo>
                      <a:pt x="277" y="45"/>
                      <a:pt x="277" y="45"/>
                      <a:pt x="277" y="45"/>
                    </a:cubicBezTo>
                    <a:cubicBezTo>
                      <a:pt x="289" y="45"/>
                      <a:pt x="299" y="35"/>
                      <a:pt x="299" y="22"/>
                    </a:cubicBezTo>
                    <a:cubicBezTo>
                      <a:pt x="299" y="22"/>
                      <a:pt x="299" y="22"/>
                      <a:pt x="299" y="22"/>
                    </a:cubicBezTo>
                    <a:cubicBezTo>
                      <a:pt x="299" y="10"/>
                      <a:pt x="289" y="0"/>
                      <a:pt x="277" y="0"/>
                    </a:cubicBezTo>
                    <a:cubicBezTo>
                      <a:pt x="23" y="0"/>
                      <a:pt x="23" y="0"/>
                      <a:pt x="23" y="0"/>
                    </a:cubicBezTo>
                    <a:cubicBezTo>
                      <a:pt x="10" y="0"/>
                      <a:pt x="0" y="10"/>
                      <a:pt x="0" y="22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9" name="Google Shape;1149;p50"/>
              <p:cNvSpPr/>
              <p:nvPr/>
            </p:nvSpPr>
            <p:spPr>
              <a:xfrm>
                <a:off x="6876364" y="2356225"/>
                <a:ext cx="122419" cy="25726"/>
              </a:xfrm>
              <a:custGeom>
                <a:avLst/>
                <a:gdLst/>
                <a:ahLst/>
                <a:cxnLst/>
                <a:rect l="l" t="t" r="r" b="b"/>
                <a:pathLst>
                  <a:path w="214" h="45" extrusionOk="0">
                    <a:moveTo>
                      <a:pt x="0" y="23"/>
                    </a:moveTo>
                    <a:cubicBezTo>
                      <a:pt x="0" y="35"/>
                      <a:pt x="10" y="45"/>
                      <a:pt x="22" y="45"/>
                    </a:cubicBezTo>
                    <a:cubicBezTo>
                      <a:pt x="192" y="45"/>
                      <a:pt x="192" y="45"/>
                      <a:pt x="192" y="45"/>
                    </a:cubicBezTo>
                    <a:cubicBezTo>
                      <a:pt x="204" y="45"/>
                      <a:pt x="214" y="35"/>
                      <a:pt x="214" y="23"/>
                    </a:cubicBezTo>
                    <a:cubicBezTo>
                      <a:pt x="214" y="23"/>
                      <a:pt x="214" y="23"/>
                      <a:pt x="214" y="23"/>
                    </a:cubicBezTo>
                    <a:cubicBezTo>
                      <a:pt x="214" y="10"/>
                      <a:pt x="204" y="0"/>
                      <a:pt x="192" y="0"/>
                    </a:cubicBezTo>
                    <a:cubicBezTo>
                      <a:pt x="22" y="0"/>
                      <a:pt x="22" y="0"/>
                      <a:pt x="22" y="0"/>
                    </a:cubicBezTo>
                    <a:cubicBezTo>
                      <a:pt x="10" y="0"/>
                      <a:pt x="0" y="10"/>
                      <a:pt x="0" y="2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50" name="Google Shape;1150;p50"/>
          <p:cNvGrpSpPr/>
          <p:nvPr/>
        </p:nvGrpSpPr>
        <p:grpSpPr>
          <a:xfrm>
            <a:off x="3061198" y="2986973"/>
            <a:ext cx="445779" cy="400764"/>
            <a:chOff x="3778727" y="4460423"/>
            <a:chExt cx="720160" cy="647438"/>
          </a:xfrm>
        </p:grpSpPr>
        <p:sp>
          <p:nvSpPr>
            <p:cNvPr id="1151" name="Google Shape;1151;p50"/>
            <p:cNvSpPr/>
            <p:nvPr/>
          </p:nvSpPr>
          <p:spPr>
            <a:xfrm>
              <a:off x="3957011" y="4902228"/>
              <a:ext cx="364723" cy="110621"/>
            </a:xfrm>
            <a:custGeom>
              <a:avLst/>
              <a:gdLst/>
              <a:ahLst/>
              <a:cxnLst/>
              <a:rect l="l" t="t" r="r" b="b"/>
              <a:pathLst>
                <a:path w="640" h="194" extrusionOk="0">
                  <a:moveTo>
                    <a:pt x="0" y="0"/>
                  </a:moveTo>
                  <a:cubicBezTo>
                    <a:pt x="63" y="130"/>
                    <a:pt x="63" y="130"/>
                    <a:pt x="63" y="130"/>
                  </a:cubicBezTo>
                  <a:cubicBezTo>
                    <a:pt x="64" y="130"/>
                    <a:pt x="64" y="130"/>
                    <a:pt x="64" y="130"/>
                  </a:cubicBezTo>
                  <a:cubicBezTo>
                    <a:pt x="64" y="130"/>
                    <a:pt x="64" y="130"/>
                    <a:pt x="64" y="131"/>
                  </a:cubicBezTo>
                  <a:cubicBezTo>
                    <a:pt x="70" y="143"/>
                    <a:pt x="70" y="143"/>
                    <a:pt x="70" y="143"/>
                  </a:cubicBezTo>
                  <a:cubicBezTo>
                    <a:pt x="93" y="170"/>
                    <a:pt x="188" y="194"/>
                    <a:pt x="320" y="194"/>
                  </a:cubicBezTo>
                  <a:cubicBezTo>
                    <a:pt x="452" y="194"/>
                    <a:pt x="547" y="170"/>
                    <a:pt x="571" y="143"/>
                  </a:cubicBezTo>
                  <a:cubicBezTo>
                    <a:pt x="577" y="131"/>
                    <a:pt x="577" y="131"/>
                    <a:pt x="577" y="131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577" y="130"/>
                    <a:pt x="577" y="130"/>
                    <a:pt x="577" y="130"/>
                  </a:cubicBezTo>
                  <a:cubicBezTo>
                    <a:pt x="640" y="0"/>
                    <a:pt x="640" y="0"/>
                    <a:pt x="640" y="0"/>
                  </a:cubicBezTo>
                  <a:cubicBezTo>
                    <a:pt x="587" y="29"/>
                    <a:pt x="452" y="46"/>
                    <a:pt x="320" y="46"/>
                  </a:cubicBezTo>
                  <a:cubicBezTo>
                    <a:pt x="189" y="46"/>
                    <a:pt x="53" y="29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2" name="Google Shape;1152;p50"/>
            <p:cNvSpPr/>
            <p:nvPr/>
          </p:nvSpPr>
          <p:spPr>
            <a:xfrm>
              <a:off x="4002092" y="4999728"/>
              <a:ext cx="275015" cy="108132"/>
            </a:xfrm>
            <a:custGeom>
              <a:avLst/>
              <a:gdLst/>
              <a:ahLst/>
              <a:cxnLst/>
              <a:rect l="l" t="t" r="r" b="b"/>
              <a:pathLst>
                <a:path w="483" h="190" extrusionOk="0">
                  <a:moveTo>
                    <a:pt x="0" y="0"/>
                  </a:moveTo>
                  <a:cubicBezTo>
                    <a:pt x="61" y="125"/>
                    <a:pt x="61" y="125"/>
                    <a:pt x="61" y="125"/>
                  </a:cubicBezTo>
                  <a:cubicBezTo>
                    <a:pt x="62" y="126"/>
                    <a:pt x="62" y="127"/>
                    <a:pt x="63" y="128"/>
                  </a:cubicBezTo>
                  <a:cubicBezTo>
                    <a:pt x="70" y="144"/>
                    <a:pt x="70" y="144"/>
                    <a:pt x="70" y="144"/>
                  </a:cubicBezTo>
                  <a:cubicBezTo>
                    <a:pt x="93" y="170"/>
                    <a:pt x="162" y="190"/>
                    <a:pt x="241" y="190"/>
                  </a:cubicBezTo>
                  <a:cubicBezTo>
                    <a:pt x="320" y="190"/>
                    <a:pt x="389" y="170"/>
                    <a:pt x="412" y="144"/>
                  </a:cubicBezTo>
                  <a:cubicBezTo>
                    <a:pt x="420" y="128"/>
                    <a:pt x="420" y="128"/>
                    <a:pt x="420" y="128"/>
                  </a:cubicBezTo>
                  <a:cubicBezTo>
                    <a:pt x="421" y="127"/>
                    <a:pt x="421" y="126"/>
                    <a:pt x="421" y="125"/>
                  </a:cubicBezTo>
                  <a:cubicBezTo>
                    <a:pt x="483" y="0"/>
                    <a:pt x="483" y="0"/>
                    <a:pt x="483" y="0"/>
                  </a:cubicBezTo>
                  <a:cubicBezTo>
                    <a:pt x="437" y="26"/>
                    <a:pt x="338" y="41"/>
                    <a:pt x="241" y="41"/>
                  </a:cubicBezTo>
                  <a:cubicBezTo>
                    <a:pt x="144" y="41"/>
                    <a:pt x="45" y="26"/>
                    <a:pt x="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3" name="Google Shape;1153;p50"/>
            <p:cNvSpPr/>
            <p:nvPr/>
          </p:nvSpPr>
          <p:spPr>
            <a:xfrm>
              <a:off x="3780312" y="4519014"/>
              <a:ext cx="718575" cy="115145"/>
            </a:xfrm>
            <a:custGeom>
              <a:avLst/>
              <a:gdLst/>
              <a:ahLst/>
              <a:cxnLst/>
              <a:rect l="l" t="t" r="r" b="b"/>
              <a:pathLst>
                <a:path w="1261" h="202" extrusionOk="0">
                  <a:moveTo>
                    <a:pt x="630" y="53"/>
                  </a:moveTo>
                  <a:cubicBezTo>
                    <a:pt x="363" y="53"/>
                    <a:pt x="82" y="34"/>
                    <a:pt x="0" y="0"/>
                  </a:cubicBezTo>
                  <a:cubicBezTo>
                    <a:pt x="71" y="146"/>
                    <a:pt x="71" y="146"/>
                    <a:pt x="71" y="146"/>
                  </a:cubicBezTo>
                  <a:cubicBezTo>
                    <a:pt x="88" y="157"/>
                    <a:pt x="134" y="170"/>
                    <a:pt x="227" y="181"/>
                  </a:cubicBezTo>
                  <a:cubicBezTo>
                    <a:pt x="334" y="194"/>
                    <a:pt x="478" y="202"/>
                    <a:pt x="630" y="202"/>
                  </a:cubicBezTo>
                  <a:cubicBezTo>
                    <a:pt x="630" y="202"/>
                    <a:pt x="630" y="202"/>
                    <a:pt x="630" y="202"/>
                  </a:cubicBezTo>
                  <a:cubicBezTo>
                    <a:pt x="929" y="202"/>
                    <a:pt x="1147" y="174"/>
                    <a:pt x="1189" y="146"/>
                  </a:cubicBezTo>
                  <a:cubicBezTo>
                    <a:pt x="1261" y="0"/>
                    <a:pt x="1261" y="0"/>
                    <a:pt x="1261" y="0"/>
                  </a:cubicBezTo>
                  <a:cubicBezTo>
                    <a:pt x="1179" y="34"/>
                    <a:pt x="897" y="53"/>
                    <a:pt x="630" y="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4" name="Google Shape;1154;p50"/>
            <p:cNvSpPr/>
            <p:nvPr/>
          </p:nvSpPr>
          <p:spPr>
            <a:xfrm>
              <a:off x="3868662" y="4710395"/>
              <a:ext cx="541875" cy="112657"/>
            </a:xfrm>
            <a:custGeom>
              <a:avLst/>
              <a:gdLst/>
              <a:ahLst/>
              <a:cxnLst/>
              <a:rect l="l" t="t" r="r" b="b"/>
              <a:pathLst>
                <a:path w="951" h="198" extrusionOk="0">
                  <a:moveTo>
                    <a:pt x="0" y="0"/>
                  </a:moveTo>
                  <a:cubicBezTo>
                    <a:pt x="70" y="144"/>
                    <a:pt x="70" y="144"/>
                    <a:pt x="70" y="144"/>
                  </a:cubicBezTo>
                  <a:cubicBezTo>
                    <a:pt x="101" y="171"/>
                    <a:pt x="259" y="198"/>
                    <a:pt x="475" y="198"/>
                  </a:cubicBezTo>
                  <a:cubicBezTo>
                    <a:pt x="692" y="198"/>
                    <a:pt x="849" y="171"/>
                    <a:pt x="881" y="144"/>
                  </a:cubicBezTo>
                  <a:cubicBezTo>
                    <a:pt x="951" y="0"/>
                    <a:pt x="951" y="0"/>
                    <a:pt x="951" y="0"/>
                  </a:cubicBezTo>
                  <a:cubicBezTo>
                    <a:pt x="881" y="32"/>
                    <a:pt x="673" y="50"/>
                    <a:pt x="475" y="50"/>
                  </a:cubicBezTo>
                  <a:cubicBezTo>
                    <a:pt x="277" y="50"/>
                    <a:pt x="69" y="32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5" name="Google Shape;1155;p50"/>
            <p:cNvSpPr/>
            <p:nvPr/>
          </p:nvSpPr>
          <p:spPr>
            <a:xfrm>
              <a:off x="3824940" y="4614704"/>
              <a:ext cx="629543" cy="114014"/>
            </a:xfrm>
            <a:custGeom>
              <a:avLst/>
              <a:gdLst/>
              <a:ahLst/>
              <a:cxnLst/>
              <a:rect l="l" t="t" r="r" b="b"/>
              <a:pathLst>
                <a:path w="1105" h="200" extrusionOk="0">
                  <a:moveTo>
                    <a:pt x="552" y="51"/>
                  </a:moveTo>
                  <a:cubicBezTo>
                    <a:pt x="399" y="51"/>
                    <a:pt x="255" y="44"/>
                    <a:pt x="147" y="31"/>
                  </a:cubicBezTo>
                  <a:cubicBezTo>
                    <a:pt x="76" y="22"/>
                    <a:pt x="26" y="12"/>
                    <a:pt x="0" y="0"/>
                  </a:cubicBezTo>
                  <a:cubicBezTo>
                    <a:pt x="70" y="145"/>
                    <a:pt x="70" y="145"/>
                    <a:pt x="70" y="145"/>
                  </a:cubicBezTo>
                  <a:cubicBezTo>
                    <a:pt x="108" y="173"/>
                    <a:pt x="296" y="200"/>
                    <a:pt x="552" y="200"/>
                  </a:cubicBezTo>
                  <a:cubicBezTo>
                    <a:pt x="809" y="200"/>
                    <a:pt x="996" y="173"/>
                    <a:pt x="1034" y="145"/>
                  </a:cubicBezTo>
                  <a:cubicBezTo>
                    <a:pt x="1105" y="0"/>
                    <a:pt x="1105" y="0"/>
                    <a:pt x="1105" y="0"/>
                  </a:cubicBezTo>
                  <a:cubicBezTo>
                    <a:pt x="1030" y="33"/>
                    <a:pt x="785" y="51"/>
                    <a:pt x="552" y="5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6" name="Google Shape;1156;p50"/>
            <p:cNvSpPr/>
            <p:nvPr/>
          </p:nvSpPr>
          <p:spPr>
            <a:xfrm>
              <a:off x="3912610" y="4806085"/>
              <a:ext cx="453525" cy="112204"/>
            </a:xfrm>
            <a:custGeom>
              <a:avLst/>
              <a:gdLst/>
              <a:ahLst/>
              <a:cxnLst/>
              <a:rect l="l" t="t" r="r" b="b"/>
              <a:pathLst>
                <a:path w="796" h="197" extrusionOk="0">
                  <a:moveTo>
                    <a:pt x="0" y="0"/>
                  </a:moveTo>
                  <a:cubicBezTo>
                    <a:pt x="65" y="132"/>
                    <a:pt x="65" y="132"/>
                    <a:pt x="65" y="132"/>
                  </a:cubicBezTo>
                  <a:cubicBezTo>
                    <a:pt x="65" y="132"/>
                    <a:pt x="65" y="132"/>
                    <a:pt x="65" y="132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0" y="142"/>
                    <a:pt x="70" y="142"/>
                    <a:pt x="70" y="142"/>
                  </a:cubicBezTo>
                  <a:cubicBezTo>
                    <a:pt x="95" y="170"/>
                    <a:pt x="221" y="197"/>
                    <a:pt x="398" y="197"/>
                  </a:cubicBezTo>
                  <a:cubicBezTo>
                    <a:pt x="576" y="197"/>
                    <a:pt x="702" y="170"/>
                    <a:pt x="727" y="142"/>
                  </a:cubicBezTo>
                  <a:cubicBezTo>
                    <a:pt x="732" y="133"/>
                    <a:pt x="732" y="133"/>
                    <a:pt x="732" y="133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32" y="132"/>
                    <a:pt x="732" y="132"/>
                    <a:pt x="732" y="132"/>
                  </a:cubicBezTo>
                  <a:cubicBezTo>
                    <a:pt x="796" y="0"/>
                    <a:pt x="796" y="0"/>
                    <a:pt x="796" y="0"/>
                  </a:cubicBezTo>
                  <a:cubicBezTo>
                    <a:pt x="735" y="31"/>
                    <a:pt x="562" y="48"/>
                    <a:pt x="398" y="48"/>
                  </a:cubicBezTo>
                  <a:cubicBezTo>
                    <a:pt x="234" y="48"/>
                    <a:pt x="62" y="31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7" name="Google Shape;1157;p50"/>
            <p:cNvSpPr/>
            <p:nvPr/>
          </p:nvSpPr>
          <p:spPr>
            <a:xfrm>
              <a:off x="3778727" y="4460423"/>
              <a:ext cx="719100" cy="79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58" name="Google Shape;1158;p50"/>
          <p:cNvGrpSpPr/>
          <p:nvPr/>
        </p:nvGrpSpPr>
        <p:grpSpPr>
          <a:xfrm>
            <a:off x="1138083" y="2972048"/>
            <a:ext cx="445680" cy="430613"/>
            <a:chOff x="557494" y="4436312"/>
            <a:chExt cx="720000" cy="695660"/>
          </a:xfrm>
        </p:grpSpPr>
        <p:sp>
          <p:nvSpPr>
            <p:cNvPr id="1159" name="Google Shape;1159;p50"/>
            <p:cNvSpPr/>
            <p:nvPr/>
          </p:nvSpPr>
          <p:spPr>
            <a:xfrm>
              <a:off x="557494" y="4436312"/>
              <a:ext cx="720000" cy="1446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0" name="Google Shape;1160;p50"/>
            <p:cNvSpPr/>
            <p:nvPr/>
          </p:nvSpPr>
          <p:spPr>
            <a:xfrm>
              <a:off x="651816" y="4730082"/>
              <a:ext cx="533789" cy="218575"/>
            </a:xfrm>
            <a:custGeom>
              <a:avLst/>
              <a:gdLst/>
              <a:ahLst/>
              <a:cxnLst/>
              <a:rect l="l" t="t" r="r" b="b"/>
              <a:pathLst>
                <a:path w="791" h="325" extrusionOk="0">
                  <a:moveTo>
                    <a:pt x="0" y="0"/>
                  </a:move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00" y="218"/>
                    <a:pt x="100" y="218"/>
                    <a:pt x="100" y="218"/>
                  </a:cubicBezTo>
                  <a:cubicBezTo>
                    <a:pt x="115" y="251"/>
                    <a:pt x="115" y="251"/>
                    <a:pt x="115" y="251"/>
                  </a:cubicBezTo>
                  <a:cubicBezTo>
                    <a:pt x="155" y="294"/>
                    <a:pt x="267" y="325"/>
                    <a:pt x="395" y="325"/>
                  </a:cubicBezTo>
                  <a:cubicBezTo>
                    <a:pt x="524" y="325"/>
                    <a:pt x="636" y="294"/>
                    <a:pt x="676" y="251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691" y="218"/>
                    <a:pt x="691" y="218"/>
                    <a:pt x="691" y="218"/>
                  </a:cubicBezTo>
                  <a:cubicBezTo>
                    <a:pt x="791" y="0"/>
                    <a:pt x="791" y="0"/>
                    <a:pt x="791" y="0"/>
                  </a:cubicBezTo>
                  <a:cubicBezTo>
                    <a:pt x="715" y="44"/>
                    <a:pt x="553" y="68"/>
                    <a:pt x="395" y="68"/>
                  </a:cubicBezTo>
                  <a:cubicBezTo>
                    <a:pt x="237" y="68"/>
                    <a:pt x="75" y="44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1" name="Google Shape;1161;p50"/>
            <p:cNvSpPr/>
            <p:nvPr/>
          </p:nvSpPr>
          <p:spPr>
            <a:xfrm>
              <a:off x="564298" y="4539996"/>
              <a:ext cx="709060" cy="225815"/>
            </a:xfrm>
            <a:custGeom>
              <a:avLst/>
              <a:gdLst/>
              <a:ahLst/>
              <a:cxnLst/>
              <a:rect l="l" t="t" r="r" b="b"/>
              <a:pathLst>
                <a:path w="1051" h="336" extrusionOk="0">
                  <a:moveTo>
                    <a:pt x="917" y="45"/>
                  </a:moveTo>
                  <a:cubicBezTo>
                    <a:pt x="812" y="67"/>
                    <a:pt x="673" y="79"/>
                    <a:pt x="525" y="79"/>
                  </a:cubicBezTo>
                  <a:cubicBezTo>
                    <a:pt x="378" y="79"/>
                    <a:pt x="239" y="67"/>
                    <a:pt x="134" y="45"/>
                  </a:cubicBezTo>
                  <a:cubicBezTo>
                    <a:pt x="87" y="35"/>
                    <a:pt x="34" y="20"/>
                    <a:pt x="0" y="0"/>
                  </a:cubicBezTo>
                  <a:cubicBezTo>
                    <a:pt x="116" y="253"/>
                    <a:pt x="116" y="253"/>
                    <a:pt x="116" y="253"/>
                  </a:cubicBezTo>
                  <a:cubicBezTo>
                    <a:pt x="160" y="296"/>
                    <a:pt x="313" y="336"/>
                    <a:pt x="525" y="336"/>
                  </a:cubicBezTo>
                  <a:cubicBezTo>
                    <a:pt x="738" y="336"/>
                    <a:pt x="891" y="296"/>
                    <a:pt x="934" y="253"/>
                  </a:cubicBezTo>
                  <a:cubicBezTo>
                    <a:pt x="1051" y="0"/>
                    <a:pt x="1051" y="0"/>
                    <a:pt x="1051" y="0"/>
                  </a:cubicBezTo>
                  <a:cubicBezTo>
                    <a:pt x="1017" y="20"/>
                    <a:pt x="964" y="35"/>
                    <a:pt x="917" y="4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2" name="Google Shape;1162;p50"/>
            <p:cNvSpPr/>
            <p:nvPr/>
          </p:nvSpPr>
          <p:spPr>
            <a:xfrm>
              <a:off x="739569" y="4921102"/>
              <a:ext cx="357815" cy="210870"/>
            </a:xfrm>
            <a:custGeom>
              <a:avLst/>
              <a:gdLst/>
              <a:ahLst/>
              <a:cxnLst/>
              <a:rect l="l" t="t" r="r" b="b"/>
              <a:pathLst>
                <a:path w="530" h="314" extrusionOk="0">
                  <a:moveTo>
                    <a:pt x="0" y="0"/>
                  </a:move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95" y="207"/>
                    <a:pt x="95" y="207"/>
                    <a:pt x="95" y="207"/>
                  </a:cubicBezTo>
                  <a:cubicBezTo>
                    <a:pt x="121" y="263"/>
                    <a:pt x="121" y="263"/>
                    <a:pt x="121" y="263"/>
                  </a:cubicBezTo>
                  <a:cubicBezTo>
                    <a:pt x="151" y="293"/>
                    <a:pt x="204" y="314"/>
                    <a:pt x="265" y="314"/>
                  </a:cubicBezTo>
                  <a:cubicBezTo>
                    <a:pt x="326" y="314"/>
                    <a:pt x="380" y="293"/>
                    <a:pt x="410" y="263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5" y="207"/>
                    <a:pt x="435" y="207"/>
                    <a:pt x="435" y="207"/>
                  </a:cubicBezTo>
                  <a:cubicBezTo>
                    <a:pt x="436" y="207"/>
                    <a:pt x="436" y="207"/>
                    <a:pt x="436" y="207"/>
                  </a:cubicBezTo>
                  <a:cubicBezTo>
                    <a:pt x="530" y="0"/>
                    <a:pt x="530" y="0"/>
                    <a:pt x="530" y="0"/>
                  </a:cubicBezTo>
                  <a:cubicBezTo>
                    <a:pt x="476" y="35"/>
                    <a:pt x="378" y="57"/>
                    <a:pt x="265" y="57"/>
                  </a:cubicBezTo>
                  <a:cubicBezTo>
                    <a:pt x="152" y="57"/>
                    <a:pt x="55" y="35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3" name="Google Shape;1163;p50"/>
          <p:cNvGrpSpPr/>
          <p:nvPr/>
        </p:nvGrpSpPr>
        <p:grpSpPr>
          <a:xfrm>
            <a:off x="4343305" y="2964459"/>
            <a:ext cx="445833" cy="445792"/>
            <a:chOff x="5926265" y="4424051"/>
            <a:chExt cx="720246" cy="720181"/>
          </a:xfrm>
        </p:grpSpPr>
        <p:sp>
          <p:nvSpPr>
            <p:cNvPr id="1164" name="Google Shape;1164;p50"/>
            <p:cNvSpPr/>
            <p:nvPr/>
          </p:nvSpPr>
          <p:spPr>
            <a:xfrm>
              <a:off x="5926265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76" y="124"/>
                  </a:moveTo>
                  <a:cubicBezTo>
                    <a:pt x="451" y="0"/>
                    <a:pt x="249" y="0"/>
                    <a:pt x="125" y="124"/>
                  </a:cubicBezTo>
                  <a:cubicBezTo>
                    <a:pt x="0" y="249"/>
                    <a:pt x="0" y="451"/>
                    <a:pt x="125" y="575"/>
                  </a:cubicBezTo>
                  <a:cubicBezTo>
                    <a:pt x="189" y="640"/>
                    <a:pt x="274" y="671"/>
                    <a:pt x="359" y="668"/>
                  </a:cubicBezTo>
                  <a:cubicBezTo>
                    <a:pt x="510" y="669"/>
                    <a:pt x="510" y="669"/>
                    <a:pt x="510" y="669"/>
                  </a:cubicBezTo>
                  <a:cubicBezTo>
                    <a:pt x="669" y="669"/>
                    <a:pt x="669" y="669"/>
                    <a:pt x="669" y="669"/>
                  </a:cubicBezTo>
                  <a:cubicBezTo>
                    <a:pt x="669" y="509"/>
                    <a:pt x="669" y="509"/>
                    <a:pt x="669" y="509"/>
                  </a:cubicBezTo>
                  <a:cubicBezTo>
                    <a:pt x="669" y="358"/>
                    <a:pt x="669" y="358"/>
                    <a:pt x="669" y="358"/>
                  </a:cubicBezTo>
                  <a:cubicBezTo>
                    <a:pt x="671" y="274"/>
                    <a:pt x="640" y="189"/>
                    <a:pt x="576" y="12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5" name="Google Shape;1165;p50"/>
            <p:cNvSpPr/>
            <p:nvPr/>
          </p:nvSpPr>
          <p:spPr>
            <a:xfrm>
              <a:off x="5926265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125" y="95"/>
                  </a:moveTo>
                  <a:cubicBezTo>
                    <a:pt x="0" y="220"/>
                    <a:pt x="0" y="422"/>
                    <a:pt x="125" y="546"/>
                  </a:cubicBezTo>
                  <a:cubicBezTo>
                    <a:pt x="249" y="671"/>
                    <a:pt x="451" y="671"/>
                    <a:pt x="576" y="546"/>
                  </a:cubicBezTo>
                  <a:cubicBezTo>
                    <a:pt x="640" y="482"/>
                    <a:pt x="671" y="397"/>
                    <a:pt x="669" y="312"/>
                  </a:cubicBezTo>
                  <a:cubicBezTo>
                    <a:pt x="669" y="161"/>
                    <a:pt x="669" y="161"/>
                    <a:pt x="669" y="161"/>
                  </a:cubicBezTo>
                  <a:cubicBezTo>
                    <a:pt x="669" y="1"/>
                    <a:pt x="669" y="1"/>
                    <a:pt x="669" y="1"/>
                  </a:cubicBezTo>
                  <a:cubicBezTo>
                    <a:pt x="510" y="2"/>
                    <a:pt x="510" y="2"/>
                    <a:pt x="510" y="2"/>
                  </a:cubicBezTo>
                  <a:cubicBezTo>
                    <a:pt x="359" y="2"/>
                    <a:pt x="359" y="2"/>
                    <a:pt x="359" y="2"/>
                  </a:cubicBezTo>
                  <a:cubicBezTo>
                    <a:pt x="274" y="0"/>
                    <a:pt x="189" y="31"/>
                    <a:pt x="125" y="9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6" name="Google Shape;1166;p50"/>
            <p:cNvSpPr/>
            <p:nvPr/>
          </p:nvSpPr>
          <p:spPr>
            <a:xfrm>
              <a:off x="6290862" y="4788612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96" y="546"/>
                  </a:moveTo>
                  <a:cubicBezTo>
                    <a:pt x="220" y="671"/>
                    <a:pt x="422" y="671"/>
                    <a:pt x="547" y="546"/>
                  </a:cubicBezTo>
                  <a:cubicBezTo>
                    <a:pt x="671" y="422"/>
                    <a:pt x="671" y="220"/>
                    <a:pt x="547" y="95"/>
                  </a:cubicBezTo>
                  <a:cubicBezTo>
                    <a:pt x="482" y="31"/>
                    <a:pt x="397" y="0"/>
                    <a:pt x="313" y="2"/>
                  </a:cubicBezTo>
                  <a:cubicBezTo>
                    <a:pt x="161" y="2"/>
                    <a:pt x="161" y="2"/>
                    <a:pt x="161" y="2"/>
                  </a:cubicBezTo>
                  <a:cubicBezTo>
                    <a:pt x="2" y="1"/>
                    <a:pt x="2" y="1"/>
                    <a:pt x="2" y="1"/>
                  </a:cubicBezTo>
                  <a:cubicBezTo>
                    <a:pt x="2" y="161"/>
                    <a:pt x="2" y="161"/>
                    <a:pt x="2" y="161"/>
                  </a:cubicBezTo>
                  <a:cubicBezTo>
                    <a:pt x="2" y="312"/>
                    <a:pt x="2" y="312"/>
                    <a:pt x="2" y="312"/>
                  </a:cubicBezTo>
                  <a:cubicBezTo>
                    <a:pt x="0" y="397"/>
                    <a:pt x="31" y="482"/>
                    <a:pt x="96" y="54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67" name="Google Shape;1167;p50"/>
            <p:cNvSpPr/>
            <p:nvPr/>
          </p:nvSpPr>
          <p:spPr>
            <a:xfrm>
              <a:off x="6290862" y="4424051"/>
              <a:ext cx="355650" cy="355620"/>
            </a:xfrm>
            <a:custGeom>
              <a:avLst/>
              <a:gdLst/>
              <a:ahLst/>
              <a:cxnLst/>
              <a:rect l="l" t="t" r="r" b="b"/>
              <a:pathLst>
                <a:path w="671" h="671" extrusionOk="0">
                  <a:moveTo>
                    <a:pt x="547" y="575"/>
                  </a:moveTo>
                  <a:cubicBezTo>
                    <a:pt x="671" y="451"/>
                    <a:pt x="671" y="249"/>
                    <a:pt x="547" y="124"/>
                  </a:cubicBezTo>
                  <a:cubicBezTo>
                    <a:pt x="422" y="0"/>
                    <a:pt x="220" y="0"/>
                    <a:pt x="96" y="124"/>
                  </a:cubicBezTo>
                  <a:cubicBezTo>
                    <a:pt x="31" y="189"/>
                    <a:pt x="0" y="274"/>
                    <a:pt x="2" y="358"/>
                  </a:cubicBezTo>
                  <a:cubicBezTo>
                    <a:pt x="2" y="509"/>
                    <a:pt x="2" y="509"/>
                    <a:pt x="2" y="509"/>
                  </a:cubicBezTo>
                  <a:cubicBezTo>
                    <a:pt x="2" y="669"/>
                    <a:pt x="2" y="669"/>
                    <a:pt x="2" y="669"/>
                  </a:cubicBezTo>
                  <a:cubicBezTo>
                    <a:pt x="161" y="669"/>
                    <a:pt x="161" y="669"/>
                    <a:pt x="161" y="669"/>
                  </a:cubicBezTo>
                  <a:cubicBezTo>
                    <a:pt x="313" y="668"/>
                    <a:pt x="313" y="668"/>
                    <a:pt x="313" y="668"/>
                  </a:cubicBezTo>
                  <a:cubicBezTo>
                    <a:pt x="397" y="671"/>
                    <a:pt x="482" y="640"/>
                    <a:pt x="547" y="5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68" name="Google Shape;1168;p50"/>
          <p:cNvGrpSpPr/>
          <p:nvPr/>
        </p:nvGrpSpPr>
        <p:grpSpPr>
          <a:xfrm>
            <a:off x="1779066" y="2984013"/>
            <a:ext cx="445680" cy="406684"/>
            <a:chOff x="1631150" y="4455641"/>
            <a:chExt cx="720000" cy="657002"/>
          </a:xfrm>
        </p:grpSpPr>
        <p:sp>
          <p:nvSpPr>
            <p:cNvPr id="1169" name="Google Shape;1169;p50"/>
            <p:cNvSpPr/>
            <p:nvPr/>
          </p:nvSpPr>
          <p:spPr>
            <a:xfrm>
              <a:off x="1631150" y="4455641"/>
              <a:ext cx="720000" cy="1077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0" name="Google Shape;1170;p50"/>
            <p:cNvSpPr/>
            <p:nvPr/>
          </p:nvSpPr>
          <p:spPr>
            <a:xfrm>
              <a:off x="1846141" y="4957304"/>
              <a:ext cx="293050" cy="155339"/>
            </a:xfrm>
            <a:custGeom>
              <a:avLst/>
              <a:gdLst/>
              <a:ahLst/>
              <a:cxnLst/>
              <a:rect l="l" t="t" r="r" b="b"/>
              <a:pathLst>
                <a:path w="462" h="245" extrusionOk="0">
                  <a:moveTo>
                    <a:pt x="0" y="0"/>
                  </a:moveTo>
                  <a:cubicBezTo>
                    <a:pt x="98" y="204"/>
                    <a:pt x="98" y="204"/>
                    <a:pt x="98" y="204"/>
                  </a:cubicBezTo>
                  <a:cubicBezTo>
                    <a:pt x="125" y="229"/>
                    <a:pt x="175" y="245"/>
                    <a:pt x="231" y="245"/>
                  </a:cubicBezTo>
                  <a:cubicBezTo>
                    <a:pt x="287" y="245"/>
                    <a:pt x="336" y="229"/>
                    <a:pt x="363" y="204"/>
                  </a:cubicBezTo>
                  <a:cubicBezTo>
                    <a:pt x="462" y="0"/>
                    <a:pt x="462" y="0"/>
                    <a:pt x="462" y="0"/>
                  </a:cubicBezTo>
                  <a:cubicBezTo>
                    <a:pt x="413" y="27"/>
                    <a:pt x="328" y="44"/>
                    <a:pt x="231" y="44"/>
                  </a:cubicBezTo>
                  <a:cubicBezTo>
                    <a:pt x="133" y="44"/>
                    <a:pt x="49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1" name="Google Shape;1171;p50"/>
            <p:cNvSpPr/>
            <p:nvPr/>
          </p:nvSpPr>
          <p:spPr>
            <a:xfrm>
              <a:off x="1776241" y="4814286"/>
              <a:ext cx="431967" cy="161500"/>
            </a:xfrm>
            <a:custGeom>
              <a:avLst/>
              <a:gdLst/>
              <a:ahLst/>
              <a:cxnLst/>
              <a:rect l="l" t="t" r="r" b="b"/>
              <a:pathLst>
                <a:path w="681" h="255" extrusionOk="0">
                  <a:moveTo>
                    <a:pt x="0" y="0"/>
                  </a:moveTo>
                  <a:cubicBezTo>
                    <a:pt x="55" y="112"/>
                    <a:pt x="55" y="112"/>
                    <a:pt x="55" y="112"/>
                  </a:cubicBezTo>
                  <a:cubicBezTo>
                    <a:pt x="95" y="195"/>
                    <a:pt x="95" y="195"/>
                    <a:pt x="95" y="195"/>
                  </a:cubicBezTo>
                  <a:cubicBezTo>
                    <a:pt x="126" y="227"/>
                    <a:pt x="217" y="255"/>
                    <a:pt x="341" y="255"/>
                  </a:cubicBezTo>
                  <a:cubicBezTo>
                    <a:pt x="464" y="255"/>
                    <a:pt x="555" y="227"/>
                    <a:pt x="587" y="195"/>
                  </a:cubicBezTo>
                  <a:cubicBezTo>
                    <a:pt x="627" y="112"/>
                    <a:pt x="627" y="112"/>
                    <a:pt x="627" y="112"/>
                  </a:cubicBezTo>
                  <a:cubicBezTo>
                    <a:pt x="681" y="0"/>
                    <a:pt x="681" y="0"/>
                    <a:pt x="681" y="0"/>
                  </a:cubicBezTo>
                  <a:cubicBezTo>
                    <a:pt x="624" y="30"/>
                    <a:pt x="508" y="54"/>
                    <a:pt x="341" y="54"/>
                  </a:cubicBezTo>
                  <a:cubicBezTo>
                    <a:pt x="173" y="54"/>
                    <a:pt x="58" y="30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2" name="Google Shape;1172;p50"/>
            <p:cNvSpPr/>
            <p:nvPr/>
          </p:nvSpPr>
          <p:spPr>
            <a:xfrm>
              <a:off x="1639308" y="4531550"/>
              <a:ext cx="706054" cy="169201"/>
            </a:xfrm>
            <a:custGeom>
              <a:avLst/>
              <a:gdLst/>
              <a:ahLst/>
              <a:cxnLst/>
              <a:rect l="l" t="t" r="r" b="b"/>
              <a:pathLst>
                <a:path w="1113" h="267" extrusionOk="0">
                  <a:moveTo>
                    <a:pt x="557" y="66"/>
                  </a:moveTo>
                  <a:cubicBezTo>
                    <a:pt x="326" y="66"/>
                    <a:pt x="84" y="43"/>
                    <a:pt x="0" y="0"/>
                  </a:cubicBezTo>
                  <a:cubicBezTo>
                    <a:pt x="96" y="198"/>
                    <a:pt x="96" y="198"/>
                    <a:pt x="96" y="198"/>
                  </a:cubicBezTo>
                  <a:cubicBezTo>
                    <a:pt x="135" y="230"/>
                    <a:pt x="295" y="267"/>
                    <a:pt x="557" y="267"/>
                  </a:cubicBezTo>
                  <a:cubicBezTo>
                    <a:pt x="819" y="267"/>
                    <a:pt x="979" y="230"/>
                    <a:pt x="1017" y="198"/>
                  </a:cubicBezTo>
                  <a:cubicBezTo>
                    <a:pt x="1113" y="0"/>
                    <a:pt x="1113" y="0"/>
                    <a:pt x="1113" y="0"/>
                  </a:cubicBezTo>
                  <a:cubicBezTo>
                    <a:pt x="1029" y="43"/>
                    <a:pt x="787" y="66"/>
                    <a:pt x="557" y="66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3" name="Google Shape;1173;p50"/>
            <p:cNvSpPr/>
            <p:nvPr/>
          </p:nvSpPr>
          <p:spPr>
            <a:xfrm>
              <a:off x="1708546" y="4674128"/>
              <a:ext cx="567578" cy="164141"/>
            </a:xfrm>
            <a:custGeom>
              <a:avLst/>
              <a:gdLst/>
              <a:ahLst/>
              <a:cxnLst/>
              <a:rect l="l" t="t" r="r" b="b"/>
              <a:pathLst>
                <a:path w="895" h="259" extrusionOk="0">
                  <a:moveTo>
                    <a:pt x="0" y="0"/>
                  </a:moveTo>
                  <a:cubicBezTo>
                    <a:pt x="94" y="193"/>
                    <a:pt x="94" y="193"/>
                    <a:pt x="94" y="193"/>
                  </a:cubicBezTo>
                  <a:cubicBezTo>
                    <a:pt x="130" y="227"/>
                    <a:pt x="266" y="259"/>
                    <a:pt x="448" y="259"/>
                  </a:cubicBezTo>
                  <a:cubicBezTo>
                    <a:pt x="630" y="259"/>
                    <a:pt x="765" y="227"/>
                    <a:pt x="802" y="193"/>
                  </a:cubicBezTo>
                  <a:cubicBezTo>
                    <a:pt x="895" y="0"/>
                    <a:pt x="895" y="0"/>
                    <a:pt x="895" y="0"/>
                  </a:cubicBezTo>
                  <a:cubicBezTo>
                    <a:pt x="815" y="38"/>
                    <a:pt x="627" y="58"/>
                    <a:pt x="448" y="58"/>
                  </a:cubicBezTo>
                  <a:cubicBezTo>
                    <a:pt x="268" y="58"/>
                    <a:pt x="81" y="38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74" name="Google Shape;1174;p50"/>
          <p:cNvGrpSpPr/>
          <p:nvPr/>
        </p:nvGrpSpPr>
        <p:grpSpPr>
          <a:xfrm>
            <a:off x="2420095" y="2983429"/>
            <a:ext cx="445680" cy="407853"/>
            <a:chOff x="2704878" y="4454697"/>
            <a:chExt cx="720000" cy="658889"/>
          </a:xfrm>
        </p:grpSpPr>
        <p:sp>
          <p:nvSpPr>
            <p:cNvPr id="1175" name="Google Shape;1175;p50"/>
            <p:cNvSpPr/>
            <p:nvPr/>
          </p:nvSpPr>
          <p:spPr>
            <a:xfrm>
              <a:off x="2704878" y="4454697"/>
              <a:ext cx="720000" cy="864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6" name="Google Shape;1176;p50"/>
            <p:cNvSpPr/>
            <p:nvPr/>
          </p:nvSpPr>
          <p:spPr>
            <a:xfrm>
              <a:off x="2824150" y="4749732"/>
              <a:ext cx="484183" cy="135418"/>
            </a:xfrm>
            <a:custGeom>
              <a:avLst/>
              <a:gdLst/>
              <a:ahLst/>
              <a:cxnLst/>
              <a:rect l="l" t="t" r="r" b="b"/>
              <a:pathLst>
                <a:path w="735" h="205" extrusionOk="0">
                  <a:moveTo>
                    <a:pt x="0" y="0"/>
                  </a:moveTo>
                  <a:cubicBezTo>
                    <a:pt x="75" y="153"/>
                    <a:pt x="75" y="153"/>
                    <a:pt x="75" y="153"/>
                  </a:cubicBezTo>
                  <a:cubicBezTo>
                    <a:pt x="104" y="179"/>
                    <a:pt x="216" y="205"/>
                    <a:pt x="368" y="205"/>
                  </a:cubicBezTo>
                  <a:cubicBezTo>
                    <a:pt x="519" y="205"/>
                    <a:pt x="632" y="179"/>
                    <a:pt x="660" y="153"/>
                  </a:cubicBezTo>
                  <a:cubicBezTo>
                    <a:pt x="735" y="0"/>
                    <a:pt x="735" y="0"/>
                    <a:pt x="735" y="0"/>
                  </a:cubicBezTo>
                  <a:cubicBezTo>
                    <a:pt x="668" y="31"/>
                    <a:pt x="515" y="47"/>
                    <a:pt x="368" y="47"/>
                  </a:cubicBezTo>
                  <a:cubicBezTo>
                    <a:pt x="221" y="47"/>
                    <a:pt x="67" y="31"/>
                    <a:pt x="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7" name="Google Shape;1177;p50"/>
            <p:cNvSpPr/>
            <p:nvPr/>
          </p:nvSpPr>
          <p:spPr>
            <a:xfrm>
              <a:off x="2939432" y="4986160"/>
              <a:ext cx="253620" cy="127427"/>
            </a:xfrm>
            <a:custGeom>
              <a:avLst/>
              <a:gdLst/>
              <a:ahLst/>
              <a:cxnLst/>
              <a:rect l="l" t="t" r="r" b="b"/>
              <a:pathLst>
                <a:path w="385" h="193" extrusionOk="0">
                  <a:moveTo>
                    <a:pt x="0" y="0"/>
                  </a:moveTo>
                  <a:cubicBezTo>
                    <a:pt x="76" y="157"/>
                    <a:pt x="76" y="157"/>
                    <a:pt x="76" y="157"/>
                  </a:cubicBezTo>
                  <a:cubicBezTo>
                    <a:pt x="98" y="178"/>
                    <a:pt x="143" y="193"/>
                    <a:pt x="193" y="193"/>
                  </a:cubicBezTo>
                  <a:cubicBezTo>
                    <a:pt x="243" y="193"/>
                    <a:pt x="287" y="178"/>
                    <a:pt x="309" y="157"/>
                  </a:cubicBezTo>
                  <a:cubicBezTo>
                    <a:pt x="385" y="0"/>
                    <a:pt x="385" y="0"/>
                    <a:pt x="385" y="0"/>
                  </a:cubicBezTo>
                  <a:cubicBezTo>
                    <a:pt x="344" y="21"/>
                    <a:pt x="274" y="35"/>
                    <a:pt x="193" y="35"/>
                  </a:cubicBezTo>
                  <a:cubicBezTo>
                    <a:pt x="112" y="35"/>
                    <a:pt x="41" y="21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8" name="Google Shape;1178;p50"/>
            <p:cNvSpPr/>
            <p:nvPr/>
          </p:nvSpPr>
          <p:spPr>
            <a:xfrm>
              <a:off x="2882012" y="4868057"/>
              <a:ext cx="368237" cy="131423"/>
            </a:xfrm>
            <a:custGeom>
              <a:avLst/>
              <a:gdLst/>
              <a:ahLst/>
              <a:cxnLst/>
              <a:rect l="l" t="t" r="r" b="b"/>
              <a:pathLst>
                <a:path w="559" h="199" extrusionOk="0">
                  <a:moveTo>
                    <a:pt x="0" y="0"/>
                  </a:moveTo>
                  <a:cubicBezTo>
                    <a:pt x="3" y="8"/>
                    <a:pt x="3" y="8"/>
                    <a:pt x="3" y="8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65" y="133"/>
                    <a:pt x="65" y="133"/>
                    <a:pt x="65" y="133"/>
                  </a:cubicBezTo>
                  <a:cubicBezTo>
                    <a:pt x="73" y="151"/>
                    <a:pt x="73" y="151"/>
                    <a:pt x="73" y="151"/>
                  </a:cubicBezTo>
                  <a:cubicBezTo>
                    <a:pt x="102" y="180"/>
                    <a:pt x="195" y="199"/>
                    <a:pt x="280" y="199"/>
                  </a:cubicBezTo>
                  <a:cubicBezTo>
                    <a:pt x="364" y="199"/>
                    <a:pt x="457" y="180"/>
                    <a:pt x="486" y="151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494" y="133"/>
                    <a:pt x="494" y="133"/>
                    <a:pt x="494" y="133"/>
                  </a:cubicBezTo>
                  <a:cubicBezTo>
                    <a:pt x="556" y="8"/>
                    <a:pt x="556" y="8"/>
                    <a:pt x="556" y="8"/>
                  </a:cubicBezTo>
                  <a:cubicBezTo>
                    <a:pt x="559" y="0"/>
                    <a:pt x="559" y="0"/>
                    <a:pt x="559" y="0"/>
                  </a:cubicBezTo>
                  <a:cubicBezTo>
                    <a:pt x="502" y="27"/>
                    <a:pt x="389" y="41"/>
                    <a:pt x="280" y="41"/>
                  </a:cubicBezTo>
                  <a:cubicBezTo>
                    <a:pt x="171" y="41"/>
                    <a:pt x="57" y="27"/>
                    <a:pt x="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9" name="Google Shape;1179;p50"/>
            <p:cNvSpPr/>
            <p:nvPr/>
          </p:nvSpPr>
          <p:spPr>
            <a:xfrm>
              <a:off x="2710863" y="4516635"/>
              <a:ext cx="710756" cy="140081"/>
            </a:xfrm>
            <a:custGeom>
              <a:avLst/>
              <a:gdLst/>
              <a:ahLst/>
              <a:cxnLst/>
              <a:rect l="l" t="t" r="r" b="b"/>
              <a:pathLst>
                <a:path w="1079" h="212" extrusionOk="0">
                  <a:moveTo>
                    <a:pt x="540" y="54"/>
                  </a:moveTo>
                  <a:cubicBezTo>
                    <a:pt x="350" y="54"/>
                    <a:pt x="85" y="39"/>
                    <a:pt x="0" y="0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6"/>
                    <a:pt x="72" y="146"/>
                    <a:pt x="72" y="146"/>
                  </a:cubicBezTo>
                  <a:cubicBezTo>
                    <a:pt x="72" y="147"/>
                    <a:pt x="72" y="147"/>
                    <a:pt x="72" y="147"/>
                  </a:cubicBezTo>
                  <a:cubicBezTo>
                    <a:pt x="75" y="152"/>
                    <a:pt x="75" y="152"/>
                    <a:pt x="75" y="152"/>
                  </a:cubicBezTo>
                  <a:cubicBezTo>
                    <a:pt x="98" y="179"/>
                    <a:pt x="271" y="212"/>
                    <a:pt x="540" y="212"/>
                  </a:cubicBezTo>
                  <a:cubicBezTo>
                    <a:pt x="808" y="212"/>
                    <a:pt x="981" y="179"/>
                    <a:pt x="1005" y="152"/>
                  </a:cubicBezTo>
                  <a:cubicBezTo>
                    <a:pt x="1007" y="147"/>
                    <a:pt x="1007" y="147"/>
                    <a:pt x="1007" y="147"/>
                  </a:cubicBezTo>
                  <a:cubicBezTo>
                    <a:pt x="1007" y="146"/>
                    <a:pt x="1007" y="146"/>
                    <a:pt x="1007" y="146"/>
                  </a:cubicBezTo>
                  <a:cubicBezTo>
                    <a:pt x="1008" y="146"/>
                    <a:pt x="1008" y="146"/>
                    <a:pt x="1008" y="146"/>
                  </a:cubicBezTo>
                  <a:cubicBezTo>
                    <a:pt x="1079" y="0"/>
                    <a:pt x="1079" y="0"/>
                    <a:pt x="1079" y="0"/>
                  </a:cubicBezTo>
                  <a:cubicBezTo>
                    <a:pt x="995" y="39"/>
                    <a:pt x="729" y="54"/>
                    <a:pt x="540" y="5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0" name="Google Shape;1180;p50"/>
            <p:cNvSpPr/>
            <p:nvPr/>
          </p:nvSpPr>
          <p:spPr>
            <a:xfrm>
              <a:off x="2768061" y="4634293"/>
              <a:ext cx="596361" cy="136528"/>
            </a:xfrm>
            <a:custGeom>
              <a:avLst/>
              <a:gdLst/>
              <a:ahLst/>
              <a:cxnLst/>
              <a:rect l="l" t="t" r="r" b="b"/>
              <a:pathLst>
                <a:path w="905" h="207" extrusionOk="0">
                  <a:moveTo>
                    <a:pt x="453" y="49"/>
                  </a:moveTo>
                  <a:cubicBezTo>
                    <a:pt x="325" y="49"/>
                    <a:pt x="205" y="41"/>
                    <a:pt x="114" y="28"/>
                  </a:cubicBezTo>
                  <a:cubicBezTo>
                    <a:pt x="62" y="20"/>
                    <a:pt x="24" y="10"/>
                    <a:pt x="0" y="0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1"/>
                    <a:pt x="69" y="141"/>
                    <a:pt x="69" y="141"/>
                  </a:cubicBezTo>
                  <a:cubicBezTo>
                    <a:pt x="69" y="142"/>
                    <a:pt x="70" y="142"/>
                    <a:pt x="70" y="143"/>
                  </a:cubicBezTo>
                  <a:cubicBezTo>
                    <a:pt x="72" y="148"/>
                    <a:pt x="72" y="148"/>
                    <a:pt x="72" y="148"/>
                  </a:cubicBezTo>
                  <a:cubicBezTo>
                    <a:pt x="93" y="174"/>
                    <a:pt x="234" y="207"/>
                    <a:pt x="453" y="207"/>
                  </a:cubicBezTo>
                  <a:cubicBezTo>
                    <a:pt x="557" y="207"/>
                    <a:pt x="654" y="199"/>
                    <a:pt x="728" y="186"/>
                  </a:cubicBezTo>
                  <a:cubicBezTo>
                    <a:pt x="794" y="173"/>
                    <a:pt x="825" y="158"/>
                    <a:pt x="833" y="147"/>
                  </a:cubicBezTo>
                  <a:cubicBezTo>
                    <a:pt x="836" y="143"/>
                    <a:pt x="836" y="143"/>
                    <a:pt x="836" y="143"/>
                  </a:cubicBezTo>
                  <a:cubicBezTo>
                    <a:pt x="836" y="142"/>
                    <a:pt x="836" y="142"/>
                    <a:pt x="836" y="141"/>
                  </a:cubicBezTo>
                  <a:cubicBezTo>
                    <a:pt x="836" y="141"/>
                    <a:pt x="836" y="141"/>
                    <a:pt x="836" y="141"/>
                  </a:cubicBezTo>
                  <a:cubicBezTo>
                    <a:pt x="905" y="0"/>
                    <a:pt x="905" y="0"/>
                    <a:pt x="905" y="0"/>
                  </a:cubicBezTo>
                  <a:cubicBezTo>
                    <a:pt x="881" y="10"/>
                    <a:pt x="843" y="20"/>
                    <a:pt x="791" y="28"/>
                  </a:cubicBezTo>
                  <a:cubicBezTo>
                    <a:pt x="701" y="41"/>
                    <a:pt x="580" y="49"/>
                    <a:pt x="453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1" name="Google Shape;1181;p50"/>
          <p:cNvGrpSpPr/>
          <p:nvPr/>
        </p:nvGrpSpPr>
        <p:grpSpPr>
          <a:xfrm>
            <a:off x="3702366" y="2985387"/>
            <a:ext cx="445549" cy="403935"/>
            <a:chOff x="4852681" y="4457861"/>
            <a:chExt cx="719788" cy="652561"/>
          </a:xfrm>
        </p:grpSpPr>
        <p:sp>
          <p:nvSpPr>
            <p:cNvPr id="1182" name="Google Shape;1182;p50"/>
            <p:cNvSpPr/>
            <p:nvPr/>
          </p:nvSpPr>
          <p:spPr>
            <a:xfrm>
              <a:off x="5209000" y="4739226"/>
              <a:ext cx="363469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51" y="561"/>
                  </a:moveTo>
                  <a:cubicBezTo>
                    <a:pt x="290" y="641"/>
                    <a:pt x="468" y="593"/>
                    <a:pt x="548" y="454"/>
                  </a:cubicBezTo>
                  <a:cubicBezTo>
                    <a:pt x="629" y="315"/>
                    <a:pt x="581" y="137"/>
                    <a:pt x="442" y="57"/>
                  </a:cubicBezTo>
                  <a:cubicBezTo>
                    <a:pt x="344" y="0"/>
                    <a:pt x="226" y="7"/>
                    <a:pt x="137" y="65"/>
                  </a:cubicBezTo>
                  <a:cubicBezTo>
                    <a:pt x="137" y="65"/>
                    <a:pt x="137" y="65"/>
                    <a:pt x="137" y="65"/>
                  </a:cubicBezTo>
                  <a:cubicBezTo>
                    <a:pt x="6" y="141"/>
                    <a:pt x="6" y="141"/>
                    <a:pt x="6" y="141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6" y="293"/>
                    <a:pt x="6" y="293"/>
                    <a:pt x="6" y="293"/>
                  </a:cubicBezTo>
                  <a:cubicBezTo>
                    <a:pt x="0" y="399"/>
                    <a:pt x="53" y="504"/>
                    <a:pt x="151" y="56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3" name="Google Shape;1183;p50"/>
            <p:cNvSpPr/>
            <p:nvPr/>
          </p:nvSpPr>
          <p:spPr>
            <a:xfrm>
              <a:off x="4852681" y="4739226"/>
              <a:ext cx="363265" cy="371197"/>
            </a:xfrm>
            <a:custGeom>
              <a:avLst/>
              <a:gdLst/>
              <a:ahLst/>
              <a:cxnLst/>
              <a:rect l="l" t="t" r="r" b="b"/>
              <a:pathLst>
                <a:path w="629" h="641" extrusionOk="0">
                  <a:moveTo>
                    <a:pt x="187" y="57"/>
                  </a:moveTo>
                  <a:cubicBezTo>
                    <a:pt x="48" y="137"/>
                    <a:pt x="0" y="315"/>
                    <a:pt x="80" y="454"/>
                  </a:cubicBezTo>
                  <a:cubicBezTo>
                    <a:pt x="161" y="593"/>
                    <a:pt x="339" y="641"/>
                    <a:pt x="478" y="561"/>
                  </a:cubicBezTo>
                  <a:cubicBezTo>
                    <a:pt x="576" y="504"/>
                    <a:pt x="629" y="399"/>
                    <a:pt x="623" y="293"/>
                  </a:cubicBezTo>
                  <a:cubicBezTo>
                    <a:pt x="623" y="293"/>
                    <a:pt x="623" y="293"/>
                    <a:pt x="623" y="293"/>
                  </a:cubicBezTo>
                  <a:cubicBezTo>
                    <a:pt x="623" y="141"/>
                    <a:pt x="623" y="141"/>
                    <a:pt x="623" y="141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91" y="65"/>
                    <a:pt x="491" y="65"/>
                    <a:pt x="491" y="65"/>
                  </a:cubicBezTo>
                  <a:cubicBezTo>
                    <a:pt x="402" y="7"/>
                    <a:pt x="285" y="0"/>
                    <a:pt x="187" y="5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4" name="Google Shape;1184;p50"/>
            <p:cNvSpPr/>
            <p:nvPr/>
          </p:nvSpPr>
          <p:spPr>
            <a:xfrm>
              <a:off x="5044529" y="4457861"/>
              <a:ext cx="336092" cy="363011"/>
            </a:xfrm>
            <a:custGeom>
              <a:avLst/>
              <a:gdLst/>
              <a:ahLst/>
              <a:cxnLst/>
              <a:rect l="l" t="t" r="r" b="b"/>
              <a:pathLst>
                <a:path w="582" h="627" extrusionOk="0">
                  <a:moveTo>
                    <a:pt x="582" y="291"/>
                  </a:moveTo>
                  <a:cubicBezTo>
                    <a:pt x="582" y="131"/>
                    <a:pt x="452" y="0"/>
                    <a:pt x="291" y="0"/>
                  </a:cubicBezTo>
                  <a:cubicBezTo>
                    <a:pt x="130" y="0"/>
                    <a:pt x="0" y="131"/>
                    <a:pt x="0" y="291"/>
                  </a:cubicBezTo>
                  <a:cubicBezTo>
                    <a:pt x="0" y="405"/>
                    <a:pt x="65" y="503"/>
                    <a:pt x="159" y="551"/>
                  </a:cubicBezTo>
                  <a:cubicBezTo>
                    <a:pt x="159" y="551"/>
                    <a:pt x="159" y="551"/>
                    <a:pt x="159" y="551"/>
                  </a:cubicBezTo>
                  <a:cubicBezTo>
                    <a:pt x="291" y="627"/>
                    <a:pt x="291" y="627"/>
                    <a:pt x="291" y="627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422" y="551"/>
                    <a:pt x="422" y="551"/>
                    <a:pt x="422" y="551"/>
                  </a:cubicBezTo>
                  <a:cubicBezTo>
                    <a:pt x="517" y="503"/>
                    <a:pt x="582" y="405"/>
                    <a:pt x="582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85" name="Google Shape;1185;p50"/>
          <p:cNvGrpSpPr/>
          <p:nvPr/>
        </p:nvGrpSpPr>
        <p:grpSpPr>
          <a:xfrm>
            <a:off x="4984527" y="2975824"/>
            <a:ext cx="445818" cy="423063"/>
            <a:chOff x="7000306" y="4442411"/>
            <a:chExt cx="720224" cy="683463"/>
          </a:xfrm>
        </p:grpSpPr>
        <p:sp>
          <p:nvSpPr>
            <p:cNvPr id="1186" name="Google Shape;1186;p50"/>
            <p:cNvSpPr/>
            <p:nvPr/>
          </p:nvSpPr>
          <p:spPr>
            <a:xfrm>
              <a:off x="7360523" y="4580400"/>
              <a:ext cx="360007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332" y="529"/>
                  </a:moveTo>
                  <a:cubicBezTo>
                    <a:pt x="382" y="547"/>
                    <a:pt x="438" y="548"/>
                    <a:pt x="493" y="531"/>
                  </a:cubicBezTo>
                  <a:cubicBezTo>
                    <a:pt x="627" y="487"/>
                    <a:pt x="701" y="342"/>
                    <a:pt x="657" y="208"/>
                  </a:cubicBezTo>
                  <a:cubicBezTo>
                    <a:pt x="614" y="74"/>
                    <a:pt x="469" y="0"/>
                    <a:pt x="335" y="44"/>
                  </a:cubicBezTo>
                  <a:cubicBezTo>
                    <a:pt x="280" y="62"/>
                    <a:pt x="236" y="96"/>
                    <a:pt x="205" y="140"/>
                  </a:cubicBezTo>
                  <a:cubicBezTo>
                    <a:pt x="0" y="422"/>
                    <a:pt x="0" y="422"/>
                    <a:pt x="0" y="422"/>
                  </a:cubicBezTo>
                  <a:lnTo>
                    <a:pt x="332" y="52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7" name="Google Shape;1187;p50"/>
            <p:cNvSpPr/>
            <p:nvPr/>
          </p:nvSpPr>
          <p:spPr>
            <a:xfrm>
              <a:off x="7359894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1" y="348"/>
                  </a:moveTo>
                  <a:cubicBezTo>
                    <a:pt x="0" y="402"/>
                    <a:pt x="16" y="456"/>
                    <a:pt x="50" y="502"/>
                  </a:cubicBezTo>
                  <a:cubicBezTo>
                    <a:pt x="133" y="617"/>
                    <a:pt x="293" y="642"/>
                    <a:pt x="407" y="559"/>
                  </a:cubicBezTo>
                  <a:cubicBezTo>
                    <a:pt x="522" y="476"/>
                    <a:pt x="547" y="316"/>
                    <a:pt x="464" y="201"/>
                  </a:cubicBezTo>
                  <a:cubicBezTo>
                    <a:pt x="430" y="155"/>
                    <a:pt x="384" y="123"/>
                    <a:pt x="333" y="107"/>
                  </a:cubicBezTo>
                  <a:cubicBezTo>
                    <a:pt x="1" y="0"/>
                    <a:pt x="1" y="0"/>
                    <a:pt x="1" y="0"/>
                  </a:cubicBezTo>
                  <a:lnTo>
                    <a:pt x="1" y="34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8" name="Google Shape;1188;p50"/>
            <p:cNvSpPr/>
            <p:nvPr/>
          </p:nvSpPr>
          <p:spPr>
            <a:xfrm>
              <a:off x="7079935" y="4796791"/>
              <a:ext cx="281006" cy="329083"/>
            </a:xfrm>
            <a:custGeom>
              <a:avLst/>
              <a:gdLst/>
              <a:ahLst/>
              <a:cxnLst/>
              <a:rect l="l" t="t" r="r" b="b"/>
              <a:pathLst>
                <a:path w="547" h="642" extrusionOk="0">
                  <a:moveTo>
                    <a:pt x="214" y="107"/>
                  </a:moveTo>
                  <a:cubicBezTo>
                    <a:pt x="163" y="123"/>
                    <a:pt x="117" y="155"/>
                    <a:pt x="83" y="201"/>
                  </a:cubicBezTo>
                  <a:cubicBezTo>
                    <a:pt x="0" y="316"/>
                    <a:pt x="25" y="476"/>
                    <a:pt x="140" y="559"/>
                  </a:cubicBezTo>
                  <a:cubicBezTo>
                    <a:pt x="254" y="642"/>
                    <a:pt x="414" y="617"/>
                    <a:pt x="497" y="502"/>
                  </a:cubicBezTo>
                  <a:cubicBezTo>
                    <a:pt x="531" y="456"/>
                    <a:pt x="547" y="402"/>
                    <a:pt x="546" y="348"/>
                  </a:cubicBezTo>
                  <a:cubicBezTo>
                    <a:pt x="546" y="0"/>
                    <a:pt x="546" y="0"/>
                    <a:pt x="546" y="0"/>
                  </a:cubicBezTo>
                  <a:lnTo>
                    <a:pt x="214" y="107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9" name="Google Shape;1189;p50"/>
            <p:cNvSpPr/>
            <p:nvPr/>
          </p:nvSpPr>
          <p:spPr>
            <a:xfrm>
              <a:off x="7000306" y="4580400"/>
              <a:ext cx="360216" cy="280995"/>
            </a:xfrm>
            <a:custGeom>
              <a:avLst/>
              <a:gdLst/>
              <a:ahLst/>
              <a:cxnLst/>
              <a:rect l="l" t="t" r="r" b="b"/>
              <a:pathLst>
                <a:path w="701" h="548" extrusionOk="0">
                  <a:moveTo>
                    <a:pt x="496" y="140"/>
                  </a:moveTo>
                  <a:cubicBezTo>
                    <a:pt x="465" y="96"/>
                    <a:pt x="421" y="62"/>
                    <a:pt x="366" y="44"/>
                  </a:cubicBezTo>
                  <a:cubicBezTo>
                    <a:pt x="232" y="0"/>
                    <a:pt x="87" y="74"/>
                    <a:pt x="44" y="208"/>
                  </a:cubicBezTo>
                  <a:cubicBezTo>
                    <a:pt x="0" y="342"/>
                    <a:pt x="74" y="487"/>
                    <a:pt x="208" y="531"/>
                  </a:cubicBezTo>
                  <a:cubicBezTo>
                    <a:pt x="263" y="548"/>
                    <a:pt x="319" y="547"/>
                    <a:pt x="369" y="529"/>
                  </a:cubicBezTo>
                  <a:cubicBezTo>
                    <a:pt x="701" y="422"/>
                    <a:pt x="701" y="422"/>
                    <a:pt x="701" y="422"/>
                  </a:cubicBezTo>
                  <a:lnTo>
                    <a:pt x="496" y="14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0" name="Google Shape;1190;p50"/>
            <p:cNvSpPr/>
            <p:nvPr/>
          </p:nvSpPr>
          <p:spPr>
            <a:xfrm>
              <a:off x="7228925" y="4442411"/>
              <a:ext cx="262985" cy="354379"/>
            </a:xfrm>
            <a:custGeom>
              <a:avLst/>
              <a:gdLst/>
              <a:ahLst/>
              <a:cxnLst/>
              <a:rect l="l" t="t" r="r" b="b"/>
              <a:pathLst>
                <a:path w="512" h="691" extrusionOk="0">
                  <a:moveTo>
                    <a:pt x="461" y="409"/>
                  </a:moveTo>
                  <a:cubicBezTo>
                    <a:pt x="493" y="366"/>
                    <a:pt x="512" y="313"/>
                    <a:pt x="512" y="255"/>
                  </a:cubicBezTo>
                  <a:cubicBezTo>
                    <a:pt x="512" y="114"/>
                    <a:pt x="397" y="0"/>
                    <a:pt x="256" y="0"/>
                  </a:cubicBezTo>
                  <a:cubicBezTo>
                    <a:pt x="115" y="0"/>
                    <a:pt x="0" y="114"/>
                    <a:pt x="0" y="255"/>
                  </a:cubicBezTo>
                  <a:cubicBezTo>
                    <a:pt x="0" y="313"/>
                    <a:pt x="19" y="366"/>
                    <a:pt x="51" y="409"/>
                  </a:cubicBezTo>
                  <a:cubicBezTo>
                    <a:pt x="256" y="691"/>
                    <a:pt x="256" y="691"/>
                    <a:pt x="256" y="691"/>
                  </a:cubicBezTo>
                  <a:lnTo>
                    <a:pt x="461" y="40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1" name="Google Shape;1191;p50"/>
          <p:cNvGrpSpPr/>
          <p:nvPr/>
        </p:nvGrpSpPr>
        <p:grpSpPr>
          <a:xfrm>
            <a:off x="5625735" y="2973621"/>
            <a:ext cx="445779" cy="427468"/>
            <a:chOff x="8074325" y="4438852"/>
            <a:chExt cx="720160" cy="690579"/>
          </a:xfrm>
        </p:grpSpPr>
        <p:sp>
          <p:nvSpPr>
            <p:cNvPr id="1192" name="Google Shape;1192;p50"/>
            <p:cNvSpPr/>
            <p:nvPr/>
          </p:nvSpPr>
          <p:spPr>
            <a:xfrm>
              <a:off x="8177523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52" y="231"/>
                  </a:moveTo>
                  <a:cubicBezTo>
                    <a:pt x="0" y="320"/>
                    <a:pt x="31" y="435"/>
                    <a:pt x="120" y="487"/>
                  </a:cubicBezTo>
                  <a:cubicBezTo>
                    <a:pt x="210" y="539"/>
                    <a:pt x="325" y="508"/>
                    <a:pt x="377" y="418"/>
                  </a:cubicBezTo>
                  <a:cubicBezTo>
                    <a:pt x="394" y="388"/>
                    <a:pt x="402" y="355"/>
                    <a:pt x="402" y="323"/>
                  </a:cubicBezTo>
                  <a:cubicBezTo>
                    <a:pt x="402" y="323"/>
                    <a:pt x="402" y="323"/>
                    <a:pt x="402" y="323"/>
                  </a:cubicBezTo>
                  <a:cubicBezTo>
                    <a:pt x="402" y="0"/>
                    <a:pt x="402" y="0"/>
                    <a:pt x="402" y="0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122" y="161"/>
                    <a:pt x="122" y="161"/>
                    <a:pt x="122" y="161"/>
                  </a:cubicBezTo>
                  <a:cubicBezTo>
                    <a:pt x="94" y="177"/>
                    <a:pt x="69" y="201"/>
                    <a:pt x="52" y="2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3" name="Google Shape;1193;p50"/>
            <p:cNvSpPr/>
            <p:nvPr/>
          </p:nvSpPr>
          <p:spPr>
            <a:xfrm>
              <a:off x="8434850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50" y="308"/>
                  </a:moveTo>
                  <a:cubicBezTo>
                    <a:pt x="402" y="218"/>
                    <a:pt x="371" y="103"/>
                    <a:pt x="281" y="51"/>
                  </a:cubicBezTo>
                  <a:cubicBezTo>
                    <a:pt x="191" y="0"/>
                    <a:pt x="77" y="30"/>
                    <a:pt x="25" y="120"/>
                  </a:cubicBezTo>
                  <a:cubicBezTo>
                    <a:pt x="8" y="150"/>
                    <a:pt x="0" y="183"/>
                    <a:pt x="0" y="215"/>
                  </a:cubicBezTo>
                  <a:cubicBezTo>
                    <a:pt x="0" y="215"/>
                    <a:pt x="0" y="215"/>
                    <a:pt x="0" y="215"/>
                  </a:cubicBezTo>
                  <a:cubicBezTo>
                    <a:pt x="0" y="539"/>
                    <a:pt x="0" y="539"/>
                    <a:pt x="0" y="539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280" y="377"/>
                    <a:pt x="280" y="377"/>
                    <a:pt x="280" y="377"/>
                  </a:cubicBezTo>
                  <a:cubicBezTo>
                    <a:pt x="308" y="361"/>
                    <a:pt x="332" y="338"/>
                    <a:pt x="350" y="308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4" name="Google Shape;1194;p50"/>
            <p:cNvSpPr/>
            <p:nvPr/>
          </p:nvSpPr>
          <p:spPr>
            <a:xfrm>
              <a:off x="8434850" y="4663708"/>
              <a:ext cx="359635" cy="240202"/>
            </a:xfrm>
            <a:custGeom>
              <a:avLst/>
              <a:gdLst/>
              <a:ahLst/>
              <a:cxnLst/>
              <a:rect l="l" t="t" r="r" b="b"/>
              <a:pathLst>
                <a:path w="562" h="375" extrusionOk="0">
                  <a:moveTo>
                    <a:pt x="375" y="375"/>
                  </a:moveTo>
                  <a:cubicBezTo>
                    <a:pt x="478" y="375"/>
                    <a:pt x="562" y="291"/>
                    <a:pt x="562" y="188"/>
                  </a:cubicBezTo>
                  <a:cubicBezTo>
                    <a:pt x="562" y="84"/>
                    <a:pt x="478" y="0"/>
                    <a:pt x="375" y="0"/>
                  </a:cubicBezTo>
                  <a:cubicBezTo>
                    <a:pt x="340" y="0"/>
                    <a:pt x="308" y="9"/>
                    <a:pt x="280" y="26"/>
                  </a:cubicBezTo>
                  <a:cubicBezTo>
                    <a:pt x="280" y="26"/>
                    <a:pt x="280" y="26"/>
                    <a:pt x="280" y="26"/>
                  </a:cubicBezTo>
                  <a:cubicBezTo>
                    <a:pt x="0" y="188"/>
                    <a:pt x="0" y="188"/>
                    <a:pt x="0" y="188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280" y="349"/>
                    <a:pt x="280" y="349"/>
                    <a:pt x="280" y="349"/>
                  </a:cubicBezTo>
                  <a:cubicBezTo>
                    <a:pt x="308" y="366"/>
                    <a:pt x="340" y="375"/>
                    <a:pt x="375" y="37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5" name="Google Shape;1195;p50"/>
            <p:cNvSpPr/>
            <p:nvPr/>
          </p:nvSpPr>
          <p:spPr>
            <a:xfrm>
              <a:off x="8434850" y="4784253"/>
              <a:ext cx="257327" cy="345178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25" y="418"/>
                  </a:moveTo>
                  <a:cubicBezTo>
                    <a:pt x="77" y="508"/>
                    <a:pt x="191" y="539"/>
                    <a:pt x="281" y="487"/>
                  </a:cubicBezTo>
                  <a:cubicBezTo>
                    <a:pt x="371" y="435"/>
                    <a:pt x="402" y="320"/>
                    <a:pt x="350" y="231"/>
                  </a:cubicBezTo>
                  <a:cubicBezTo>
                    <a:pt x="332" y="201"/>
                    <a:pt x="308" y="177"/>
                    <a:pt x="280" y="161"/>
                  </a:cubicBezTo>
                  <a:cubicBezTo>
                    <a:pt x="280" y="161"/>
                    <a:pt x="280" y="161"/>
                    <a:pt x="280" y="161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23"/>
                    <a:pt x="0" y="323"/>
                    <a:pt x="0" y="323"/>
                  </a:cubicBezTo>
                  <a:cubicBezTo>
                    <a:pt x="0" y="355"/>
                    <a:pt x="8" y="388"/>
                    <a:pt x="25" y="4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6" name="Google Shape;1196;p50"/>
            <p:cNvSpPr/>
            <p:nvPr/>
          </p:nvSpPr>
          <p:spPr>
            <a:xfrm>
              <a:off x="8074325" y="4663708"/>
              <a:ext cx="360524" cy="240202"/>
            </a:xfrm>
            <a:custGeom>
              <a:avLst/>
              <a:gdLst/>
              <a:ahLst/>
              <a:cxnLst/>
              <a:rect l="l" t="t" r="r" b="b"/>
              <a:pathLst>
                <a:path w="563" h="375" extrusionOk="0">
                  <a:moveTo>
                    <a:pt x="188" y="0"/>
                  </a:moveTo>
                  <a:cubicBezTo>
                    <a:pt x="84" y="0"/>
                    <a:pt x="0" y="84"/>
                    <a:pt x="0" y="188"/>
                  </a:cubicBezTo>
                  <a:cubicBezTo>
                    <a:pt x="0" y="291"/>
                    <a:pt x="84" y="375"/>
                    <a:pt x="188" y="375"/>
                  </a:cubicBezTo>
                  <a:cubicBezTo>
                    <a:pt x="222" y="375"/>
                    <a:pt x="255" y="366"/>
                    <a:pt x="283" y="349"/>
                  </a:cubicBezTo>
                  <a:cubicBezTo>
                    <a:pt x="283" y="349"/>
                    <a:pt x="283" y="349"/>
                    <a:pt x="283" y="349"/>
                  </a:cubicBezTo>
                  <a:cubicBezTo>
                    <a:pt x="563" y="188"/>
                    <a:pt x="563" y="188"/>
                    <a:pt x="563" y="188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83" y="26"/>
                    <a:pt x="283" y="26"/>
                    <a:pt x="283" y="26"/>
                  </a:cubicBezTo>
                  <a:cubicBezTo>
                    <a:pt x="255" y="9"/>
                    <a:pt x="222" y="0"/>
                    <a:pt x="18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97" name="Google Shape;1197;p50"/>
            <p:cNvSpPr/>
            <p:nvPr/>
          </p:nvSpPr>
          <p:spPr>
            <a:xfrm>
              <a:off x="8177523" y="4438852"/>
              <a:ext cx="257327" cy="345401"/>
            </a:xfrm>
            <a:custGeom>
              <a:avLst/>
              <a:gdLst/>
              <a:ahLst/>
              <a:cxnLst/>
              <a:rect l="l" t="t" r="r" b="b"/>
              <a:pathLst>
                <a:path w="402" h="539" extrusionOk="0">
                  <a:moveTo>
                    <a:pt x="377" y="120"/>
                  </a:moveTo>
                  <a:cubicBezTo>
                    <a:pt x="325" y="30"/>
                    <a:pt x="210" y="0"/>
                    <a:pt x="120" y="51"/>
                  </a:cubicBezTo>
                  <a:cubicBezTo>
                    <a:pt x="31" y="103"/>
                    <a:pt x="0" y="218"/>
                    <a:pt x="52" y="308"/>
                  </a:cubicBezTo>
                  <a:cubicBezTo>
                    <a:pt x="69" y="338"/>
                    <a:pt x="94" y="361"/>
                    <a:pt x="122" y="377"/>
                  </a:cubicBezTo>
                  <a:cubicBezTo>
                    <a:pt x="122" y="377"/>
                    <a:pt x="122" y="377"/>
                    <a:pt x="122" y="377"/>
                  </a:cubicBezTo>
                  <a:cubicBezTo>
                    <a:pt x="402" y="539"/>
                    <a:pt x="402" y="539"/>
                    <a:pt x="402" y="539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215"/>
                    <a:pt x="402" y="215"/>
                    <a:pt x="402" y="215"/>
                  </a:cubicBezTo>
                  <a:cubicBezTo>
                    <a:pt x="402" y="183"/>
                    <a:pt x="394" y="150"/>
                    <a:pt x="377" y="12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98" name="Google Shape;1198;p50"/>
          <p:cNvGrpSpPr/>
          <p:nvPr/>
        </p:nvGrpSpPr>
        <p:grpSpPr>
          <a:xfrm>
            <a:off x="6908080" y="2987570"/>
            <a:ext cx="445629" cy="399565"/>
            <a:chOff x="9878975" y="4425243"/>
            <a:chExt cx="719918" cy="645502"/>
          </a:xfrm>
        </p:grpSpPr>
        <p:sp>
          <p:nvSpPr>
            <p:cNvPr id="1199" name="Google Shape;1199;p50"/>
            <p:cNvSpPr/>
            <p:nvPr/>
          </p:nvSpPr>
          <p:spPr>
            <a:xfrm>
              <a:off x="10225338" y="4708710"/>
              <a:ext cx="373555" cy="362034"/>
            </a:xfrm>
            <a:custGeom>
              <a:avLst/>
              <a:gdLst/>
              <a:ahLst/>
              <a:cxnLst/>
              <a:rect l="l" t="t" r="r" b="b"/>
              <a:pathLst>
                <a:path w="635" h="614" extrusionOk="0">
                  <a:moveTo>
                    <a:pt x="47" y="160"/>
                  </a:moveTo>
                  <a:cubicBezTo>
                    <a:pt x="9" y="230"/>
                    <a:pt x="0" y="310"/>
                    <a:pt x="20" y="386"/>
                  </a:cubicBezTo>
                  <a:cubicBezTo>
                    <a:pt x="42" y="466"/>
                    <a:pt x="92" y="532"/>
                    <a:pt x="163" y="573"/>
                  </a:cubicBezTo>
                  <a:cubicBezTo>
                    <a:pt x="210" y="600"/>
                    <a:pt x="263" y="614"/>
                    <a:pt x="317" y="614"/>
                  </a:cubicBezTo>
                  <a:cubicBezTo>
                    <a:pt x="426" y="614"/>
                    <a:pt x="528" y="555"/>
                    <a:pt x="583" y="460"/>
                  </a:cubicBezTo>
                  <a:cubicBezTo>
                    <a:pt x="624" y="389"/>
                    <a:pt x="635" y="307"/>
                    <a:pt x="613" y="227"/>
                  </a:cubicBezTo>
                  <a:cubicBezTo>
                    <a:pt x="592" y="148"/>
                    <a:pt x="541" y="82"/>
                    <a:pt x="470" y="41"/>
                  </a:cubicBezTo>
                  <a:cubicBezTo>
                    <a:pt x="426" y="15"/>
                    <a:pt x="376" y="1"/>
                    <a:pt x="325" y="0"/>
                  </a:cubicBezTo>
                  <a:cubicBezTo>
                    <a:pt x="266" y="97"/>
                    <a:pt x="161" y="157"/>
                    <a:pt x="47" y="1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0" name="Google Shape;1200;p50"/>
            <p:cNvSpPr/>
            <p:nvPr/>
          </p:nvSpPr>
          <p:spPr>
            <a:xfrm>
              <a:off x="10067759" y="4425243"/>
              <a:ext cx="361073" cy="361365"/>
            </a:xfrm>
            <a:custGeom>
              <a:avLst/>
              <a:gdLst/>
              <a:ahLst/>
              <a:cxnLst/>
              <a:rect l="l" t="t" r="r" b="b"/>
              <a:pathLst>
                <a:path w="614" h="613" extrusionOk="0">
                  <a:moveTo>
                    <a:pt x="524" y="89"/>
                  </a:moveTo>
                  <a:cubicBezTo>
                    <a:pt x="466" y="32"/>
                    <a:pt x="389" y="0"/>
                    <a:pt x="307" y="0"/>
                  </a:cubicBezTo>
                  <a:cubicBezTo>
                    <a:pt x="138" y="0"/>
                    <a:pt x="0" y="137"/>
                    <a:pt x="0" y="307"/>
                  </a:cubicBezTo>
                  <a:cubicBezTo>
                    <a:pt x="0" y="358"/>
                    <a:pt x="13" y="408"/>
                    <a:pt x="37" y="453"/>
                  </a:cubicBezTo>
                  <a:cubicBezTo>
                    <a:pt x="151" y="456"/>
                    <a:pt x="256" y="517"/>
                    <a:pt x="315" y="613"/>
                  </a:cubicBezTo>
                  <a:cubicBezTo>
                    <a:pt x="481" y="609"/>
                    <a:pt x="614" y="473"/>
                    <a:pt x="614" y="307"/>
                  </a:cubicBezTo>
                  <a:cubicBezTo>
                    <a:pt x="614" y="225"/>
                    <a:pt x="582" y="147"/>
                    <a:pt x="524" y="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1" name="Google Shape;1201;p50"/>
            <p:cNvSpPr/>
            <p:nvPr/>
          </p:nvSpPr>
          <p:spPr>
            <a:xfrm>
              <a:off x="9878975" y="4708710"/>
              <a:ext cx="359959" cy="362034"/>
            </a:xfrm>
            <a:custGeom>
              <a:avLst/>
              <a:gdLst/>
              <a:ahLst/>
              <a:cxnLst/>
              <a:rect l="l" t="t" r="r" b="b"/>
              <a:pathLst>
                <a:path w="612" h="614" extrusionOk="0">
                  <a:moveTo>
                    <a:pt x="612" y="147"/>
                  </a:moveTo>
                  <a:cubicBezTo>
                    <a:pt x="556" y="56"/>
                    <a:pt x="457" y="0"/>
                    <a:pt x="350" y="0"/>
                  </a:cubicBezTo>
                  <a:cubicBezTo>
                    <a:pt x="296" y="0"/>
                    <a:pt x="243" y="14"/>
                    <a:pt x="197" y="41"/>
                  </a:cubicBezTo>
                  <a:cubicBezTo>
                    <a:pt x="50" y="126"/>
                    <a:pt x="0" y="314"/>
                    <a:pt x="84" y="460"/>
                  </a:cubicBezTo>
                  <a:cubicBezTo>
                    <a:pt x="139" y="555"/>
                    <a:pt x="241" y="614"/>
                    <a:pt x="350" y="614"/>
                  </a:cubicBezTo>
                  <a:cubicBezTo>
                    <a:pt x="350" y="614"/>
                    <a:pt x="350" y="614"/>
                    <a:pt x="350" y="614"/>
                  </a:cubicBezTo>
                  <a:cubicBezTo>
                    <a:pt x="404" y="614"/>
                    <a:pt x="457" y="600"/>
                    <a:pt x="504" y="573"/>
                  </a:cubicBezTo>
                  <a:cubicBezTo>
                    <a:pt x="548" y="547"/>
                    <a:pt x="585" y="511"/>
                    <a:pt x="612" y="467"/>
                  </a:cubicBezTo>
                  <a:cubicBezTo>
                    <a:pt x="558" y="368"/>
                    <a:pt x="558" y="246"/>
                    <a:pt x="612" y="1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2" name="Google Shape;1202;p50"/>
          <p:cNvGrpSpPr/>
          <p:nvPr/>
        </p:nvGrpSpPr>
        <p:grpSpPr>
          <a:xfrm>
            <a:off x="7549097" y="2976371"/>
            <a:ext cx="445785" cy="421964"/>
            <a:chOff x="10914544" y="4407150"/>
            <a:chExt cx="720170" cy="681687"/>
          </a:xfrm>
        </p:grpSpPr>
        <p:sp>
          <p:nvSpPr>
            <p:cNvPr id="1203" name="Google Shape;1203;p50"/>
            <p:cNvSpPr/>
            <p:nvPr/>
          </p:nvSpPr>
          <p:spPr>
            <a:xfrm>
              <a:off x="10914544" y="4407150"/>
              <a:ext cx="349099" cy="392923"/>
            </a:xfrm>
            <a:custGeom>
              <a:avLst/>
              <a:gdLst/>
              <a:ahLst/>
              <a:cxnLst/>
              <a:rect l="l" t="t" r="r" b="b"/>
              <a:pathLst>
                <a:path w="632" h="712" extrusionOk="0">
                  <a:moveTo>
                    <a:pt x="138" y="607"/>
                  </a:moveTo>
                  <a:cubicBezTo>
                    <a:pt x="0" y="469"/>
                    <a:pt x="0" y="243"/>
                    <a:pt x="138" y="104"/>
                  </a:cubicBezTo>
                  <a:cubicBezTo>
                    <a:pt x="206" y="37"/>
                    <a:pt x="295" y="0"/>
                    <a:pt x="390" y="0"/>
                  </a:cubicBezTo>
                  <a:cubicBezTo>
                    <a:pt x="480" y="0"/>
                    <a:pt x="566" y="33"/>
                    <a:pt x="632" y="94"/>
                  </a:cubicBezTo>
                  <a:cubicBezTo>
                    <a:pt x="565" y="166"/>
                    <a:pt x="529" y="258"/>
                    <a:pt x="529" y="356"/>
                  </a:cubicBezTo>
                  <a:cubicBezTo>
                    <a:pt x="529" y="454"/>
                    <a:pt x="565" y="546"/>
                    <a:pt x="632" y="617"/>
                  </a:cubicBezTo>
                  <a:cubicBezTo>
                    <a:pt x="566" y="678"/>
                    <a:pt x="480" y="712"/>
                    <a:pt x="390" y="712"/>
                  </a:cubicBezTo>
                  <a:cubicBezTo>
                    <a:pt x="295" y="712"/>
                    <a:pt x="206" y="675"/>
                    <a:pt x="138" y="60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4" name="Google Shape;1204;p50"/>
            <p:cNvSpPr/>
            <p:nvPr/>
          </p:nvSpPr>
          <p:spPr>
            <a:xfrm>
              <a:off x="10933187" y="4759296"/>
              <a:ext cx="393264" cy="329541"/>
            </a:xfrm>
            <a:custGeom>
              <a:avLst/>
              <a:gdLst/>
              <a:ahLst/>
              <a:cxnLst/>
              <a:rect l="l" t="t" r="r" b="b"/>
              <a:pathLst>
                <a:path w="712" h="597" extrusionOk="0">
                  <a:moveTo>
                    <a:pt x="356" y="102"/>
                  </a:moveTo>
                  <a:cubicBezTo>
                    <a:pt x="454" y="102"/>
                    <a:pt x="546" y="66"/>
                    <a:pt x="618" y="0"/>
                  </a:cubicBezTo>
                  <a:cubicBezTo>
                    <a:pt x="679" y="66"/>
                    <a:pt x="712" y="151"/>
                    <a:pt x="712" y="241"/>
                  </a:cubicBezTo>
                  <a:cubicBezTo>
                    <a:pt x="712" y="337"/>
                    <a:pt x="675" y="426"/>
                    <a:pt x="608" y="493"/>
                  </a:cubicBezTo>
                  <a:cubicBezTo>
                    <a:pt x="541" y="560"/>
                    <a:pt x="451" y="597"/>
                    <a:pt x="356" y="597"/>
                  </a:cubicBezTo>
                  <a:cubicBezTo>
                    <a:pt x="261" y="597"/>
                    <a:pt x="172" y="560"/>
                    <a:pt x="104" y="493"/>
                  </a:cubicBezTo>
                  <a:cubicBezTo>
                    <a:pt x="37" y="426"/>
                    <a:pt x="0" y="337"/>
                    <a:pt x="0" y="241"/>
                  </a:cubicBezTo>
                  <a:cubicBezTo>
                    <a:pt x="0" y="151"/>
                    <a:pt x="34" y="66"/>
                    <a:pt x="95" y="0"/>
                  </a:cubicBezTo>
                  <a:cubicBezTo>
                    <a:pt x="166" y="66"/>
                    <a:pt x="258" y="102"/>
                    <a:pt x="356" y="1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5" name="Google Shape;1205;p50"/>
            <p:cNvSpPr/>
            <p:nvPr/>
          </p:nvSpPr>
          <p:spPr>
            <a:xfrm>
              <a:off x="11285615" y="4696357"/>
              <a:ext cx="330458" cy="392479"/>
            </a:xfrm>
            <a:custGeom>
              <a:avLst/>
              <a:gdLst/>
              <a:ahLst/>
              <a:cxnLst/>
              <a:rect l="l" t="t" r="r" b="b"/>
              <a:pathLst>
                <a:path w="598" h="711" extrusionOk="0">
                  <a:moveTo>
                    <a:pt x="493" y="607"/>
                  </a:moveTo>
                  <a:cubicBezTo>
                    <a:pt x="426" y="674"/>
                    <a:pt x="337" y="711"/>
                    <a:pt x="242" y="711"/>
                  </a:cubicBezTo>
                  <a:cubicBezTo>
                    <a:pt x="152" y="711"/>
                    <a:pt x="66" y="678"/>
                    <a:pt x="0" y="617"/>
                  </a:cubicBezTo>
                  <a:cubicBezTo>
                    <a:pt x="67" y="546"/>
                    <a:pt x="103" y="453"/>
                    <a:pt x="103" y="355"/>
                  </a:cubicBezTo>
                  <a:cubicBezTo>
                    <a:pt x="103" y="258"/>
                    <a:pt x="67" y="165"/>
                    <a:pt x="0" y="94"/>
                  </a:cubicBezTo>
                  <a:cubicBezTo>
                    <a:pt x="66" y="33"/>
                    <a:pt x="152" y="0"/>
                    <a:pt x="242" y="0"/>
                  </a:cubicBezTo>
                  <a:cubicBezTo>
                    <a:pt x="337" y="0"/>
                    <a:pt x="426" y="37"/>
                    <a:pt x="493" y="104"/>
                  </a:cubicBezTo>
                  <a:cubicBezTo>
                    <a:pt x="561" y="171"/>
                    <a:pt x="598" y="260"/>
                    <a:pt x="598" y="355"/>
                  </a:cubicBezTo>
                  <a:cubicBezTo>
                    <a:pt x="598" y="451"/>
                    <a:pt x="561" y="540"/>
                    <a:pt x="493" y="60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6" name="Google Shape;1206;p50"/>
            <p:cNvSpPr/>
            <p:nvPr/>
          </p:nvSpPr>
          <p:spPr>
            <a:xfrm>
              <a:off x="11222808" y="4407150"/>
              <a:ext cx="411906" cy="329541"/>
            </a:xfrm>
            <a:custGeom>
              <a:avLst/>
              <a:gdLst/>
              <a:ahLst/>
              <a:cxnLst/>
              <a:rect l="l" t="t" r="r" b="b"/>
              <a:pathLst>
                <a:path w="746" h="597" extrusionOk="0">
                  <a:moveTo>
                    <a:pt x="356" y="0"/>
                  </a:moveTo>
                  <a:cubicBezTo>
                    <a:pt x="451" y="0"/>
                    <a:pt x="540" y="37"/>
                    <a:pt x="607" y="104"/>
                  </a:cubicBezTo>
                  <a:cubicBezTo>
                    <a:pt x="743" y="240"/>
                    <a:pt x="746" y="458"/>
                    <a:pt x="617" y="597"/>
                  </a:cubicBezTo>
                  <a:cubicBezTo>
                    <a:pt x="546" y="531"/>
                    <a:pt x="454" y="495"/>
                    <a:pt x="356" y="495"/>
                  </a:cubicBezTo>
                  <a:cubicBezTo>
                    <a:pt x="258" y="495"/>
                    <a:pt x="166" y="531"/>
                    <a:pt x="94" y="597"/>
                  </a:cubicBezTo>
                  <a:cubicBezTo>
                    <a:pt x="33" y="531"/>
                    <a:pt x="0" y="446"/>
                    <a:pt x="0" y="356"/>
                  </a:cubicBezTo>
                  <a:cubicBezTo>
                    <a:pt x="0" y="261"/>
                    <a:pt x="37" y="171"/>
                    <a:pt x="104" y="104"/>
                  </a:cubicBezTo>
                  <a:cubicBezTo>
                    <a:pt x="171" y="37"/>
                    <a:pt x="261" y="0"/>
                    <a:pt x="35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07" name="Google Shape;1207;p50"/>
          <p:cNvGrpSpPr/>
          <p:nvPr/>
        </p:nvGrpSpPr>
        <p:grpSpPr>
          <a:xfrm>
            <a:off x="6266887" y="2984485"/>
            <a:ext cx="445805" cy="405735"/>
            <a:chOff x="8843122" y="4420259"/>
            <a:chExt cx="720202" cy="655469"/>
          </a:xfrm>
        </p:grpSpPr>
        <p:sp>
          <p:nvSpPr>
            <p:cNvPr id="1208" name="Google Shape;1208;p50"/>
            <p:cNvSpPr/>
            <p:nvPr/>
          </p:nvSpPr>
          <p:spPr>
            <a:xfrm>
              <a:off x="8843122" y="4664371"/>
              <a:ext cx="351295" cy="411356"/>
            </a:xfrm>
            <a:custGeom>
              <a:avLst/>
              <a:gdLst/>
              <a:ahLst/>
              <a:cxnLst/>
              <a:rect l="l" t="t" r="r" b="b"/>
              <a:pathLst>
                <a:path w="530" h="618" extrusionOk="0">
                  <a:moveTo>
                    <a:pt x="374" y="277"/>
                  </a:moveTo>
                  <a:cubicBezTo>
                    <a:pt x="280" y="220"/>
                    <a:pt x="216" y="122"/>
                    <a:pt x="203" y="13"/>
                  </a:cubicBezTo>
                  <a:cubicBezTo>
                    <a:pt x="202" y="5"/>
                    <a:pt x="192" y="0"/>
                    <a:pt x="185" y="5"/>
                  </a:cubicBezTo>
                  <a:cubicBezTo>
                    <a:pt x="44" y="104"/>
                    <a:pt x="0" y="297"/>
                    <a:pt x="88" y="449"/>
                  </a:cubicBezTo>
                  <a:cubicBezTo>
                    <a:pt x="148" y="553"/>
                    <a:pt x="259" y="618"/>
                    <a:pt x="380" y="618"/>
                  </a:cubicBezTo>
                  <a:cubicBezTo>
                    <a:pt x="380" y="618"/>
                    <a:pt x="380" y="618"/>
                    <a:pt x="380" y="618"/>
                  </a:cubicBezTo>
                  <a:cubicBezTo>
                    <a:pt x="428" y="618"/>
                    <a:pt x="477" y="607"/>
                    <a:pt x="521" y="586"/>
                  </a:cubicBezTo>
                  <a:cubicBezTo>
                    <a:pt x="529" y="583"/>
                    <a:pt x="530" y="572"/>
                    <a:pt x="523" y="567"/>
                  </a:cubicBezTo>
                  <a:cubicBezTo>
                    <a:pt x="435" y="501"/>
                    <a:pt x="382" y="397"/>
                    <a:pt x="380" y="287"/>
                  </a:cubicBezTo>
                  <a:cubicBezTo>
                    <a:pt x="380" y="283"/>
                    <a:pt x="378" y="279"/>
                    <a:pt x="374" y="277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9" name="Google Shape;1209;p50"/>
            <p:cNvSpPr/>
            <p:nvPr/>
          </p:nvSpPr>
          <p:spPr>
            <a:xfrm>
              <a:off x="9232824" y="4664371"/>
              <a:ext cx="330500" cy="411356"/>
            </a:xfrm>
            <a:custGeom>
              <a:avLst/>
              <a:gdLst/>
              <a:ahLst/>
              <a:cxnLst/>
              <a:rect l="l" t="t" r="r" b="b"/>
              <a:pathLst>
                <a:path w="499" h="618" extrusionOk="0">
                  <a:moveTo>
                    <a:pt x="326" y="13"/>
                  </a:moveTo>
                  <a:cubicBezTo>
                    <a:pt x="313" y="122"/>
                    <a:pt x="250" y="220"/>
                    <a:pt x="155" y="277"/>
                  </a:cubicBezTo>
                  <a:cubicBezTo>
                    <a:pt x="152" y="279"/>
                    <a:pt x="149" y="283"/>
                    <a:pt x="149" y="287"/>
                  </a:cubicBezTo>
                  <a:cubicBezTo>
                    <a:pt x="147" y="397"/>
                    <a:pt x="94" y="501"/>
                    <a:pt x="7" y="567"/>
                  </a:cubicBezTo>
                  <a:cubicBezTo>
                    <a:pt x="0" y="572"/>
                    <a:pt x="1" y="583"/>
                    <a:pt x="9" y="586"/>
                  </a:cubicBezTo>
                  <a:cubicBezTo>
                    <a:pt x="53" y="607"/>
                    <a:pt x="101" y="618"/>
                    <a:pt x="150" y="618"/>
                  </a:cubicBezTo>
                  <a:cubicBezTo>
                    <a:pt x="270" y="618"/>
                    <a:pt x="382" y="553"/>
                    <a:pt x="442" y="449"/>
                  </a:cubicBezTo>
                  <a:cubicBezTo>
                    <a:pt x="487" y="371"/>
                    <a:pt x="499" y="281"/>
                    <a:pt x="476" y="194"/>
                  </a:cubicBezTo>
                  <a:cubicBezTo>
                    <a:pt x="455" y="117"/>
                    <a:pt x="409" y="51"/>
                    <a:pt x="344" y="5"/>
                  </a:cubicBezTo>
                  <a:cubicBezTo>
                    <a:pt x="337" y="0"/>
                    <a:pt x="327" y="5"/>
                    <a:pt x="326" y="13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0" name="Google Shape;1210;p50"/>
            <p:cNvSpPr/>
            <p:nvPr/>
          </p:nvSpPr>
          <p:spPr>
            <a:xfrm>
              <a:off x="9108305" y="4859367"/>
              <a:ext cx="210630" cy="182470"/>
            </a:xfrm>
            <a:custGeom>
              <a:avLst/>
              <a:gdLst/>
              <a:ahLst/>
              <a:cxnLst/>
              <a:rect l="l" t="t" r="r" b="b"/>
              <a:pathLst>
                <a:path w="318" h="274" extrusionOk="0">
                  <a:moveTo>
                    <a:pt x="165" y="271"/>
                  </a:moveTo>
                  <a:cubicBezTo>
                    <a:pt x="253" y="214"/>
                    <a:pt x="309" y="118"/>
                    <a:pt x="317" y="14"/>
                  </a:cubicBezTo>
                  <a:cubicBezTo>
                    <a:pt x="318" y="6"/>
                    <a:pt x="309" y="0"/>
                    <a:pt x="301" y="3"/>
                  </a:cubicBezTo>
                  <a:cubicBezTo>
                    <a:pt x="256" y="23"/>
                    <a:pt x="208" y="33"/>
                    <a:pt x="159" y="33"/>
                  </a:cubicBezTo>
                  <a:cubicBezTo>
                    <a:pt x="110" y="33"/>
                    <a:pt x="61" y="23"/>
                    <a:pt x="16" y="3"/>
                  </a:cubicBezTo>
                  <a:cubicBezTo>
                    <a:pt x="8" y="0"/>
                    <a:pt x="0" y="6"/>
                    <a:pt x="0" y="14"/>
                  </a:cubicBezTo>
                  <a:cubicBezTo>
                    <a:pt x="9" y="118"/>
                    <a:pt x="65" y="214"/>
                    <a:pt x="152" y="271"/>
                  </a:cubicBezTo>
                  <a:cubicBezTo>
                    <a:pt x="156" y="274"/>
                    <a:pt x="161" y="274"/>
                    <a:pt x="165" y="271"/>
                  </a:cubicBezTo>
                  <a:close/>
                </a:path>
              </a:pathLst>
            </a:custGeom>
            <a:solidFill>
              <a:srgbClr val="A2C4C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1" name="Google Shape;1211;p50"/>
            <p:cNvSpPr/>
            <p:nvPr/>
          </p:nvSpPr>
          <p:spPr>
            <a:xfrm>
              <a:off x="8990881" y="4420259"/>
              <a:ext cx="445234" cy="224220"/>
            </a:xfrm>
            <a:custGeom>
              <a:avLst/>
              <a:gdLst/>
              <a:ahLst/>
              <a:cxnLst/>
              <a:rect l="l" t="t" r="r" b="b"/>
              <a:pathLst>
                <a:path w="672" h="337" extrusionOk="0">
                  <a:moveTo>
                    <a:pt x="336" y="0"/>
                  </a:moveTo>
                  <a:cubicBezTo>
                    <a:pt x="160" y="0"/>
                    <a:pt x="15" y="135"/>
                    <a:pt x="0" y="307"/>
                  </a:cubicBezTo>
                  <a:cubicBezTo>
                    <a:pt x="0" y="315"/>
                    <a:pt x="8" y="322"/>
                    <a:pt x="16" y="318"/>
                  </a:cubicBezTo>
                  <a:cubicBezTo>
                    <a:pt x="60" y="299"/>
                    <a:pt x="108" y="290"/>
                    <a:pt x="156" y="290"/>
                  </a:cubicBezTo>
                  <a:cubicBezTo>
                    <a:pt x="217" y="290"/>
                    <a:pt x="277" y="305"/>
                    <a:pt x="330" y="335"/>
                  </a:cubicBezTo>
                  <a:cubicBezTo>
                    <a:pt x="334" y="337"/>
                    <a:pt x="338" y="337"/>
                    <a:pt x="341" y="335"/>
                  </a:cubicBezTo>
                  <a:cubicBezTo>
                    <a:pt x="395" y="305"/>
                    <a:pt x="455" y="290"/>
                    <a:pt x="516" y="290"/>
                  </a:cubicBezTo>
                  <a:cubicBezTo>
                    <a:pt x="564" y="290"/>
                    <a:pt x="611" y="299"/>
                    <a:pt x="655" y="318"/>
                  </a:cubicBezTo>
                  <a:cubicBezTo>
                    <a:pt x="663" y="321"/>
                    <a:pt x="672" y="315"/>
                    <a:pt x="671" y="307"/>
                  </a:cubicBezTo>
                  <a:cubicBezTo>
                    <a:pt x="656" y="135"/>
                    <a:pt x="511" y="0"/>
                    <a:pt x="336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2" name="Google Shape;1212;p50"/>
            <p:cNvSpPr/>
            <p:nvPr/>
          </p:nvSpPr>
          <p:spPr>
            <a:xfrm>
              <a:off x="8988924" y="4625814"/>
              <a:ext cx="207939" cy="207766"/>
            </a:xfrm>
            <a:custGeom>
              <a:avLst/>
              <a:gdLst/>
              <a:ahLst/>
              <a:cxnLst/>
              <a:rect l="l" t="t" r="r" b="b"/>
              <a:pathLst>
                <a:path w="314" h="312" extrusionOk="0">
                  <a:moveTo>
                    <a:pt x="147" y="307"/>
                  </a:moveTo>
                  <a:cubicBezTo>
                    <a:pt x="154" y="312"/>
                    <a:pt x="163" y="308"/>
                    <a:pt x="164" y="299"/>
                  </a:cubicBezTo>
                  <a:cubicBezTo>
                    <a:pt x="170" y="251"/>
                    <a:pt x="185" y="203"/>
                    <a:pt x="210" y="161"/>
                  </a:cubicBezTo>
                  <a:cubicBezTo>
                    <a:pt x="234" y="118"/>
                    <a:pt x="268" y="81"/>
                    <a:pt x="307" y="52"/>
                  </a:cubicBezTo>
                  <a:cubicBezTo>
                    <a:pt x="314" y="47"/>
                    <a:pt x="313" y="37"/>
                    <a:pt x="305" y="33"/>
                  </a:cubicBezTo>
                  <a:cubicBezTo>
                    <a:pt x="260" y="11"/>
                    <a:pt x="210" y="0"/>
                    <a:pt x="159" y="0"/>
                  </a:cubicBezTo>
                  <a:cubicBezTo>
                    <a:pt x="104" y="0"/>
                    <a:pt x="49" y="14"/>
                    <a:pt x="0" y="40"/>
                  </a:cubicBezTo>
                  <a:cubicBezTo>
                    <a:pt x="4" y="147"/>
                    <a:pt x="59" y="247"/>
                    <a:pt x="147" y="307"/>
                  </a:cubicBezTo>
                  <a:close/>
                </a:path>
              </a:pathLst>
            </a:custGeom>
            <a:solidFill>
              <a:srgbClr val="B6D7A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3" name="Google Shape;1213;p50"/>
            <p:cNvSpPr/>
            <p:nvPr/>
          </p:nvSpPr>
          <p:spPr>
            <a:xfrm>
              <a:off x="9232824" y="4627288"/>
              <a:ext cx="203291" cy="203591"/>
            </a:xfrm>
            <a:custGeom>
              <a:avLst/>
              <a:gdLst/>
              <a:ahLst/>
              <a:cxnLst/>
              <a:rect l="l" t="t" r="r" b="b"/>
              <a:pathLst>
                <a:path w="307" h="306" extrusionOk="0">
                  <a:moveTo>
                    <a:pt x="9" y="31"/>
                  </a:moveTo>
                  <a:cubicBezTo>
                    <a:pt x="1" y="35"/>
                    <a:pt x="0" y="45"/>
                    <a:pt x="7" y="51"/>
                  </a:cubicBezTo>
                  <a:cubicBezTo>
                    <a:pt x="45" y="79"/>
                    <a:pt x="77" y="116"/>
                    <a:pt x="101" y="158"/>
                  </a:cubicBezTo>
                  <a:cubicBezTo>
                    <a:pt x="126" y="199"/>
                    <a:pt x="141" y="246"/>
                    <a:pt x="147" y="293"/>
                  </a:cubicBezTo>
                  <a:cubicBezTo>
                    <a:pt x="148" y="302"/>
                    <a:pt x="158" y="306"/>
                    <a:pt x="165" y="301"/>
                  </a:cubicBezTo>
                  <a:cubicBezTo>
                    <a:pt x="248" y="243"/>
                    <a:pt x="301" y="149"/>
                    <a:pt x="307" y="46"/>
                  </a:cubicBezTo>
                  <a:cubicBezTo>
                    <a:pt x="307" y="42"/>
                    <a:pt x="305" y="38"/>
                    <a:pt x="301" y="35"/>
                  </a:cubicBezTo>
                  <a:cubicBezTo>
                    <a:pt x="254" y="12"/>
                    <a:pt x="202" y="0"/>
                    <a:pt x="151" y="0"/>
                  </a:cubicBezTo>
                  <a:cubicBezTo>
                    <a:pt x="101" y="0"/>
                    <a:pt x="53" y="11"/>
                    <a:pt x="9" y="31"/>
                  </a:cubicBezTo>
                  <a:close/>
                </a:path>
              </a:pathLst>
            </a:custGeom>
            <a:solidFill>
              <a:srgbClr val="A4C2F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14" name="Google Shape;1214;p50"/>
          <p:cNvGrpSpPr/>
          <p:nvPr/>
        </p:nvGrpSpPr>
        <p:grpSpPr>
          <a:xfrm>
            <a:off x="3069757" y="2283047"/>
            <a:ext cx="445812" cy="394518"/>
            <a:chOff x="1510757" y="3225422"/>
            <a:chExt cx="720214" cy="637347"/>
          </a:xfrm>
        </p:grpSpPr>
        <p:sp>
          <p:nvSpPr>
            <p:cNvPr id="1215" name="Google Shape;1215;p50"/>
            <p:cNvSpPr/>
            <p:nvPr/>
          </p:nvSpPr>
          <p:spPr>
            <a:xfrm>
              <a:off x="1774546" y="3475620"/>
              <a:ext cx="261417" cy="238347"/>
            </a:xfrm>
            <a:custGeom>
              <a:avLst/>
              <a:gdLst/>
              <a:ahLst/>
              <a:cxnLst/>
              <a:rect l="l" t="t" r="r" b="b"/>
              <a:pathLst>
                <a:path w="385" h="351" extrusionOk="0">
                  <a:moveTo>
                    <a:pt x="0" y="288"/>
                  </a:moveTo>
                  <a:cubicBezTo>
                    <a:pt x="0" y="195"/>
                    <a:pt x="0" y="195"/>
                    <a:pt x="0" y="195"/>
                  </a:cubicBezTo>
                  <a:cubicBezTo>
                    <a:pt x="7" y="203"/>
                    <a:pt x="17" y="209"/>
                    <a:pt x="28" y="209"/>
                  </a:cubicBezTo>
                  <a:cubicBezTo>
                    <a:pt x="39" y="209"/>
                    <a:pt x="49" y="204"/>
                    <a:pt x="56" y="195"/>
                  </a:cubicBezTo>
                  <a:cubicBezTo>
                    <a:pt x="66" y="183"/>
                    <a:pt x="72" y="166"/>
                    <a:pt x="71" y="146"/>
                  </a:cubicBezTo>
                  <a:cubicBezTo>
                    <a:pt x="72" y="127"/>
                    <a:pt x="66" y="110"/>
                    <a:pt x="56" y="98"/>
                  </a:cubicBezTo>
                  <a:cubicBezTo>
                    <a:pt x="49" y="89"/>
                    <a:pt x="39" y="84"/>
                    <a:pt x="28" y="84"/>
                  </a:cubicBezTo>
                  <a:cubicBezTo>
                    <a:pt x="17" y="84"/>
                    <a:pt x="7" y="89"/>
                    <a:pt x="0" y="98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89" y="0"/>
                    <a:pt x="189" y="0"/>
                    <a:pt x="189" y="0"/>
                  </a:cubicBezTo>
                  <a:cubicBezTo>
                    <a:pt x="312" y="0"/>
                    <a:pt x="312" y="0"/>
                    <a:pt x="312" y="0"/>
                  </a:cubicBezTo>
                  <a:cubicBezTo>
                    <a:pt x="313" y="0"/>
                    <a:pt x="313" y="0"/>
                    <a:pt x="313" y="0"/>
                  </a:cubicBezTo>
                  <a:cubicBezTo>
                    <a:pt x="313" y="122"/>
                    <a:pt x="313" y="122"/>
                    <a:pt x="313" y="122"/>
                  </a:cubicBezTo>
                  <a:cubicBezTo>
                    <a:pt x="314" y="125"/>
                    <a:pt x="317" y="128"/>
                    <a:pt x="320" y="128"/>
                  </a:cubicBezTo>
                  <a:cubicBezTo>
                    <a:pt x="327" y="129"/>
                    <a:pt x="334" y="129"/>
                    <a:pt x="338" y="122"/>
                  </a:cubicBezTo>
                  <a:cubicBezTo>
                    <a:pt x="341" y="119"/>
                    <a:pt x="342" y="115"/>
                    <a:pt x="345" y="111"/>
                  </a:cubicBezTo>
                  <a:cubicBezTo>
                    <a:pt x="351" y="100"/>
                    <a:pt x="366" y="99"/>
                    <a:pt x="374" y="109"/>
                  </a:cubicBezTo>
                  <a:cubicBezTo>
                    <a:pt x="382" y="119"/>
                    <a:pt x="385" y="133"/>
                    <a:pt x="385" y="146"/>
                  </a:cubicBezTo>
                  <a:cubicBezTo>
                    <a:pt x="385" y="160"/>
                    <a:pt x="382" y="174"/>
                    <a:pt x="374" y="184"/>
                  </a:cubicBezTo>
                  <a:cubicBezTo>
                    <a:pt x="366" y="194"/>
                    <a:pt x="351" y="193"/>
                    <a:pt x="345" y="182"/>
                  </a:cubicBezTo>
                  <a:cubicBezTo>
                    <a:pt x="342" y="178"/>
                    <a:pt x="341" y="174"/>
                    <a:pt x="338" y="170"/>
                  </a:cubicBezTo>
                  <a:cubicBezTo>
                    <a:pt x="334" y="164"/>
                    <a:pt x="327" y="164"/>
                    <a:pt x="320" y="164"/>
                  </a:cubicBezTo>
                  <a:cubicBezTo>
                    <a:pt x="317" y="164"/>
                    <a:pt x="314" y="168"/>
                    <a:pt x="313" y="171"/>
                  </a:cubicBezTo>
                  <a:cubicBezTo>
                    <a:pt x="313" y="351"/>
                    <a:pt x="313" y="351"/>
                    <a:pt x="313" y="351"/>
                  </a:cubicBezTo>
                  <a:cubicBezTo>
                    <a:pt x="107" y="324"/>
                    <a:pt x="107" y="324"/>
                    <a:pt x="107" y="324"/>
                  </a:cubicBezTo>
                  <a:cubicBezTo>
                    <a:pt x="107" y="324"/>
                    <a:pt x="74" y="316"/>
                    <a:pt x="52" y="310"/>
                  </a:cubicBezTo>
                  <a:cubicBezTo>
                    <a:pt x="32" y="305"/>
                    <a:pt x="0" y="288"/>
                    <a:pt x="0" y="28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6" name="Google Shape;1216;p50"/>
            <p:cNvSpPr/>
            <p:nvPr/>
          </p:nvSpPr>
          <p:spPr>
            <a:xfrm>
              <a:off x="2000650" y="3426634"/>
              <a:ext cx="230321" cy="296287"/>
            </a:xfrm>
            <a:custGeom>
              <a:avLst/>
              <a:gdLst/>
              <a:ahLst/>
              <a:cxnLst/>
              <a:rect l="l" t="t" r="r" b="b"/>
              <a:pathLst>
                <a:path w="339" h="436" extrusionOk="0">
                  <a:moveTo>
                    <a:pt x="187" y="65"/>
                  </a:moveTo>
                  <a:cubicBezTo>
                    <a:pt x="187" y="58"/>
                    <a:pt x="187" y="51"/>
                    <a:pt x="193" y="47"/>
                  </a:cubicBezTo>
                  <a:cubicBezTo>
                    <a:pt x="197" y="45"/>
                    <a:pt x="201" y="43"/>
                    <a:pt x="205" y="41"/>
                  </a:cubicBezTo>
                  <a:cubicBezTo>
                    <a:pt x="216" y="34"/>
                    <a:pt x="217" y="20"/>
                    <a:pt x="207" y="11"/>
                  </a:cubicBezTo>
                  <a:cubicBezTo>
                    <a:pt x="197" y="3"/>
                    <a:pt x="183" y="0"/>
                    <a:pt x="169" y="0"/>
                  </a:cubicBezTo>
                  <a:cubicBezTo>
                    <a:pt x="156" y="0"/>
                    <a:pt x="142" y="3"/>
                    <a:pt x="132" y="11"/>
                  </a:cubicBezTo>
                  <a:cubicBezTo>
                    <a:pt x="122" y="20"/>
                    <a:pt x="123" y="34"/>
                    <a:pt x="134" y="41"/>
                  </a:cubicBezTo>
                  <a:cubicBezTo>
                    <a:pt x="138" y="43"/>
                    <a:pt x="142" y="45"/>
                    <a:pt x="145" y="47"/>
                  </a:cubicBezTo>
                  <a:cubicBezTo>
                    <a:pt x="152" y="51"/>
                    <a:pt x="152" y="58"/>
                    <a:pt x="151" y="65"/>
                  </a:cubicBezTo>
                  <a:cubicBezTo>
                    <a:pt x="151" y="69"/>
                    <a:pt x="148" y="71"/>
                    <a:pt x="145" y="72"/>
                  </a:cubicBezTo>
                  <a:cubicBezTo>
                    <a:pt x="61" y="72"/>
                    <a:pt x="61" y="72"/>
                    <a:pt x="61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170"/>
                    <a:pt x="0" y="170"/>
                    <a:pt x="0" y="170"/>
                  </a:cubicBezTo>
                  <a:cubicBezTo>
                    <a:pt x="7" y="161"/>
                    <a:pt x="17" y="156"/>
                    <a:pt x="28" y="156"/>
                  </a:cubicBezTo>
                  <a:cubicBezTo>
                    <a:pt x="39" y="156"/>
                    <a:pt x="49" y="161"/>
                    <a:pt x="56" y="170"/>
                  </a:cubicBezTo>
                  <a:cubicBezTo>
                    <a:pt x="66" y="182"/>
                    <a:pt x="71" y="199"/>
                    <a:pt x="71" y="218"/>
                  </a:cubicBezTo>
                  <a:cubicBezTo>
                    <a:pt x="71" y="238"/>
                    <a:pt x="66" y="255"/>
                    <a:pt x="56" y="267"/>
                  </a:cubicBezTo>
                  <a:cubicBezTo>
                    <a:pt x="49" y="276"/>
                    <a:pt x="39" y="281"/>
                    <a:pt x="28" y="281"/>
                  </a:cubicBezTo>
                  <a:cubicBezTo>
                    <a:pt x="17" y="281"/>
                    <a:pt x="7" y="275"/>
                    <a:pt x="0" y="267"/>
                  </a:cubicBezTo>
                  <a:cubicBezTo>
                    <a:pt x="0" y="425"/>
                    <a:pt x="0" y="425"/>
                    <a:pt x="0" y="425"/>
                  </a:cubicBezTo>
                  <a:cubicBezTo>
                    <a:pt x="86" y="436"/>
                    <a:pt x="86" y="436"/>
                    <a:pt x="86" y="436"/>
                  </a:cubicBezTo>
                  <a:cubicBezTo>
                    <a:pt x="128" y="431"/>
                    <a:pt x="201" y="415"/>
                    <a:pt x="248" y="367"/>
                  </a:cubicBezTo>
                  <a:cubicBezTo>
                    <a:pt x="307" y="309"/>
                    <a:pt x="328" y="205"/>
                    <a:pt x="328" y="205"/>
                  </a:cubicBezTo>
                  <a:cubicBezTo>
                    <a:pt x="328" y="205"/>
                    <a:pt x="339" y="143"/>
                    <a:pt x="333" y="72"/>
                  </a:cubicBezTo>
                  <a:cubicBezTo>
                    <a:pt x="193" y="72"/>
                    <a:pt x="193" y="72"/>
                    <a:pt x="193" y="72"/>
                  </a:cubicBezTo>
                  <a:cubicBezTo>
                    <a:pt x="190" y="71"/>
                    <a:pt x="187" y="69"/>
                    <a:pt x="187" y="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7" name="Google Shape;1217;p50"/>
            <p:cNvSpPr/>
            <p:nvPr/>
          </p:nvSpPr>
          <p:spPr>
            <a:xfrm>
              <a:off x="1774546" y="3225422"/>
              <a:ext cx="211874" cy="236503"/>
            </a:xfrm>
            <a:custGeom>
              <a:avLst/>
              <a:gdLst/>
              <a:ahLst/>
              <a:cxnLst/>
              <a:rect l="l" t="t" r="r" b="b"/>
              <a:pathLst>
                <a:path w="312" h="348" extrusionOk="0">
                  <a:moveTo>
                    <a:pt x="0" y="157"/>
                  </a:moveTo>
                  <a:cubicBezTo>
                    <a:pt x="7" y="149"/>
                    <a:pt x="17" y="143"/>
                    <a:pt x="28" y="143"/>
                  </a:cubicBezTo>
                  <a:cubicBezTo>
                    <a:pt x="39" y="143"/>
                    <a:pt x="49" y="148"/>
                    <a:pt x="56" y="157"/>
                  </a:cubicBezTo>
                  <a:cubicBezTo>
                    <a:pt x="66" y="169"/>
                    <a:pt x="72" y="186"/>
                    <a:pt x="71" y="206"/>
                  </a:cubicBezTo>
                  <a:cubicBezTo>
                    <a:pt x="72" y="225"/>
                    <a:pt x="66" y="242"/>
                    <a:pt x="56" y="255"/>
                  </a:cubicBezTo>
                  <a:cubicBezTo>
                    <a:pt x="49" y="263"/>
                    <a:pt x="39" y="268"/>
                    <a:pt x="28" y="268"/>
                  </a:cubicBezTo>
                  <a:cubicBezTo>
                    <a:pt x="17" y="268"/>
                    <a:pt x="7" y="263"/>
                    <a:pt x="0" y="254"/>
                  </a:cubicBezTo>
                  <a:cubicBezTo>
                    <a:pt x="0" y="348"/>
                    <a:pt x="0" y="348"/>
                    <a:pt x="0" y="348"/>
                  </a:cubicBezTo>
                  <a:cubicBezTo>
                    <a:pt x="189" y="348"/>
                    <a:pt x="189" y="348"/>
                    <a:pt x="189" y="348"/>
                  </a:cubicBezTo>
                  <a:cubicBezTo>
                    <a:pt x="312" y="348"/>
                    <a:pt x="312" y="348"/>
                    <a:pt x="312" y="348"/>
                  </a:cubicBezTo>
                  <a:cubicBezTo>
                    <a:pt x="312" y="254"/>
                    <a:pt x="312" y="254"/>
                    <a:pt x="312" y="254"/>
                  </a:cubicBezTo>
                  <a:cubicBezTo>
                    <a:pt x="305" y="263"/>
                    <a:pt x="295" y="268"/>
                    <a:pt x="284" y="268"/>
                  </a:cubicBezTo>
                  <a:cubicBezTo>
                    <a:pt x="274" y="268"/>
                    <a:pt x="264" y="263"/>
                    <a:pt x="257" y="255"/>
                  </a:cubicBezTo>
                  <a:cubicBezTo>
                    <a:pt x="246" y="242"/>
                    <a:pt x="241" y="225"/>
                    <a:pt x="241" y="206"/>
                  </a:cubicBezTo>
                  <a:cubicBezTo>
                    <a:pt x="241" y="186"/>
                    <a:pt x="246" y="169"/>
                    <a:pt x="257" y="157"/>
                  </a:cubicBezTo>
                  <a:cubicBezTo>
                    <a:pt x="264" y="148"/>
                    <a:pt x="274" y="143"/>
                    <a:pt x="284" y="143"/>
                  </a:cubicBezTo>
                  <a:cubicBezTo>
                    <a:pt x="295" y="143"/>
                    <a:pt x="305" y="149"/>
                    <a:pt x="312" y="157"/>
                  </a:cubicBezTo>
                  <a:cubicBezTo>
                    <a:pt x="312" y="23"/>
                    <a:pt x="312" y="23"/>
                    <a:pt x="312" y="23"/>
                  </a:cubicBezTo>
                  <a:cubicBezTo>
                    <a:pt x="292" y="20"/>
                    <a:pt x="273" y="18"/>
                    <a:pt x="256" y="17"/>
                  </a:cubicBezTo>
                  <a:cubicBezTo>
                    <a:pt x="182" y="11"/>
                    <a:pt x="96" y="0"/>
                    <a:pt x="0" y="12"/>
                  </a:cubicBezTo>
                  <a:lnTo>
                    <a:pt x="0" y="15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8" name="Google Shape;1218;p50"/>
            <p:cNvSpPr/>
            <p:nvPr/>
          </p:nvSpPr>
          <p:spPr>
            <a:xfrm>
              <a:off x="1951107" y="3243857"/>
              <a:ext cx="274329" cy="218067"/>
            </a:xfrm>
            <a:custGeom>
              <a:avLst/>
              <a:gdLst/>
              <a:ahLst/>
              <a:cxnLst/>
              <a:rect l="l" t="t" r="r" b="b"/>
              <a:pathLst>
                <a:path w="404" h="321" extrusionOk="0">
                  <a:moveTo>
                    <a:pt x="72" y="155"/>
                  </a:moveTo>
                  <a:cubicBezTo>
                    <a:pt x="71" y="158"/>
                    <a:pt x="69" y="161"/>
                    <a:pt x="65" y="161"/>
                  </a:cubicBezTo>
                  <a:cubicBezTo>
                    <a:pt x="58" y="161"/>
                    <a:pt x="52" y="161"/>
                    <a:pt x="47" y="155"/>
                  </a:cubicBezTo>
                  <a:cubicBezTo>
                    <a:pt x="45" y="151"/>
                    <a:pt x="43" y="147"/>
                    <a:pt x="41" y="143"/>
                  </a:cubicBezTo>
                  <a:cubicBezTo>
                    <a:pt x="34" y="132"/>
                    <a:pt x="20" y="131"/>
                    <a:pt x="11" y="141"/>
                  </a:cubicBezTo>
                  <a:cubicBezTo>
                    <a:pt x="3" y="151"/>
                    <a:pt x="0" y="165"/>
                    <a:pt x="0" y="179"/>
                  </a:cubicBezTo>
                  <a:cubicBezTo>
                    <a:pt x="0" y="192"/>
                    <a:pt x="3" y="206"/>
                    <a:pt x="11" y="216"/>
                  </a:cubicBezTo>
                  <a:cubicBezTo>
                    <a:pt x="20" y="226"/>
                    <a:pt x="34" y="225"/>
                    <a:pt x="41" y="214"/>
                  </a:cubicBezTo>
                  <a:cubicBezTo>
                    <a:pt x="43" y="210"/>
                    <a:pt x="45" y="206"/>
                    <a:pt x="47" y="203"/>
                  </a:cubicBezTo>
                  <a:cubicBezTo>
                    <a:pt x="52" y="196"/>
                    <a:pt x="58" y="196"/>
                    <a:pt x="65" y="197"/>
                  </a:cubicBezTo>
                  <a:cubicBezTo>
                    <a:pt x="69" y="197"/>
                    <a:pt x="71" y="200"/>
                    <a:pt x="72" y="203"/>
                  </a:cubicBezTo>
                  <a:cubicBezTo>
                    <a:pt x="72" y="321"/>
                    <a:pt x="72" y="321"/>
                    <a:pt x="72" y="321"/>
                  </a:cubicBezTo>
                  <a:cubicBezTo>
                    <a:pt x="134" y="321"/>
                    <a:pt x="134" y="321"/>
                    <a:pt x="134" y="321"/>
                  </a:cubicBezTo>
                  <a:cubicBezTo>
                    <a:pt x="194" y="321"/>
                    <a:pt x="194" y="321"/>
                    <a:pt x="194" y="321"/>
                  </a:cubicBezTo>
                  <a:cubicBezTo>
                    <a:pt x="185" y="314"/>
                    <a:pt x="180" y="304"/>
                    <a:pt x="180" y="293"/>
                  </a:cubicBezTo>
                  <a:cubicBezTo>
                    <a:pt x="180" y="283"/>
                    <a:pt x="185" y="272"/>
                    <a:pt x="193" y="265"/>
                  </a:cubicBezTo>
                  <a:cubicBezTo>
                    <a:pt x="206" y="255"/>
                    <a:pt x="223" y="250"/>
                    <a:pt x="242" y="250"/>
                  </a:cubicBezTo>
                  <a:cubicBezTo>
                    <a:pt x="262" y="250"/>
                    <a:pt x="279" y="255"/>
                    <a:pt x="291" y="265"/>
                  </a:cubicBezTo>
                  <a:cubicBezTo>
                    <a:pt x="300" y="272"/>
                    <a:pt x="305" y="283"/>
                    <a:pt x="305" y="293"/>
                  </a:cubicBezTo>
                  <a:cubicBezTo>
                    <a:pt x="305" y="304"/>
                    <a:pt x="299" y="314"/>
                    <a:pt x="291" y="321"/>
                  </a:cubicBezTo>
                  <a:cubicBezTo>
                    <a:pt x="404" y="321"/>
                    <a:pt x="404" y="321"/>
                    <a:pt x="404" y="321"/>
                  </a:cubicBezTo>
                  <a:cubicBezTo>
                    <a:pt x="403" y="315"/>
                    <a:pt x="402" y="308"/>
                    <a:pt x="401" y="301"/>
                  </a:cubicBezTo>
                  <a:cubicBezTo>
                    <a:pt x="396" y="273"/>
                    <a:pt x="371" y="189"/>
                    <a:pt x="282" y="113"/>
                  </a:cubicBezTo>
                  <a:cubicBezTo>
                    <a:pt x="199" y="42"/>
                    <a:pt x="130" y="13"/>
                    <a:pt x="72" y="0"/>
                  </a:cubicBezTo>
                  <a:lnTo>
                    <a:pt x="72" y="155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19" name="Google Shape;1219;p50"/>
            <p:cNvSpPr/>
            <p:nvPr/>
          </p:nvSpPr>
          <p:spPr>
            <a:xfrm>
              <a:off x="1858610" y="3710542"/>
              <a:ext cx="173926" cy="152226"/>
            </a:xfrm>
            <a:custGeom>
              <a:avLst/>
              <a:gdLst/>
              <a:ahLst/>
              <a:cxnLst/>
              <a:rect l="l" t="t" r="r" b="b"/>
              <a:pathLst>
                <a:path w="256" h="224" extrusionOk="0">
                  <a:moveTo>
                    <a:pt x="253" y="39"/>
                  </a:moveTo>
                  <a:cubicBezTo>
                    <a:pt x="254" y="37"/>
                    <a:pt x="255" y="35"/>
                    <a:pt x="256" y="34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42" y="206"/>
                    <a:pt x="142" y="206"/>
                    <a:pt x="142" y="206"/>
                  </a:cubicBezTo>
                  <a:cubicBezTo>
                    <a:pt x="148" y="216"/>
                    <a:pt x="159" y="221"/>
                    <a:pt x="170" y="222"/>
                  </a:cubicBezTo>
                  <a:cubicBezTo>
                    <a:pt x="225" y="224"/>
                    <a:pt x="225" y="224"/>
                    <a:pt x="225" y="224"/>
                  </a:cubicBezTo>
                  <a:cubicBezTo>
                    <a:pt x="233" y="224"/>
                    <a:pt x="235" y="221"/>
                    <a:pt x="233" y="218"/>
                  </a:cubicBezTo>
                  <a:cubicBezTo>
                    <a:pt x="229" y="209"/>
                    <a:pt x="220" y="192"/>
                    <a:pt x="212" y="175"/>
                  </a:cubicBezTo>
                  <a:cubicBezTo>
                    <a:pt x="207" y="166"/>
                    <a:pt x="206" y="154"/>
                    <a:pt x="210" y="144"/>
                  </a:cubicBezTo>
                  <a:lnTo>
                    <a:pt x="253" y="3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0" name="Google Shape;1220;p50"/>
            <p:cNvSpPr/>
            <p:nvPr/>
          </p:nvSpPr>
          <p:spPr>
            <a:xfrm>
              <a:off x="1521825" y="3426634"/>
              <a:ext cx="288560" cy="234396"/>
            </a:xfrm>
            <a:custGeom>
              <a:avLst/>
              <a:gdLst/>
              <a:ahLst/>
              <a:cxnLst/>
              <a:rect l="l" t="t" r="r" b="b"/>
              <a:pathLst>
                <a:path w="425" h="345" extrusionOk="0">
                  <a:moveTo>
                    <a:pt x="299" y="269"/>
                  </a:moveTo>
                  <a:cubicBezTo>
                    <a:pt x="299" y="269"/>
                    <a:pt x="299" y="269"/>
                    <a:pt x="299" y="269"/>
                  </a:cubicBezTo>
                  <a:cubicBezTo>
                    <a:pt x="308" y="298"/>
                    <a:pt x="328" y="324"/>
                    <a:pt x="352" y="345"/>
                  </a:cubicBezTo>
                  <a:cubicBezTo>
                    <a:pt x="352" y="243"/>
                    <a:pt x="352" y="243"/>
                    <a:pt x="352" y="243"/>
                  </a:cubicBezTo>
                  <a:cubicBezTo>
                    <a:pt x="353" y="240"/>
                    <a:pt x="356" y="236"/>
                    <a:pt x="359" y="236"/>
                  </a:cubicBezTo>
                  <a:cubicBezTo>
                    <a:pt x="366" y="236"/>
                    <a:pt x="373" y="236"/>
                    <a:pt x="377" y="242"/>
                  </a:cubicBezTo>
                  <a:cubicBezTo>
                    <a:pt x="380" y="246"/>
                    <a:pt x="381" y="250"/>
                    <a:pt x="384" y="254"/>
                  </a:cubicBezTo>
                  <a:cubicBezTo>
                    <a:pt x="391" y="265"/>
                    <a:pt x="405" y="266"/>
                    <a:pt x="413" y="256"/>
                  </a:cubicBezTo>
                  <a:cubicBezTo>
                    <a:pt x="421" y="246"/>
                    <a:pt x="425" y="232"/>
                    <a:pt x="424" y="218"/>
                  </a:cubicBezTo>
                  <a:cubicBezTo>
                    <a:pt x="425" y="205"/>
                    <a:pt x="421" y="191"/>
                    <a:pt x="413" y="181"/>
                  </a:cubicBezTo>
                  <a:cubicBezTo>
                    <a:pt x="405" y="171"/>
                    <a:pt x="391" y="172"/>
                    <a:pt x="384" y="183"/>
                  </a:cubicBezTo>
                  <a:cubicBezTo>
                    <a:pt x="381" y="187"/>
                    <a:pt x="380" y="191"/>
                    <a:pt x="377" y="194"/>
                  </a:cubicBezTo>
                  <a:cubicBezTo>
                    <a:pt x="373" y="201"/>
                    <a:pt x="366" y="201"/>
                    <a:pt x="359" y="200"/>
                  </a:cubicBezTo>
                  <a:cubicBezTo>
                    <a:pt x="356" y="200"/>
                    <a:pt x="353" y="197"/>
                    <a:pt x="352" y="194"/>
                  </a:cubicBezTo>
                  <a:cubicBezTo>
                    <a:pt x="352" y="72"/>
                    <a:pt x="352" y="72"/>
                    <a:pt x="352" y="72"/>
                  </a:cubicBezTo>
                  <a:cubicBezTo>
                    <a:pt x="205" y="72"/>
                    <a:pt x="205" y="72"/>
                    <a:pt x="205" y="72"/>
                  </a:cubicBezTo>
                  <a:cubicBezTo>
                    <a:pt x="202" y="71"/>
                    <a:pt x="198" y="69"/>
                    <a:pt x="198" y="65"/>
                  </a:cubicBezTo>
                  <a:cubicBezTo>
                    <a:pt x="198" y="58"/>
                    <a:pt x="198" y="51"/>
                    <a:pt x="204" y="47"/>
                  </a:cubicBezTo>
                  <a:cubicBezTo>
                    <a:pt x="208" y="45"/>
                    <a:pt x="212" y="43"/>
                    <a:pt x="216" y="41"/>
                  </a:cubicBezTo>
                  <a:cubicBezTo>
                    <a:pt x="227" y="34"/>
                    <a:pt x="228" y="20"/>
                    <a:pt x="218" y="11"/>
                  </a:cubicBezTo>
                  <a:cubicBezTo>
                    <a:pt x="208" y="3"/>
                    <a:pt x="194" y="0"/>
                    <a:pt x="180" y="0"/>
                  </a:cubicBezTo>
                  <a:cubicBezTo>
                    <a:pt x="167" y="0"/>
                    <a:pt x="153" y="3"/>
                    <a:pt x="143" y="11"/>
                  </a:cubicBezTo>
                  <a:cubicBezTo>
                    <a:pt x="133" y="20"/>
                    <a:pt x="134" y="34"/>
                    <a:pt x="145" y="41"/>
                  </a:cubicBezTo>
                  <a:cubicBezTo>
                    <a:pt x="149" y="43"/>
                    <a:pt x="153" y="45"/>
                    <a:pt x="156" y="47"/>
                  </a:cubicBezTo>
                  <a:cubicBezTo>
                    <a:pt x="163" y="51"/>
                    <a:pt x="163" y="58"/>
                    <a:pt x="162" y="65"/>
                  </a:cubicBezTo>
                  <a:cubicBezTo>
                    <a:pt x="162" y="69"/>
                    <a:pt x="159" y="71"/>
                    <a:pt x="156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0" y="72"/>
                    <a:pt x="0" y="72"/>
                    <a:pt x="0" y="72"/>
                  </a:cubicBezTo>
                  <a:cubicBezTo>
                    <a:pt x="3" y="89"/>
                    <a:pt x="23" y="134"/>
                    <a:pt x="23" y="134"/>
                  </a:cubicBezTo>
                  <a:cubicBezTo>
                    <a:pt x="53" y="249"/>
                    <a:pt x="185" y="304"/>
                    <a:pt x="299" y="269"/>
                  </a:cubicBezTo>
                  <a:cubicBezTo>
                    <a:pt x="299" y="269"/>
                    <a:pt x="299" y="269"/>
                    <a:pt x="299" y="26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1" name="Google Shape;1221;p50"/>
            <p:cNvSpPr/>
            <p:nvPr/>
          </p:nvSpPr>
          <p:spPr>
            <a:xfrm>
              <a:off x="1510757" y="3234903"/>
              <a:ext cx="299628" cy="227021"/>
            </a:xfrm>
            <a:custGeom>
              <a:avLst/>
              <a:gdLst/>
              <a:ahLst/>
              <a:cxnLst/>
              <a:rect l="l" t="t" r="r" b="b"/>
              <a:pathLst>
                <a:path w="441" h="334" extrusionOk="0">
                  <a:moveTo>
                    <a:pt x="148" y="334"/>
                  </a:moveTo>
                  <a:cubicBezTo>
                    <a:pt x="139" y="327"/>
                    <a:pt x="134" y="317"/>
                    <a:pt x="134" y="306"/>
                  </a:cubicBezTo>
                  <a:cubicBezTo>
                    <a:pt x="134" y="296"/>
                    <a:pt x="139" y="285"/>
                    <a:pt x="147" y="278"/>
                  </a:cubicBezTo>
                  <a:cubicBezTo>
                    <a:pt x="160" y="268"/>
                    <a:pt x="177" y="263"/>
                    <a:pt x="196" y="263"/>
                  </a:cubicBezTo>
                  <a:cubicBezTo>
                    <a:pt x="216" y="263"/>
                    <a:pt x="233" y="268"/>
                    <a:pt x="245" y="278"/>
                  </a:cubicBezTo>
                  <a:cubicBezTo>
                    <a:pt x="254" y="285"/>
                    <a:pt x="259" y="296"/>
                    <a:pt x="259" y="306"/>
                  </a:cubicBezTo>
                  <a:cubicBezTo>
                    <a:pt x="259" y="317"/>
                    <a:pt x="253" y="327"/>
                    <a:pt x="245" y="334"/>
                  </a:cubicBezTo>
                  <a:cubicBezTo>
                    <a:pt x="368" y="334"/>
                    <a:pt x="368" y="334"/>
                    <a:pt x="368" y="334"/>
                  </a:cubicBezTo>
                  <a:cubicBezTo>
                    <a:pt x="368" y="216"/>
                    <a:pt x="368" y="216"/>
                    <a:pt x="368" y="216"/>
                  </a:cubicBezTo>
                  <a:cubicBezTo>
                    <a:pt x="369" y="213"/>
                    <a:pt x="372" y="210"/>
                    <a:pt x="375" y="210"/>
                  </a:cubicBezTo>
                  <a:cubicBezTo>
                    <a:pt x="382" y="209"/>
                    <a:pt x="389" y="209"/>
                    <a:pt x="393" y="216"/>
                  </a:cubicBezTo>
                  <a:cubicBezTo>
                    <a:pt x="396" y="219"/>
                    <a:pt x="397" y="223"/>
                    <a:pt x="400" y="227"/>
                  </a:cubicBezTo>
                  <a:cubicBezTo>
                    <a:pt x="407" y="238"/>
                    <a:pt x="421" y="239"/>
                    <a:pt x="429" y="229"/>
                  </a:cubicBezTo>
                  <a:cubicBezTo>
                    <a:pt x="437" y="219"/>
                    <a:pt x="441" y="205"/>
                    <a:pt x="440" y="192"/>
                  </a:cubicBezTo>
                  <a:cubicBezTo>
                    <a:pt x="441" y="178"/>
                    <a:pt x="437" y="164"/>
                    <a:pt x="429" y="154"/>
                  </a:cubicBezTo>
                  <a:cubicBezTo>
                    <a:pt x="421" y="144"/>
                    <a:pt x="407" y="145"/>
                    <a:pt x="400" y="156"/>
                  </a:cubicBezTo>
                  <a:cubicBezTo>
                    <a:pt x="397" y="160"/>
                    <a:pt x="396" y="164"/>
                    <a:pt x="393" y="168"/>
                  </a:cubicBezTo>
                  <a:cubicBezTo>
                    <a:pt x="389" y="174"/>
                    <a:pt x="382" y="174"/>
                    <a:pt x="375" y="174"/>
                  </a:cubicBezTo>
                  <a:cubicBezTo>
                    <a:pt x="372" y="174"/>
                    <a:pt x="369" y="171"/>
                    <a:pt x="368" y="168"/>
                  </a:cubicBezTo>
                  <a:cubicBezTo>
                    <a:pt x="368" y="0"/>
                    <a:pt x="368" y="0"/>
                    <a:pt x="368" y="0"/>
                  </a:cubicBezTo>
                  <a:cubicBezTo>
                    <a:pt x="367" y="1"/>
                    <a:pt x="366" y="1"/>
                    <a:pt x="365" y="1"/>
                  </a:cubicBezTo>
                  <a:cubicBezTo>
                    <a:pt x="253" y="36"/>
                    <a:pt x="253" y="36"/>
                    <a:pt x="253" y="36"/>
                  </a:cubicBezTo>
                  <a:cubicBezTo>
                    <a:pt x="226" y="45"/>
                    <a:pt x="199" y="57"/>
                    <a:pt x="175" y="72"/>
                  </a:cubicBezTo>
                  <a:cubicBezTo>
                    <a:pt x="175" y="72"/>
                    <a:pt x="109" y="111"/>
                    <a:pt x="90" y="130"/>
                  </a:cubicBezTo>
                  <a:cubicBezTo>
                    <a:pt x="32" y="188"/>
                    <a:pt x="0" y="227"/>
                    <a:pt x="14" y="334"/>
                  </a:cubicBezTo>
                  <a:lnTo>
                    <a:pt x="148" y="3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2" name="Google Shape;1222;p50"/>
          <p:cNvGrpSpPr/>
          <p:nvPr/>
        </p:nvGrpSpPr>
        <p:grpSpPr>
          <a:xfrm>
            <a:off x="3761148" y="2300567"/>
            <a:ext cx="445767" cy="359478"/>
            <a:chOff x="2595501" y="3253725"/>
            <a:chExt cx="720141" cy="580739"/>
          </a:xfrm>
        </p:grpSpPr>
        <p:sp>
          <p:nvSpPr>
            <p:cNvPr id="1223" name="Google Shape;1223;p50"/>
            <p:cNvSpPr/>
            <p:nvPr/>
          </p:nvSpPr>
          <p:spPr>
            <a:xfrm>
              <a:off x="2595501" y="3269807"/>
              <a:ext cx="416349" cy="273171"/>
            </a:xfrm>
            <a:custGeom>
              <a:avLst/>
              <a:gdLst/>
              <a:ahLst/>
              <a:cxnLst/>
              <a:rect l="l" t="t" r="r" b="b"/>
              <a:pathLst>
                <a:path w="722" h="472" extrusionOk="0">
                  <a:moveTo>
                    <a:pt x="250" y="429"/>
                  </a:moveTo>
                  <a:cubicBezTo>
                    <a:pt x="250" y="413"/>
                    <a:pt x="258" y="398"/>
                    <a:pt x="270" y="388"/>
                  </a:cubicBezTo>
                  <a:cubicBezTo>
                    <a:pt x="289" y="372"/>
                    <a:pt x="315" y="364"/>
                    <a:pt x="344" y="365"/>
                  </a:cubicBezTo>
                  <a:cubicBezTo>
                    <a:pt x="373" y="364"/>
                    <a:pt x="399" y="372"/>
                    <a:pt x="418" y="388"/>
                  </a:cubicBezTo>
                  <a:cubicBezTo>
                    <a:pt x="431" y="398"/>
                    <a:pt x="438" y="413"/>
                    <a:pt x="438" y="429"/>
                  </a:cubicBezTo>
                  <a:cubicBezTo>
                    <a:pt x="438" y="446"/>
                    <a:pt x="430" y="461"/>
                    <a:pt x="417" y="472"/>
                  </a:cubicBezTo>
                  <a:cubicBezTo>
                    <a:pt x="598" y="472"/>
                    <a:pt x="598" y="472"/>
                    <a:pt x="598" y="472"/>
                  </a:cubicBezTo>
                  <a:cubicBezTo>
                    <a:pt x="606" y="472"/>
                    <a:pt x="613" y="465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457"/>
                    <a:pt x="613" y="457"/>
                    <a:pt x="613" y="457"/>
                  </a:cubicBezTo>
                  <a:cubicBezTo>
                    <a:pt x="613" y="320"/>
                    <a:pt x="613" y="320"/>
                    <a:pt x="613" y="320"/>
                  </a:cubicBezTo>
                  <a:cubicBezTo>
                    <a:pt x="615" y="315"/>
                    <a:pt x="619" y="310"/>
                    <a:pt x="624" y="310"/>
                  </a:cubicBezTo>
                  <a:cubicBezTo>
                    <a:pt x="635" y="310"/>
                    <a:pt x="645" y="310"/>
                    <a:pt x="651" y="319"/>
                  </a:cubicBezTo>
                  <a:cubicBezTo>
                    <a:pt x="655" y="325"/>
                    <a:pt x="657" y="331"/>
                    <a:pt x="661" y="336"/>
                  </a:cubicBezTo>
                  <a:cubicBezTo>
                    <a:pt x="671" y="353"/>
                    <a:pt x="693" y="355"/>
                    <a:pt x="705" y="340"/>
                  </a:cubicBezTo>
                  <a:cubicBezTo>
                    <a:pt x="718" y="325"/>
                    <a:pt x="722" y="303"/>
                    <a:pt x="722" y="283"/>
                  </a:cubicBezTo>
                  <a:cubicBezTo>
                    <a:pt x="722" y="263"/>
                    <a:pt x="718" y="242"/>
                    <a:pt x="705" y="227"/>
                  </a:cubicBezTo>
                  <a:cubicBezTo>
                    <a:pt x="693" y="211"/>
                    <a:pt x="671" y="213"/>
                    <a:pt x="661" y="230"/>
                  </a:cubicBezTo>
                  <a:cubicBezTo>
                    <a:pt x="657" y="235"/>
                    <a:pt x="655" y="241"/>
                    <a:pt x="651" y="247"/>
                  </a:cubicBezTo>
                  <a:cubicBezTo>
                    <a:pt x="645" y="256"/>
                    <a:pt x="635" y="256"/>
                    <a:pt x="624" y="256"/>
                  </a:cubicBezTo>
                  <a:cubicBezTo>
                    <a:pt x="619" y="256"/>
                    <a:pt x="615" y="251"/>
                    <a:pt x="613" y="247"/>
                  </a:cubicBezTo>
                  <a:cubicBezTo>
                    <a:pt x="613" y="104"/>
                    <a:pt x="613" y="104"/>
                    <a:pt x="613" y="104"/>
                  </a:cubicBezTo>
                  <a:cubicBezTo>
                    <a:pt x="613" y="96"/>
                    <a:pt x="609" y="89"/>
                    <a:pt x="602" y="85"/>
                  </a:cubicBezTo>
                  <a:cubicBezTo>
                    <a:pt x="600" y="84"/>
                    <a:pt x="598" y="82"/>
                    <a:pt x="595" y="81"/>
                  </a:cubicBezTo>
                  <a:cubicBezTo>
                    <a:pt x="520" y="29"/>
                    <a:pt x="437" y="0"/>
                    <a:pt x="345" y="0"/>
                  </a:cubicBezTo>
                  <a:cubicBezTo>
                    <a:pt x="147" y="9"/>
                    <a:pt x="0" y="128"/>
                    <a:pt x="25" y="345"/>
                  </a:cubicBezTo>
                  <a:cubicBezTo>
                    <a:pt x="29" y="385"/>
                    <a:pt x="37" y="424"/>
                    <a:pt x="49" y="461"/>
                  </a:cubicBezTo>
                  <a:cubicBezTo>
                    <a:pt x="52" y="467"/>
                    <a:pt x="57" y="472"/>
                    <a:pt x="64" y="472"/>
                  </a:cubicBezTo>
                  <a:cubicBezTo>
                    <a:pt x="271" y="472"/>
                    <a:pt x="271" y="472"/>
                    <a:pt x="271" y="472"/>
                  </a:cubicBezTo>
                  <a:cubicBezTo>
                    <a:pt x="258" y="461"/>
                    <a:pt x="250" y="446"/>
                    <a:pt x="250" y="4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4" name="Google Shape;1224;p50"/>
            <p:cNvSpPr/>
            <p:nvPr/>
          </p:nvSpPr>
          <p:spPr>
            <a:xfrm>
              <a:off x="2903528" y="3560177"/>
              <a:ext cx="374670" cy="273617"/>
            </a:xfrm>
            <a:custGeom>
              <a:avLst/>
              <a:gdLst/>
              <a:ahLst/>
              <a:cxnLst/>
              <a:rect l="l" t="t" r="r" b="b"/>
              <a:pathLst>
                <a:path w="650" h="473" extrusionOk="0">
                  <a:moveTo>
                    <a:pt x="455" y="42"/>
                  </a:moveTo>
                  <a:cubicBezTo>
                    <a:pt x="455" y="58"/>
                    <a:pt x="448" y="74"/>
                    <a:pt x="435" y="84"/>
                  </a:cubicBezTo>
                  <a:cubicBezTo>
                    <a:pt x="417" y="100"/>
                    <a:pt x="391" y="108"/>
                    <a:pt x="361" y="107"/>
                  </a:cubicBezTo>
                  <a:cubicBezTo>
                    <a:pt x="332" y="108"/>
                    <a:pt x="306" y="100"/>
                    <a:pt x="288" y="84"/>
                  </a:cubicBezTo>
                  <a:cubicBezTo>
                    <a:pt x="275" y="74"/>
                    <a:pt x="268" y="58"/>
                    <a:pt x="268" y="42"/>
                  </a:cubicBezTo>
                  <a:cubicBezTo>
                    <a:pt x="268" y="26"/>
                    <a:pt x="275" y="11"/>
                    <a:pt x="289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16" y="0"/>
                    <a:pt x="109" y="7"/>
                    <a:pt x="109" y="15"/>
                  </a:cubicBezTo>
                  <a:cubicBezTo>
                    <a:pt x="109" y="181"/>
                    <a:pt x="109" y="181"/>
                    <a:pt x="109" y="181"/>
                  </a:cubicBezTo>
                  <a:cubicBezTo>
                    <a:pt x="107" y="186"/>
                    <a:pt x="104" y="190"/>
                    <a:pt x="98" y="191"/>
                  </a:cubicBezTo>
                  <a:cubicBezTo>
                    <a:pt x="88" y="191"/>
                    <a:pt x="78" y="191"/>
                    <a:pt x="71" y="181"/>
                  </a:cubicBezTo>
                  <a:cubicBezTo>
                    <a:pt x="68" y="176"/>
                    <a:pt x="65" y="170"/>
                    <a:pt x="62" y="164"/>
                  </a:cubicBezTo>
                  <a:cubicBezTo>
                    <a:pt x="51" y="148"/>
                    <a:pt x="30" y="146"/>
                    <a:pt x="17" y="161"/>
                  </a:cubicBezTo>
                  <a:cubicBezTo>
                    <a:pt x="5" y="176"/>
                    <a:pt x="0" y="198"/>
                    <a:pt x="1" y="218"/>
                  </a:cubicBezTo>
                  <a:cubicBezTo>
                    <a:pt x="0" y="238"/>
                    <a:pt x="5" y="259"/>
                    <a:pt x="17" y="274"/>
                  </a:cubicBezTo>
                  <a:cubicBezTo>
                    <a:pt x="30" y="289"/>
                    <a:pt x="51" y="288"/>
                    <a:pt x="62" y="271"/>
                  </a:cubicBezTo>
                  <a:cubicBezTo>
                    <a:pt x="65" y="265"/>
                    <a:pt x="68" y="259"/>
                    <a:pt x="71" y="254"/>
                  </a:cubicBezTo>
                  <a:cubicBezTo>
                    <a:pt x="78" y="244"/>
                    <a:pt x="88" y="244"/>
                    <a:pt x="98" y="245"/>
                  </a:cubicBezTo>
                  <a:cubicBezTo>
                    <a:pt x="104" y="245"/>
                    <a:pt x="107" y="250"/>
                    <a:pt x="109" y="254"/>
                  </a:cubicBezTo>
                  <a:cubicBezTo>
                    <a:pt x="109" y="457"/>
                    <a:pt x="109" y="457"/>
                    <a:pt x="109" y="457"/>
                  </a:cubicBezTo>
                  <a:cubicBezTo>
                    <a:pt x="109" y="466"/>
                    <a:pt x="118" y="473"/>
                    <a:pt x="127" y="470"/>
                  </a:cubicBezTo>
                  <a:cubicBezTo>
                    <a:pt x="132" y="468"/>
                    <a:pt x="138" y="466"/>
                    <a:pt x="143" y="464"/>
                  </a:cubicBezTo>
                  <a:cubicBezTo>
                    <a:pt x="264" y="406"/>
                    <a:pt x="377" y="334"/>
                    <a:pt x="477" y="243"/>
                  </a:cubicBezTo>
                  <a:cubicBezTo>
                    <a:pt x="549" y="178"/>
                    <a:pt x="607" y="105"/>
                    <a:pt x="646" y="21"/>
                  </a:cubicBezTo>
                  <a:cubicBezTo>
                    <a:pt x="650" y="11"/>
                    <a:pt x="643" y="0"/>
                    <a:pt x="632" y="0"/>
                  </a:cubicBezTo>
                  <a:cubicBezTo>
                    <a:pt x="434" y="0"/>
                    <a:pt x="434" y="0"/>
                    <a:pt x="434" y="0"/>
                  </a:cubicBezTo>
                  <a:cubicBezTo>
                    <a:pt x="448" y="11"/>
                    <a:pt x="455" y="26"/>
                    <a:pt x="455" y="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5" name="Google Shape;1225;p50"/>
            <p:cNvSpPr/>
            <p:nvPr/>
          </p:nvSpPr>
          <p:spPr>
            <a:xfrm>
              <a:off x="2635397" y="3497189"/>
              <a:ext cx="313600" cy="337276"/>
            </a:xfrm>
            <a:custGeom>
              <a:avLst/>
              <a:gdLst/>
              <a:ahLst/>
              <a:cxnLst/>
              <a:rect l="l" t="t" r="r" b="b"/>
              <a:pathLst>
                <a:path w="544" h="583" extrusionOk="0">
                  <a:moveTo>
                    <a:pt x="502" y="420"/>
                  </a:moveTo>
                  <a:cubicBezTo>
                    <a:pt x="486" y="420"/>
                    <a:pt x="471" y="413"/>
                    <a:pt x="460" y="400"/>
                  </a:cubicBezTo>
                  <a:cubicBezTo>
                    <a:pt x="445" y="382"/>
                    <a:pt x="436" y="356"/>
                    <a:pt x="437" y="327"/>
                  </a:cubicBezTo>
                  <a:cubicBezTo>
                    <a:pt x="436" y="298"/>
                    <a:pt x="445" y="271"/>
                    <a:pt x="460" y="253"/>
                  </a:cubicBezTo>
                  <a:cubicBezTo>
                    <a:pt x="471" y="240"/>
                    <a:pt x="486" y="233"/>
                    <a:pt x="502" y="233"/>
                  </a:cubicBezTo>
                  <a:cubicBezTo>
                    <a:pt x="518" y="233"/>
                    <a:pt x="534" y="241"/>
                    <a:pt x="544" y="254"/>
                  </a:cubicBezTo>
                  <a:cubicBezTo>
                    <a:pt x="544" y="124"/>
                    <a:pt x="544" y="124"/>
                    <a:pt x="544" y="124"/>
                  </a:cubicBezTo>
                  <a:cubicBezTo>
                    <a:pt x="544" y="116"/>
                    <a:pt x="537" y="109"/>
                    <a:pt x="529" y="109"/>
                  </a:cubicBezTo>
                  <a:cubicBezTo>
                    <a:pt x="312" y="109"/>
                    <a:pt x="312" y="109"/>
                    <a:pt x="312" y="109"/>
                  </a:cubicBezTo>
                  <a:cubicBezTo>
                    <a:pt x="307" y="107"/>
                    <a:pt x="302" y="103"/>
                    <a:pt x="302" y="98"/>
                  </a:cubicBezTo>
                  <a:cubicBezTo>
                    <a:pt x="302" y="87"/>
                    <a:pt x="302" y="78"/>
                    <a:pt x="311" y="71"/>
                  </a:cubicBezTo>
                  <a:cubicBezTo>
                    <a:pt x="317" y="67"/>
                    <a:pt x="323" y="65"/>
                    <a:pt x="328" y="61"/>
                  </a:cubicBezTo>
                  <a:cubicBezTo>
                    <a:pt x="345" y="51"/>
                    <a:pt x="347" y="30"/>
                    <a:pt x="332" y="17"/>
                  </a:cubicBezTo>
                  <a:cubicBezTo>
                    <a:pt x="317" y="5"/>
                    <a:pt x="295" y="0"/>
                    <a:pt x="275" y="0"/>
                  </a:cubicBezTo>
                  <a:cubicBezTo>
                    <a:pt x="255" y="0"/>
                    <a:pt x="234" y="5"/>
                    <a:pt x="219" y="17"/>
                  </a:cubicBezTo>
                  <a:cubicBezTo>
                    <a:pt x="203" y="30"/>
                    <a:pt x="205" y="51"/>
                    <a:pt x="222" y="61"/>
                  </a:cubicBezTo>
                  <a:cubicBezTo>
                    <a:pt x="227" y="65"/>
                    <a:pt x="233" y="67"/>
                    <a:pt x="239" y="71"/>
                  </a:cubicBezTo>
                  <a:cubicBezTo>
                    <a:pt x="248" y="78"/>
                    <a:pt x="248" y="87"/>
                    <a:pt x="248" y="98"/>
                  </a:cubicBezTo>
                  <a:cubicBezTo>
                    <a:pt x="248" y="103"/>
                    <a:pt x="243" y="107"/>
                    <a:pt x="239" y="109"/>
                  </a:cubicBezTo>
                  <a:cubicBezTo>
                    <a:pt x="19" y="109"/>
                    <a:pt x="19" y="109"/>
                    <a:pt x="19" y="109"/>
                  </a:cubicBezTo>
                  <a:cubicBezTo>
                    <a:pt x="8" y="109"/>
                    <a:pt x="0" y="120"/>
                    <a:pt x="5" y="130"/>
                  </a:cubicBezTo>
                  <a:cubicBezTo>
                    <a:pt x="18" y="157"/>
                    <a:pt x="32" y="183"/>
                    <a:pt x="50" y="208"/>
                  </a:cubicBezTo>
                  <a:cubicBezTo>
                    <a:pt x="170" y="381"/>
                    <a:pt x="338" y="493"/>
                    <a:pt x="525" y="579"/>
                  </a:cubicBezTo>
                  <a:cubicBezTo>
                    <a:pt x="525" y="579"/>
                    <a:pt x="525" y="579"/>
                    <a:pt x="525" y="579"/>
                  </a:cubicBezTo>
                  <a:cubicBezTo>
                    <a:pt x="534" y="583"/>
                    <a:pt x="544" y="576"/>
                    <a:pt x="544" y="567"/>
                  </a:cubicBezTo>
                  <a:cubicBezTo>
                    <a:pt x="544" y="399"/>
                    <a:pt x="544" y="399"/>
                    <a:pt x="544" y="399"/>
                  </a:cubicBezTo>
                  <a:cubicBezTo>
                    <a:pt x="534" y="413"/>
                    <a:pt x="518" y="420"/>
                    <a:pt x="502" y="4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6" name="Google Shape;1226;p50"/>
            <p:cNvSpPr/>
            <p:nvPr/>
          </p:nvSpPr>
          <p:spPr>
            <a:xfrm>
              <a:off x="2966382" y="3253725"/>
              <a:ext cx="349261" cy="352241"/>
            </a:xfrm>
            <a:custGeom>
              <a:avLst/>
              <a:gdLst/>
              <a:ahLst/>
              <a:cxnLst/>
              <a:rect l="l" t="t" r="r" b="b"/>
              <a:pathLst>
                <a:path w="606" h="609" extrusionOk="0">
                  <a:moveTo>
                    <a:pt x="397" y="49"/>
                  </a:moveTo>
                  <a:cubicBezTo>
                    <a:pt x="262" y="0"/>
                    <a:pt x="137" y="39"/>
                    <a:pt x="19" y="109"/>
                  </a:cubicBezTo>
                  <a:cubicBezTo>
                    <a:pt x="17" y="110"/>
                    <a:pt x="15" y="111"/>
                    <a:pt x="13" y="112"/>
                  </a:cubicBezTo>
                  <a:cubicBezTo>
                    <a:pt x="5" y="116"/>
                    <a:pt x="0" y="124"/>
                    <a:pt x="0" y="132"/>
                  </a:cubicBezTo>
                  <a:cubicBezTo>
                    <a:pt x="0" y="238"/>
                    <a:pt x="0" y="238"/>
                    <a:pt x="0" y="238"/>
                  </a:cubicBezTo>
                  <a:cubicBezTo>
                    <a:pt x="11" y="225"/>
                    <a:pt x="26" y="217"/>
                    <a:pt x="43" y="217"/>
                  </a:cubicBezTo>
                  <a:cubicBezTo>
                    <a:pt x="59" y="217"/>
                    <a:pt x="74" y="225"/>
                    <a:pt x="85" y="237"/>
                  </a:cubicBezTo>
                  <a:cubicBezTo>
                    <a:pt x="100" y="256"/>
                    <a:pt x="108" y="282"/>
                    <a:pt x="108" y="311"/>
                  </a:cubicBezTo>
                  <a:cubicBezTo>
                    <a:pt x="108" y="340"/>
                    <a:pt x="100" y="366"/>
                    <a:pt x="85" y="385"/>
                  </a:cubicBezTo>
                  <a:cubicBezTo>
                    <a:pt x="74" y="398"/>
                    <a:pt x="59" y="405"/>
                    <a:pt x="43" y="405"/>
                  </a:cubicBezTo>
                  <a:cubicBezTo>
                    <a:pt x="26" y="405"/>
                    <a:pt x="11" y="397"/>
                    <a:pt x="0" y="384"/>
                  </a:cubicBezTo>
                  <a:cubicBezTo>
                    <a:pt x="0" y="485"/>
                    <a:pt x="0" y="485"/>
                    <a:pt x="0" y="485"/>
                  </a:cubicBezTo>
                  <a:cubicBezTo>
                    <a:pt x="0" y="493"/>
                    <a:pt x="7" y="500"/>
                    <a:pt x="15" y="500"/>
                  </a:cubicBezTo>
                  <a:cubicBezTo>
                    <a:pt x="216" y="500"/>
                    <a:pt x="216" y="500"/>
                    <a:pt x="216" y="500"/>
                  </a:cubicBezTo>
                  <a:cubicBezTo>
                    <a:pt x="221" y="502"/>
                    <a:pt x="225" y="505"/>
                    <a:pt x="225" y="511"/>
                  </a:cubicBezTo>
                  <a:cubicBezTo>
                    <a:pt x="226" y="521"/>
                    <a:pt x="226" y="531"/>
                    <a:pt x="216" y="538"/>
                  </a:cubicBezTo>
                  <a:cubicBezTo>
                    <a:pt x="211" y="541"/>
                    <a:pt x="205" y="544"/>
                    <a:pt x="199" y="547"/>
                  </a:cubicBezTo>
                  <a:cubicBezTo>
                    <a:pt x="183" y="558"/>
                    <a:pt x="181" y="579"/>
                    <a:pt x="196" y="592"/>
                  </a:cubicBezTo>
                  <a:cubicBezTo>
                    <a:pt x="211" y="604"/>
                    <a:pt x="233" y="609"/>
                    <a:pt x="252" y="609"/>
                  </a:cubicBezTo>
                  <a:cubicBezTo>
                    <a:pt x="272" y="609"/>
                    <a:pt x="294" y="604"/>
                    <a:pt x="309" y="592"/>
                  </a:cubicBezTo>
                  <a:cubicBezTo>
                    <a:pt x="324" y="579"/>
                    <a:pt x="322" y="558"/>
                    <a:pt x="306" y="547"/>
                  </a:cubicBezTo>
                  <a:cubicBezTo>
                    <a:pt x="300" y="544"/>
                    <a:pt x="294" y="541"/>
                    <a:pt x="289" y="538"/>
                  </a:cubicBezTo>
                  <a:cubicBezTo>
                    <a:pt x="279" y="531"/>
                    <a:pt x="279" y="521"/>
                    <a:pt x="279" y="511"/>
                  </a:cubicBezTo>
                  <a:cubicBezTo>
                    <a:pt x="280" y="505"/>
                    <a:pt x="284" y="502"/>
                    <a:pt x="289" y="500"/>
                  </a:cubicBezTo>
                  <a:cubicBezTo>
                    <a:pt x="547" y="500"/>
                    <a:pt x="547" y="500"/>
                    <a:pt x="547" y="500"/>
                  </a:cubicBezTo>
                  <a:cubicBezTo>
                    <a:pt x="554" y="500"/>
                    <a:pt x="559" y="496"/>
                    <a:pt x="561" y="490"/>
                  </a:cubicBezTo>
                  <a:cubicBezTo>
                    <a:pt x="574" y="451"/>
                    <a:pt x="583" y="411"/>
                    <a:pt x="588" y="368"/>
                  </a:cubicBezTo>
                  <a:cubicBezTo>
                    <a:pt x="606" y="217"/>
                    <a:pt x="540" y="101"/>
                    <a:pt x="397" y="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27" name="Google Shape;1227;p50"/>
          <p:cNvGrpSpPr/>
          <p:nvPr/>
        </p:nvGrpSpPr>
        <p:grpSpPr>
          <a:xfrm>
            <a:off x="5143819" y="2257535"/>
            <a:ext cx="443879" cy="445541"/>
            <a:chOff x="4764809" y="3184208"/>
            <a:chExt cx="717090" cy="719775"/>
          </a:xfrm>
        </p:grpSpPr>
        <p:sp>
          <p:nvSpPr>
            <p:cNvPr id="1228" name="Google Shape;1228;p50"/>
            <p:cNvSpPr/>
            <p:nvPr/>
          </p:nvSpPr>
          <p:spPr>
            <a:xfrm>
              <a:off x="5143387" y="3232375"/>
              <a:ext cx="338512" cy="556553"/>
            </a:xfrm>
            <a:custGeom>
              <a:avLst/>
              <a:gdLst/>
              <a:ahLst/>
              <a:cxnLst/>
              <a:rect l="l" t="t" r="r" b="b"/>
              <a:pathLst>
                <a:path w="517" h="847" extrusionOk="0">
                  <a:moveTo>
                    <a:pt x="0" y="802"/>
                  </a:moveTo>
                  <a:cubicBezTo>
                    <a:pt x="37" y="819"/>
                    <a:pt x="110" y="847"/>
                    <a:pt x="190" y="847"/>
                  </a:cubicBezTo>
                  <a:cubicBezTo>
                    <a:pt x="190" y="847"/>
                    <a:pt x="190" y="847"/>
                    <a:pt x="190" y="847"/>
                  </a:cubicBezTo>
                  <a:cubicBezTo>
                    <a:pt x="199" y="847"/>
                    <a:pt x="209" y="847"/>
                    <a:pt x="218" y="846"/>
                  </a:cubicBezTo>
                  <a:cubicBezTo>
                    <a:pt x="349" y="835"/>
                    <a:pt x="430" y="763"/>
                    <a:pt x="441" y="754"/>
                  </a:cubicBezTo>
                  <a:cubicBezTo>
                    <a:pt x="491" y="669"/>
                    <a:pt x="517" y="573"/>
                    <a:pt x="517" y="474"/>
                  </a:cubicBezTo>
                  <a:cubicBezTo>
                    <a:pt x="517" y="274"/>
                    <a:pt x="411" y="96"/>
                    <a:pt x="244" y="0"/>
                  </a:cubicBezTo>
                  <a:cubicBezTo>
                    <a:pt x="282" y="43"/>
                    <a:pt x="320" y="107"/>
                    <a:pt x="335" y="201"/>
                  </a:cubicBezTo>
                  <a:cubicBezTo>
                    <a:pt x="354" y="317"/>
                    <a:pt x="329" y="414"/>
                    <a:pt x="305" y="476"/>
                  </a:cubicBezTo>
                  <a:cubicBezTo>
                    <a:pt x="279" y="543"/>
                    <a:pt x="249" y="582"/>
                    <a:pt x="247" y="583"/>
                  </a:cubicBezTo>
                  <a:cubicBezTo>
                    <a:pt x="247" y="583"/>
                    <a:pt x="247" y="583"/>
                    <a:pt x="247" y="583"/>
                  </a:cubicBezTo>
                  <a:cubicBezTo>
                    <a:pt x="236" y="599"/>
                    <a:pt x="224" y="615"/>
                    <a:pt x="210" y="631"/>
                  </a:cubicBezTo>
                  <a:cubicBezTo>
                    <a:pt x="168" y="680"/>
                    <a:pt x="115" y="725"/>
                    <a:pt x="50" y="770"/>
                  </a:cubicBezTo>
                  <a:cubicBezTo>
                    <a:pt x="35" y="780"/>
                    <a:pt x="20" y="790"/>
                    <a:pt x="5" y="800"/>
                  </a:cubicBezTo>
                  <a:cubicBezTo>
                    <a:pt x="3" y="800"/>
                    <a:pt x="2" y="801"/>
                    <a:pt x="0" y="80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29" name="Google Shape;1229;p50"/>
            <p:cNvSpPr/>
            <p:nvPr/>
          </p:nvSpPr>
          <p:spPr>
            <a:xfrm>
              <a:off x="4783248" y="3418197"/>
              <a:ext cx="616697" cy="485785"/>
            </a:xfrm>
            <a:custGeom>
              <a:avLst/>
              <a:gdLst/>
              <a:ahLst/>
              <a:cxnLst/>
              <a:rect l="l" t="t" r="r" b="b"/>
              <a:pathLst>
                <a:path w="942" h="739" extrusionOk="0">
                  <a:moveTo>
                    <a:pt x="84" y="145"/>
                  </a:moveTo>
                  <a:cubicBezTo>
                    <a:pt x="0" y="309"/>
                    <a:pt x="79" y="508"/>
                    <a:pt x="87" y="527"/>
                  </a:cubicBezTo>
                  <a:cubicBezTo>
                    <a:pt x="192" y="662"/>
                    <a:pt x="349" y="739"/>
                    <a:pt x="520" y="739"/>
                  </a:cubicBezTo>
                  <a:cubicBezTo>
                    <a:pt x="683" y="739"/>
                    <a:pt x="839" y="664"/>
                    <a:pt x="942" y="540"/>
                  </a:cubicBezTo>
                  <a:cubicBezTo>
                    <a:pt x="901" y="562"/>
                    <a:pt x="843" y="585"/>
                    <a:pt x="770" y="591"/>
                  </a:cubicBezTo>
                  <a:cubicBezTo>
                    <a:pt x="760" y="592"/>
                    <a:pt x="750" y="593"/>
                    <a:pt x="740" y="593"/>
                  </a:cubicBezTo>
                  <a:cubicBezTo>
                    <a:pt x="629" y="593"/>
                    <a:pt x="541" y="547"/>
                    <a:pt x="524" y="539"/>
                  </a:cubicBezTo>
                  <a:cubicBezTo>
                    <a:pt x="519" y="537"/>
                    <a:pt x="510" y="532"/>
                    <a:pt x="508" y="531"/>
                  </a:cubicBezTo>
                  <a:cubicBezTo>
                    <a:pt x="451" y="498"/>
                    <a:pt x="405" y="464"/>
                    <a:pt x="363" y="429"/>
                  </a:cubicBezTo>
                  <a:cubicBezTo>
                    <a:pt x="308" y="383"/>
                    <a:pt x="268" y="340"/>
                    <a:pt x="237" y="293"/>
                  </a:cubicBezTo>
                  <a:cubicBezTo>
                    <a:pt x="212" y="256"/>
                    <a:pt x="196" y="220"/>
                    <a:pt x="188" y="183"/>
                  </a:cubicBezTo>
                  <a:cubicBezTo>
                    <a:pt x="176" y="134"/>
                    <a:pt x="179" y="91"/>
                    <a:pt x="195" y="51"/>
                  </a:cubicBezTo>
                  <a:cubicBezTo>
                    <a:pt x="203" y="32"/>
                    <a:pt x="213" y="15"/>
                    <a:pt x="225" y="0"/>
                  </a:cubicBezTo>
                  <a:cubicBezTo>
                    <a:pt x="175" y="27"/>
                    <a:pt x="122" y="72"/>
                    <a:pt x="84" y="14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0" name="Google Shape;1230;p50"/>
            <p:cNvSpPr/>
            <p:nvPr/>
          </p:nvSpPr>
          <p:spPr>
            <a:xfrm>
              <a:off x="4764809" y="3184208"/>
              <a:ext cx="585965" cy="520485"/>
            </a:xfrm>
            <a:custGeom>
              <a:avLst/>
              <a:gdLst/>
              <a:ahLst/>
              <a:cxnLst/>
              <a:rect l="l" t="t" r="r" b="b"/>
              <a:pathLst>
                <a:path w="895" h="792" extrusionOk="0">
                  <a:moveTo>
                    <a:pt x="885" y="279"/>
                  </a:moveTo>
                  <a:cubicBezTo>
                    <a:pt x="871" y="194"/>
                    <a:pt x="837" y="125"/>
                    <a:pt x="783" y="74"/>
                  </a:cubicBezTo>
                  <a:cubicBezTo>
                    <a:pt x="745" y="38"/>
                    <a:pt x="710" y="24"/>
                    <a:pt x="706" y="23"/>
                  </a:cubicBezTo>
                  <a:cubicBezTo>
                    <a:pt x="655" y="8"/>
                    <a:pt x="602" y="0"/>
                    <a:pt x="548" y="0"/>
                  </a:cubicBezTo>
                  <a:cubicBezTo>
                    <a:pt x="246" y="0"/>
                    <a:pt x="0" y="245"/>
                    <a:pt x="0" y="547"/>
                  </a:cubicBezTo>
                  <a:cubicBezTo>
                    <a:pt x="0" y="634"/>
                    <a:pt x="20" y="717"/>
                    <a:pt x="57" y="792"/>
                  </a:cubicBezTo>
                  <a:cubicBezTo>
                    <a:pt x="40" y="710"/>
                    <a:pt x="32" y="594"/>
                    <a:pt x="87" y="488"/>
                  </a:cubicBezTo>
                  <a:cubicBezTo>
                    <a:pt x="170" y="327"/>
                    <a:pt x="318" y="293"/>
                    <a:pt x="378" y="286"/>
                  </a:cubicBezTo>
                  <a:cubicBezTo>
                    <a:pt x="387" y="285"/>
                    <a:pt x="396" y="284"/>
                    <a:pt x="405" y="284"/>
                  </a:cubicBezTo>
                  <a:cubicBezTo>
                    <a:pt x="406" y="284"/>
                    <a:pt x="406" y="284"/>
                    <a:pt x="406" y="284"/>
                  </a:cubicBezTo>
                  <a:cubicBezTo>
                    <a:pt x="408" y="284"/>
                    <a:pt x="408" y="284"/>
                    <a:pt x="408" y="284"/>
                  </a:cubicBezTo>
                  <a:cubicBezTo>
                    <a:pt x="410" y="285"/>
                    <a:pt x="410" y="285"/>
                    <a:pt x="410" y="285"/>
                  </a:cubicBezTo>
                  <a:cubicBezTo>
                    <a:pt x="441" y="285"/>
                    <a:pt x="472" y="294"/>
                    <a:pt x="500" y="311"/>
                  </a:cubicBezTo>
                  <a:cubicBezTo>
                    <a:pt x="519" y="322"/>
                    <a:pt x="535" y="337"/>
                    <a:pt x="548" y="356"/>
                  </a:cubicBezTo>
                  <a:cubicBezTo>
                    <a:pt x="570" y="322"/>
                    <a:pt x="603" y="301"/>
                    <a:pt x="645" y="291"/>
                  </a:cubicBezTo>
                  <a:cubicBezTo>
                    <a:pt x="662" y="287"/>
                    <a:pt x="678" y="285"/>
                    <a:pt x="694" y="285"/>
                  </a:cubicBezTo>
                  <a:cubicBezTo>
                    <a:pt x="737" y="285"/>
                    <a:pt x="776" y="299"/>
                    <a:pt x="812" y="326"/>
                  </a:cubicBezTo>
                  <a:cubicBezTo>
                    <a:pt x="850" y="356"/>
                    <a:pt x="874" y="395"/>
                    <a:pt x="883" y="444"/>
                  </a:cubicBezTo>
                  <a:cubicBezTo>
                    <a:pt x="892" y="395"/>
                    <a:pt x="895" y="340"/>
                    <a:pt x="885" y="2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1" name="Google Shape;1231;p50"/>
          <p:cNvGrpSpPr/>
          <p:nvPr/>
        </p:nvGrpSpPr>
        <p:grpSpPr>
          <a:xfrm>
            <a:off x="4452495" y="2286500"/>
            <a:ext cx="445746" cy="387612"/>
            <a:chOff x="3680173" y="3231000"/>
            <a:chExt cx="720106" cy="626190"/>
          </a:xfrm>
        </p:grpSpPr>
        <p:sp>
          <p:nvSpPr>
            <p:cNvPr id="1232" name="Google Shape;1232;p50"/>
            <p:cNvSpPr/>
            <p:nvPr/>
          </p:nvSpPr>
          <p:spPr>
            <a:xfrm>
              <a:off x="3680173" y="3232386"/>
              <a:ext cx="468746" cy="451568"/>
            </a:xfrm>
            <a:custGeom>
              <a:avLst/>
              <a:gdLst/>
              <a:ahLst/>
              <a:cxnLst/>
              <a:rect l="l" t="t" r="r" b="b"/>
              <a:pathLst>
                <a:path w="341" h="326" extrusionOk="0">
                  <a:moveTo>
                    <a:pt x="337" y="79"/>
                  </a:moveTo>
                  <a:cubicBezTo>
                    <a:pt x="332" y="73"/>
                    <a:pt x="325" y="65"/>
                    <a:pt x="312" y="52"/>
                  </a:cubicBezTo>
                  <a:cubicBezTo>
                    <a:pt x="290" y="31"/>
                    <a:pt x="264" y="16"/>
                    <a:pt x="261" y="15"/>
                  </a:cubicBezTo>
                  <a:cubicBezTo>
                    <a:pt x="237" y="5"/>
                    <a:pt x="211" y="0"/>
                    <a:pt x="184" y="0"/>
                  </a:cubicBezTo>
                  <a:cubicBezTo>
                    <a:pt x="180" y="0"/>
                    <a:pt x="180" y="0"/>
                    <a:pt x="180" y="0"/>
                  </a:cubicBezTo>
                  <a:cubicBezTo>
                    <a:pt x="124" y="2"/>
                    <a:pt x="76" y="24"/>
                    <a:pt x="44" y="61"/>
                  </a:cubicBezTo>
                  <a:cubicBezTo>
                    <a:pt x="13" y="97"/>
                    <a:pt x="0" y="144"/>
                    <a:pt x="5" y="195"/>
                  </a:cubicBezTo>
                  <a:cubicBezTo>
                    <a:pt x="10" y="237"/>
                    <a:pt x="24" y="275"/>
                    <a:pt x="47" y="308"/>
                  </a:cubicBezTo>
                  <a:cubicBezTo>
                    <a:pt x="51" y="314"/>
                    <a:pt x="56" y="320"/>
                    <a:pt x="61" y="326"/>
                  </a:cubicBezTo>
                  <a:cubicBezTo>
                    <a:pt x="50" y="296"/>
                    <a:pt x="39" y="251"/>
                    <a:pt x="47" y="200"/>
                  </a:cubicBezTo>
                  <a:cubicBezTo>
                    <a:pt x="62" y="106"/>
                    <a:pt x="151" y="88"/>
                    <a:pt x="162" y="86"/>
                  </a:cubicBezTo>
                  <a:cubicBezTo>
                    <a:pt x="162" y="86"/>
                    <a:pt x="162" y="86"/>
                    <a:pt x="162" y="86"/>
                  </a:cubicBezTo>
                  <a:cubicBezTo>
                    <a:pt x="169" y="85"/>
                    <a:pt x="176" y="84"/>
                    <a:pt x="183" y="83"/>
                  </a:cubicBezTo>
                  <a:cubicBezTo>
                    <a:pt x="184" y="83"/>
                    <a:pt x="184" y="83"/>
                    <a:pt x="184" y="83"/>
                  </a:cubicBezTo>
                  <a:cubicBezTo>
                    <a:pt x="210" y="83"/>
                    <a:pt x="234" y="91"/>
                    <a:pt x="257" y="107"/>
                  </a:cubicBezTo>
                  <a:cubicBezTo>
                    <a:pt x="259" y="109"/>
                    <a:pt x="261" y="109"/>
                    <a:pt x="262" y="109"/>
                  </a:cubicBezTo>
                  <a:cubicBezTo>
                    <a:pt x="264" y="109"/>
                    <a:pt x="266" y="108"/>
                    <a:pt x="269" y="107"/>
                  </a:cubicBezTo>
                  <a:cubicBezTo>
                    <a:pt x="295" y="91"/>
                    <a:pt x="318" y="84"/>
                    <a:pt x="341" y="83"/>
                  </a:cubicBezTo>
                  <a:cubicBezTo>
                    <a:pt x="339" y="82"/>
                    <a:pt x="338" y="80"/>
                    <a:pt x="337" y="7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3" name="Google Shape;1233;p50"/>
            <p:cNvSpPr/>
            <p:nvPr/>
          </p:nvSpPr>
          <p:spPr>
            <a:xfrm>
              <a:off x="3743529" y="3408162"/>
              <a:ext cx="548171" cy="449028"/>
            </a:xfrm>
            <a:custGeom>
              <a:avLst/>
              <a:gdLst/>
              <a:ahLst/>
              <a:cxnLst/>
              <a:rect l="l" t="t" r="r" b="b"/>
              <a:pathLst>
                <a:path w="399" h="324" extrusionOk="0">
                  <a:moveTo>
                    <a:pt x="399" y="221"/>
                  </a:moveTo>
                  <a:cubicBezTo>
                    <a:pt x="381" y="231"/>
                    <a:pt x="357" y="241"/>
                    <a:pt x="329" y="246"/>
                  </a:cubicBezTo>
                  <a:cubicBezTo>
                    <a:pt x="315" y="249"/>
                    <a:pt x="299" y="250"/>
                    <a:pt x="284" y="250"/>
                  </a:cubicBezTo>
                  <a:cubicBezTo>
                    <a:pt x="244" y="250"/>
                    <a:pt x="214" y="241"/>
                    <a:pt x="209" y="239"/>
                  </a:cubicBezTo>
                  <a:cubicBezTo>
                    <a:pt x="208" y="239"/>
                    <a:pt x="206" y="239"/>
                    <a:pt x="204" y="238"/>
                  </a:cubicBezTo>
                  <a:cubicBezTo>
                    <a:pt x="143" y="209"/>
                    <a:pt x="100" y="176"/>
                    <a:pt x="70" y="133"/>
                  </a:cubicBezTo>
                  <a:cubicBezTo>
                    <a:pt x="55" y="111"/>
                    <a:pt x="46" y="86"/>
                    <a:pt x="43" y="59"/>
                  </a:cubicBezTo>
                  <a:cubicBezTo>
                    <a:pt x="40" y="36"/>
                    <a:pt x="44" y="16"/>
                    <a:pt x="53" y="0"/>
                  </a:cubicBezTo>
                  <a:cubicBezTo>
                    <a:pt x="35" y="16"/>
                    <a:pt x="18" y="39"/>
                    <a:pt x="12" y="75"/>
                  </a:cubicBezTo>
                  <a:cubicBezTo>
                    <a:pt x="0" y="154"/>
                    <a:pt x="37" y="221"/>
                    <a:pt x="41" y="228"/>
                  </a:cubicBezTo>
                  <a:cubicBezTo>
                    <a:pt x="74" y="261"/>
                    <a:pt x="116" y="289"/>
                    <a:pt x="169" y="314"/>
                  </a:cubicBezTo>
                  <a:cubicBezTo>
                    <a:pt x="183" y="320"/>
                    <a:pt x="199" y="324"/>
                    <a:pt x="215" y="324"/>
                  </a:cubicBezTo>
                  <a:cubicBezTo>
                    <a:pt x="233" y="324"/>
                    <a:pt x="252" y="319"/>
                    <a:pt x="268" y="312"/>
                  </a:cubicBezTo>
                  <a:cubicBezTo>
                    <a:pt x="312" y="291"/>
                    <a:pt x="350" y="266"/>
                    <a:pt x="383" y="236"/>
                  </a:cubicBezTo>
                  <a:cubicBezTo>
                    <a:pt x="389" y="231"/>
                    <a:pt x="394" y="226"/>
                    <a:pt x="399" y="2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4" name="Google Shape;1234;p50"/>
            <p:cNvSpPr/>
            <p:nvPr/>
          </p:nvSpPr>
          <p:spPr>
            <a:xfrm>
              <a:off x="4061000" y="3231000"/>
              <a:ext cx="339279" cy="508390"/>
            </a:xfrm>
            <a:custGeom>
              <a:avLst/>
              <a:gdLst/>
              <a:ahLst/>
              <a:cxnLst/>
              <a:rect l="l" t="t" r="r" b="b"/>
              <a:pathLst>
                <a:path w="247" h="367" extrusionOk="0">
                  <a:moveTo>
                    <a:pt x="53" y="367"/>
                  </a:moveTo>
                  <a:cubicBezTo>
                    <a:pt x="68" y="367"/>
                    <a:pt x="82" y="365"/>
                    <a:pt x="96" y="363"/>
                  </a:cubicBezTo>
                  <a:cubicBezTo>
                    <a:pt x="150" y="353"/>
                    <a:pt x="191" y="320"/>
                    <a:pt x="195" y="316"/>
                  </a:cubicBezTo>
                  <a:cubicBezTo>
                    <a:pt x="221" y="279"/>
                    <a:pt x="237" y="239"/>
                    <a:pt x="242" y="195"/>
                  </a:cubicBezTo>
                  <a:cubicBezTo>
                    <a:pt x="247" y="155"/>
                    <a:pt x="239" y="116"/>
                    <a:pt x="221" y="85"/>
                  </a:cubicBezTo>
                  <a:cubicBezTo>
                    <a:pt x="201" y="51"/>
                    <a:pt x="170" y="26"/>
                    <a:pt x="130" y="12"/>
                  </a:cubicBezTo>
                  <a:cubicBezTo>
                    <a:pt x="110" y="4"/>
                    <a:pt x="88" y="0"/>
                    <a:pt x="66" y="0"/>
                  </a:cubicBezTo>
                  <a:cubicBezTo>
                    <a:pt x="44" y="0"/>
                    <a:pt x="22" y="4"/>
                    <a:pt x="0" y="11"/>
                  </a:cubicBezTo>
                  <a:cubicBezTo>
                    <a:pt x="11" y="18"/>
                    <a:pt x="28" y="30"/>
                    <a:pt x="43" y="44"/>
                  </a:cubicBezTo>
                  <a:cubicBezTo>
                    <a:pt x="57" y="58"/>
                    <a:pt x="64" y="66"/>
                    <a:pt x="69" y="72"/>
                  </a:cubicBezTo>
                  <a:cubicBezTo>
                    <a:pt x="71" y="74"/>
                    <a:pt x="72" y="76"/>
                    <a:pt x="74" y="78"/>
                  </a:cubicBezTo>
                  <a:cubicBezTo>
                    <a:pt x="80" y="85"/>
                    <a:pt x="89" y="87"/>
                    <a:pt x="89" y="87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02" y="91"/>
                    <a:pt x="102" y="91"/>
                    <a:pt x="102" y="91"/>
                  </a:cubicBezTo>
                  <a:cubicBezTo>
                    <a:pt x="143" y="106"/>
                    <a:pt x="164" y="140"/>
                    <a:pt x="159" y="185"/>
                  </a:cubicBezTo>
                  <a:cubicBezTo>
                    <a:pt x="154" y="230"/>
                    <a:pt x="133" y="268"/>
                    <a:pt x="96" y="302"/>
                  </a:cubicBezTo>
                  <a:cubicBezTo>
                    <a:pt x="70" y="326"/>
                    <a:pt x="40" y="345"/>
                    <a:pt x="5" y="362"/>
                  </a:cubicBezTo>
                  <a:cubicBezTo>
                    <a:pt x="18" y="365"/>
                    <a:pt x="34" y="367"/>
                    <a:pt x="53" y="367"/>
                  </a:cubicBezTo>
                  <a:cubicBezTo>
                    <a:pt x="53" y="367"/>
                    <a:pt x="53" y="367"/>
                    <a:pt x="53" y="36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35" name="Google Shape;1235;p50"/>
          <p:cNvGrpSpPr/>
          <p:nvPr/>
        </p:nvGrpSpPr>
        <p:grpSpPr>
          <a:xfrm>
            <a:off x="6524582" y="2257496"/>
            <a:ext cx="443283" cy="445620"/>
            <a:chOff x="6931035" y="3184144"/>
            <a:chExt cx="716128" cy="719903"/>
          </a:xfrm>
        </p:grpSpPr>
        <p:sp>
          <p:nvSpPr>
            <p:cNvPr id="1236" name="Google Shape;1236;p50"/>
            <p:cNvSpPr/>
            <p:nvPr/>
          </p:nvSpPr>
          <p:spPr>
            <a:xfrm>
              <a:off x="7304099" y="3430106"/>
              <a:ext cx="343064" cy="228463"/>
            </a:xfrm>
            <a:custGeom>
              <a:avLst/>
              <a:gdLst/>
              <a:ahLst/>
              <a:cxnLst/>
              <a:rect l="l" t="t" r="r" b="b"/>
              <a:pathLst>
                <a:path w="590" h="391" extrusionOk="0">
                  <a:moveTo>
                    <a:pt x="507" y="0"/>
                  </a:moveTo>
                  <a:cubicBezTo>
                    <a:pt x="196" y="0"/>
                    <a:pt x="196" y="0"/>
                    <a:pt x="196" y="0"/>
                  </a:cubicBezTo>
                  <a:cubicBezTo>
                    <a:pt x="194" y="0"/>
                    <a:pt x="192" y="0"/>
                    <a:pt x="191" y="2"/>
                  </a:cubicBezTo>
                  <a:cubicBezTo>
                    <a:pt x="2" y="190"/>
                    <a:pt x="2" y="190"/>
                    <a:pt x="2" y="190"/>
                  </a:cubicBezTo>
                  <a:cubicBezTo>
                    <a:pt x="0" y="193"/>
                    <a:pt x="0" y="197"/>
                    <a:pt x="2" y="200"/>
                  </a:cubicBezTo>
                  <a:cubicBezTo>
                    <a:pt x="191" y="389"/>
                    <a:pt x="191" y="389"/>
                    <a:pt x="191" y="389"/>
                  </a:cubicBezTo>
                  <a:cubicBezTo>
                    <a:pt x="192" y="390"/>
                    <a:pt x="194" y="391"/>
                    <a:pt x="196" y="391"/>
                  </a:cubicBezTo>
                  <a:cubicBezTo>
                    <a:pt x="507" y="391"/>
                    <a:pt x="507" y="391"/>
                    <a:pt x="507" y="391"/>
                  </a:cubicBezTo>
                  <a:cubicBezTo>
                    <a:pt x="553" y="391"/>
                    <a:pt x="590" y="353"/>
                    <a:pt x="590" y="307"/>
                  </a:cubicBezTo>
                  <a:cubicBezTo>
                    <a:pt x="590" y="83"/>
                    <a:pt x="590" y="83"/>
                    <a:pt x="590" y="83"/>
                  </a:cubicBezTo>
                  <a:cubicBezTo>
                    <a:pt x="590" y="37"/>
                    <a:pt x="553" y="0"/>
                    <a:pt x="5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7" name="Google Shape;1237;p50"/>
            <p:cNvSpPr/>
            <p:nvPr/>
          </p:nvSpPr>
          <p:spPr>
            <a:xfrm>
              <a:off x="6931035" y="3430106"/>
              <a:ext cx="343548" cy="228463"/>
            </a:xfrm>
            <a:custGeom>
              <a:avLst/>
              <a:gdLst/>
              <a:ahLst/>
              <a:cxnLst/>
              <a:rect l="l" t="t" r="r" b="b"/>
              <a:pathLst>
                <a:path w="591" h="391" extrusionOk="0">
                  <a:moveTo>
                    <a:pt x="84" y="0"/>
                  </a:moveTo>
                  <a:cubicBezTo>
                    <a:pt x="38" y="0"/>
                    <a:pt x="0" y="37"/>
                    <a:pt x="0" y="83"/>
                  </a:cubicBezTo>
                  <a:cubicBezTo>
                    <a:pt x="0" y="307"/>
                    <a:pt x="0" y="307"/>
                    <a:pt x="0" y="307"/>
                  </a:cubicBezTo>
                  <a:cubicBezTo>
                    <a:pt x="0" y="353"/>
                    <a:pt x="38" y="391"/>
                    <a:pt x="84" y="391"/>
                  </a:cubicBezTo>
                  <a:cubicBezTo>
                    <a:pt x="395" y="391"/>
                    <a:pt x="395" y="391"/>
                    <a:pt x="395" y="391"/>
                  </a:cubicBezTo>
                  <a:cubicBezTo>
                    <a:pt x="396" y="391"/>
                    <a:pt x="398" y="390"/>
                    <a:pt x="399" y="389"/>
                  </a:cubicBezTo>
                  <a:cubicBezTo>
                    <a:pt x="588" y="200"/>
                    <a:pt x="588" y="200"/>
                    <a:pt x="588" y="200"/>
                  </a:cubicBezTo>
                  <a:cubicBezTo>
                    <a:pt x="591" y="197"/>
                    <a:pt x="591" y="193"/>
                    <a:pt x="588" y="190"/>
                  </a:cubicBezTo>
                  <a:cubicBezTo>
                    <a:pt x="399" y="2"/>
                    <a:pt x="399" y="2"/>
                    <a:pt x="399" y="2"/>
                  </a:cubicBezTo>
                  <a:cubicBezTo>
                    <a:pt x="398" y="0"/>
                    <a:pt x="396" y="0"/>
                    <a:pt x="395" y="0"/>
                  </a:cubicBezTo>
                  <a:lnTo>
                    <a:pt x="8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8" name="Google Shape;1238;p50"/>
            <p:cNvSpPr/>
            <p:nvPr/>
          </p:nvSpPr>
          <p:spPr>
            <a:xfrm>
              <a:off x="7175631" y="3184144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307" y="0"/>
                  </a:moveTo>
                  <a:cubicBezTo>
                    <a:pt x="84" y="0"/>
                    <a:pt x="84" y="0"/>
                    <a:pt x="84" y="0"/>
                  </a:cubicBezTo>
                  <a:cubicBezTo>
                    <a:pt x="37" y="0"/>
                    <a:pt x="0" y="38"/>
                    <a:pt x="0" y="84"/>
                  </a:cubicBezTo>
                  <a:cubicBezTo>
                    <a:pt x="0" y="395"/>
                    <a:pt x="0" y="395"/>
                    <a:pt x="0" y="395"/>
                  </a:cubicBezTo>
                  <a:cubicBezTo>
                    <a:pt x="0" y="396"/>
                    <a:pt x="1" y="398"/>
                    <a:pt x="2" y="399"/>
                  </a:cubicBezTo>
                  <a:cubicBezTo>
                    <a:pt x="191" y="588"/>
                    <a:pt x="191" y="588"/>
                    <a:pt x="191" y="588"/>
                  </a:cubicBezTo>
                  <a:cubicBezTo>
                    <a:pt x="193" y="591"/>
                    <a:pt x="198" y="591"/>
                    <a:pt x="200" y="588"/>
                  </a:cubicBezTo>
                  <a:cubicBezTo>
                    <a:pt x="389" y="399"/>
                    <a:pt x="389" y="399"/>
                    <a:pt x="389" y="399"/>
                  </a:cubicBezTo>
                  <a:cubicBezTo>
                    <a:pt x="390" y="398"/>
                    <a:pt x="391" y="396"/>
                    <a:pt x="391" y="395"/>
                  </a:cubicBezTo>
                  <a:cubicBezTo>
                    <a:pt x="391" y="84"/>
                    <a:pt x="391" y="84"/>
                    <a:pt x="391" y="84"/>
                  </a:cubicBezTo>
                  <a:cubicBezTo>
                    <a:pt x="391" y="38"/>
                    <a:pt x="354" y="0"/>
                    <a:pt x="3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9" name="Google Shape;1239;p50"/>
            <p:cNvSpPr/>
            <p:nvPr/>
          </p:nvSpPr>
          <p:spPr>
            <a:xfrm>
              <a:off x="7175631" y="3558678"/>
              <a:ext cx="227419" cy="345369"/>
            </a:xfrm>
            <a:custGeom>
              <a:avLst/>
              <a:gdLst/>
              <a:ahLst/>
              <a:cxnLst/>
              <a:rect l="l" t="t" r="r" b="b"/>
              <a:pathLst>
                <a:path w="391" h="591" extrusionOk="0">
                  <a:moveTo>
                    <a:pt x="84" y="591"/>
                  </a:moveTo>
                  <a:cubicBezTo>
                    <a:pt x="307" y="591"/>
                    <a:pt x="307" y="591"/>
                    <a:pt x="307" y="591"/>
                  </a:cubicBezTo>
                  <a:cubicBezTo>
                    <a:pt x="354" y="591"/>
                    <a:pt x="391" y="553"/>
                    <a:pt x="391" y="507"/>
                  </a:cubicBezTo>
                  <a:cubicBezTo>
                    <a:pt x="391" y="197"/>
                    <a:pt x="391" y="197"/>
                    <a:pt x="391" y="197"/>
                  </a:cubicBezTo>
                  <a:cubicBezTo>
                    <a:pt x="391" y="195"/>
                    <a:pt x="390" y="193"/>
                    <a:pt x="389" y="192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8" y="0"/>
                    <a:pt x="193" y="0"/>
                    <a:pt x="191" y="3"/>
                  </a:cubicBezTo>
                  <a:cubicBezTo>
                    <a:pt x="2" y="192"/>
                    <a:pt x="2" y="192"/>
                    <a:pt x="2" y="192"/>
                  </a:cubicBezTo>
                  <a:cubicBezTo>
                    <a:pt x="1" y="193"/>
                    <a:pt x="0" y="195"/>
                    <a:pt x="0" y="197"/>
                  </a:cubicBezTo>
                  <a:cubicBezTo>
                    <a:pt x="0" y="507"/>
                    <a:pt x="0" y="507"/>
                    <a:pt x="0" y="507"/>
                  </a:cubicBezTo>
                  <a:cubicBezTo>
                    <a:pt x="0" y="553"/>
                    <a:pt x="37" y="591"/>
                    <a:pt x="84" y="59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0" name="Google Shape;1240;p50"/>
          <p:cNvGrpSpPr/>
          <p:nvPr/>
        </p:nvGrpSpPr>
        <p:grpSpPr>
          <a:xfrm>
            <a:off x="5833276" y="2257448"/>
            <a:ext cx="445727" cy="445714"/>
            <a:chOff x="5846429" y="3184067"/>
            <a:chExt cx="720076" cy="720055"/>
          </a:xfrm>
        </p:grpSpPr>
        <p:sp>
          <p:nvSpPr>
            <p:cNvPr id="1241" name="Google Shape;1241;p50"/>
            <p:cNvSpPr/>
            <p:nvPr/>
          </p:nvSpPr>
          <p:spPr>
            <a:xfrm>
              <a:off x="6207893" y="3184067"/>
              <a:ext cx="355998" cy="422879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3" y="593"/>
                  </a:moveTo>
                  <a:cubicBezTo>
                    <a:pt x="536" y="545"/>
                    <a:pt x="540" y="487"/>
                    <a:pt x="540" y="480"/>
                  </a:cubicBezTo>
                  <a:cubicBezTo>
                    <a:pt x="507" y="208"/>
                    <a:pt x="276" y="2"/>
                    <a:pt x="0" y="0"/>
                  </a:cubicBezTo>
                  <a:cubicBezTo>
                    <a:pt x="24" y="14"/>
                    <a:pt x="46" y="33"/>
                    <a:pt x="64" y="57"/>
                  </a:cubicBezTo>
                  <a:cubicBezTo>
                    <a:pt x="117" y="125"/>
                    <a:pt x="119" y="216"/>
                    <a:pt x="119" y="220"/>
                  </a:cubicBezTo>
                  <a:cubicBezTo>
                    <a:pt x="119" y="425"/>
                    <a:pt x="119" y="425"/>
                    <a:pt x="119" y="425"/>
                  </a:cubicBezTo>
                  <a:cubicBezTo>
                    <a:pt x="337" y="425"/>
                    <a:pt x="337" y="425"/>
                    <a:pt x="337" y="425"/>
                  </a:cubicBezTo>
                  <a:cubicBezTo>
                    <a:pt x="337" y="642"/>
                    <a:pt x="337" y="642"/>
                    <a:pt x="337" y="642"/>
                  </a:cubicBezTo>
                  <a:cubicBezTo>
                    <a:pt x="365" y="640"/>
                    <a:pt x="425" y="630"/>
                    <a:pt x="473" y="59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2" name="Google Shape;1242;p50"/>
            <p:cNvSpPr/>
            <p:nvPr/>
          </p:nvSpPr>
          <p:spPr>
            <a:xfrm>
              <a:off x="5846429" y="3186676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80" y="0"/>
                  </a:moveTo>
                  <a:cubicBezTo>
                    <a:pt x="207" y="33"/>
                    <a:pt x="1" y="265"/>
                    <a:pt x="0" y="540"/>
                  </a:cubicBezTo>
                  <a:cubicBezTo>
                    <a:pt x="13" y="516"/>
                    <a:pt x="32" y="495"/>
                    <a:pt x="56" y="476"/>
                  </a:cubicBezTo>
                  <a:cubicBezTo>
                    <a:pt x="125" y="423"/>
                    <a:pt x="215" y="421"/>
                    <a:pt x="219" y="421"/>
                  </a:cubicBezTo>
                  <a:cubicBezTo>
                    <a:pt x="425" y="421"/>
                    <a:pt x="425" y="421"/>
                    <a:pt x="425" y="421"/>
                  </a:cubicBezTo>
                  <a:cubicBezTo>
                    <a:pt x="425" y="203"/>
                    <a:pt x="425" y="203"/>
                    <a:pt x="425" y="203"/>
                  </a:cubicBezTo>
                  <a:cubicBezTo>
                    <a:pt x="642" y="203"/>
                    <a:pt x="642" y="203"/>
                    <a:pt x="642" y="203"/>
                  </a:cubicBezTo>
                  <a:cubicBezTo>
                    <a:pt x="639" y="176"/>
                    <a:pt x="629" y="115"/>
                    <a:pt x="593" y="68"/>
                  </a:cubicBezTo>
                  <a:cubicBezTo>
                    <a:pt x="544" y="4"/>
                    <a:pt x="486" y="1"/>
                    <a:pt x="48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3" name="Google Shape;1243;p50"/>
            <p:cNvSpPr/>
            <p:nvPr/>
          </p:nvSpPr>
          <p:spPr>
            <a:xfrm>
              <a:off x="5849043" y="3481007"/>
              <a:ext cx="355998" cy="423115"/>
            </a:xfrm>
            <a:custGeom>
              <a:avLst/>
              <a:gdLst/>
              <a:ahLst/>
              <a:cxnLst/>
              <a:rect l="l" t="t" r="r" b="b"/>
              <a:pathLst>
                <a:path w="540" h="642" extrusionOk="0">
                  <a:moveTo>
                    <a:pt x="476" y="586"/>
                  </a:moveTo>
                  <a:cubicBezTo>
                    <a:pt x="423" y="517"/>
                    <a:pt x="421" y="426"/>
                    <a:pt x="421" y="423"/>
                  </a:cubicBezTo>
                  <a:cubicBezTo>
                    <a:pt x="421" y="217"/>
                    <a:pt x="421" y="217"/>
                    <a:pt x="421" y="217"/>
                  </a:cubicBezTo>
                  <a:cubicBezTo>
                    <a:pt x="203" y="217"/>
                    <a:pt x="203" y="217"/>
                    <a:pt x="203" y="217"/>
                  </a:cubicBezTo>
                  <a:cubicBezTo>
                    <a:pt x="203" y="0"/>
                    <a:pt x="203" y="0"/>
                    <a:pt x="203" y="0"/>
                  </a:cubicBezTo>
                  <a:cubicBezTo>
                    <a:pt x="175" y="2"/>
                    <a:pt x="114" y="12"/>
                    <a:pt x="67" y="49"/>
                  </a:cubicBezTo>
                  <a:cubicBezTo>
                    <a:pt x="4" y="97"/>
                    <a:pt x="0" y="155"/>
                    <a:pt x="0" y="162"/>
                  </a:cubicBezTo>
                  <a:cubicBezTo>
                    <a:pt x="32" y="434"/>
                    <a:pt x="264" y="641"/>
                    <a:pt x="540" y="642"/>
                  </a:cubicBezTo>
                  <a:cubicBezTo>
                    <a:pt x="516" y="628"/>
                    <a:pt x="494" y="610"/>
                    <a:pt x="476" y="5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4" name="Google Shape;1244;p50"/>
            <p:cNvSpPr/>
            <p:nvPr/>
          </p:nvSpPr>
          <p:spPr>
            <a:xfrm>
              <a:off x="6143252" y="3545755"/>
              <a:ext cx="423253" cy="355759"/>
            </a:xfrm>
            <a:custGeom>
              <a:avLst/>
              <a:gdLst/>
              <a:ahLst/>
              <a:cxnLst/>
              <a:rect l="l" t="t" r="r" b="b"/>
              <a:pathLst>
                <a:path w="642" h="540" extrusionOk="0">
                  <a:moveTo>
                    <a:pt x="423" y="119"/>
                  </a:moveTo>
                  <a:cubicBezTo>
                    <a:pt x="217" y="119"/>
                    <a:pt x="217" y="119"/>
                    <a:pt x="217" y="119"/>
                  </a:cubicBezTo>
                  <a:cubicBezTo>
                    <a:pt x="217" y="337"/>
                    <a:pt x="217" y="337"/>
                    <a:pt x="217" y="337"/>
                  </a:cubicBezTo>
                  <a:cubicBezTo>
                    <a:pt x="0" y="337"/>
                    <a:pt x="0" y="337"/>
                    <a:pt x="0" y="337"/>
                  </a:cubicBezTo>
                  <a:cubicBezTo>
                    <a:pt x="3" y="365"/>
                    <a:pt x="12" y="425"/>
                    <a:pt x="49" y="473"/>
                  </a:cubicBezTo>
                  <a:cubicBezTo>
                    <a:pt x="98" y="536"/>
                    <a:pt x="156" y="540"/>
                    <a:pt x="162" y="540"/>
                  </a:cubicBezTo>
                  <a:cubicBezTo>
                    <a:pt x="435" y="507"/>
                    <a:pt x="641" y="275"/>
                    <a:pt x="642" y="0"/>
                  </a:cubicBezTo>
                  <a:cubicBezTo>
                    <a:pt x="629" y="24"/>
                    <a:pt x="610" y="45"/>
                    <a:pt x="586" y="64"/>
                  </a:cubicBezTo>
                  <a:cubicBezTo>
                    <a:pt x="517" y="117"/>
                    <a:pt x="427" y="119"/>
                    <a:pt x="423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45" name="Google Shape;1245;p50"/>
          <p:cNvGrpSpPr/>
          <p:nvPr/>
        </p:nvGrpSpPr>
        <p:grpSpPr>
          <a:xfrm>
            <a:off x="2520481" y="2257393"/>
            <a:ext cx="303698" cy="445825"/>
            <a:chOff x="655600" y="3183978"/>
            <a:chExt cx="490627" cy="720234"/>
          </a:xfrm>
        </p:grpSpPr>
        <p:sp>
          <p:nvSpPr>
            <p:cNvPr id="1246" name="Google Shape;1246;p50"/>
            <p:cNvSpPr/>
            <p:nvPr/>
          </p:nvSpPr>
          <p:spPr>
            <a:xfrm>
              <a:off x="781315" y="3461564"/>
              <a:ext cx="274086" cy="162243"/>
            </a:xfrm>
            <a:custGeom>
              <a:avLst/>
              <a:gdLst/>
              <a:ahLst/>
              <a:cxnLst/>
              <a:rect l="l" t="t" r="r" b="b"/>
              <a:pathLst>
                <a:path w="513" h="302" extrusionOk="0">
                  <a:moveTo>
                    <a:pt x="447" y="170"/>
                  </a:moveTo>
                  <a:cubicBezTo>
                    <a:pt x="454" y="167"/>
                    <a:pt x="462" y="168"/>
                    <a:pt x="468" y="172"/>
                  </a:cubicBezTo>
                  <a:cubicBezTo>
                    <a:pt x="474" y="175"/>
                    <a:pt x="478" y="182"/>
                    <a:pt x="479" y="189"/>
                  </a:cubicBezTo>
                  <a:cubicBezTo>
                    <a:pt x="511" y="137"/>
                    <a:pt x="511" y="137"/>
                    <a:pt x="511" y="137"/>
                  </a:cubicBezTo>
                  <a:cubicBezTo>
                    <a:pt x="513" y="133"/>
                    <a:pt x="511" y="127"/>
                    <a:pt x="507" y="125"/>
                  </a:cubicBezTo>
                  <a:cubicBezTo>
                    <a:pt x="466" y="104"/>
                    <a:pt x="418" y="87"/>
                    <a:pt x="363" y="73"/>
                  </a:cubicBezTo>
                  <a:cubicBezTo>
                    <a:pt x="339" y="68"/>
                    <a:pt x="220" y="38"/>
                    <a:pt x="197" y="31"/>
                  </a:cubicBezTo>
                  <a:cubicBezTo>
                    <a:pt x="153" y="20"/>
                    <a:pt x="118" y="10"/>
                    <a:pt x="89" y="1"/>
                  </a:cubicBezTo>
                  <a:cubicBezTo>
                    <a:pt x="85" y="0"/>
                    <a:pt x="80" y="2"/>
                    <a:pt x="78" y="6"/>
                  </a:cubicBezTo>
                  <a:cubicBezTo>
                    <a:pt x="55" y="75"/>
                    <a:pt x="55" y="75"/>
                    <a:pt x="55" y="75"/>
                  </a:cubicBezTo>
                  <a:cubicBezTo>
                    <a:pt x="54" y="76"/>
                    <a:pt x="51" y="78"/>
                    <a:pt x="49" y="77"/>
                  </a:cubicBezTo>
                  <a:cubicBezTo>
                    <a:pt x="45" y="76"/>
                    <a:pt x="41" y="74"/>
                    <a:pt x="39" y="69"/>
                  </a:cubicBezTo>
                  <a:cubicBezTo>
                    <a:pt x="38" y="67"/>
                    <a:pt x="38" y="64"/>
                    <a:pt x="37" y="61"/>
                  </a:cubicBezTo>
                  <a:cubicBezTo>
                    <a:pt x="35" y="52"/>
                    <a:pt x="27" y="48"/>
                    <a:pt x="19" y="53"/>
                  </a:cubicBezTo>
                  <a:cubicBezTo>
                    <a:pt x="12" y="58"/>
                    <a:pt x="7" y="66"/>
                    <a:pt x="4" y="74"/>
                  </a:cubicBezTo>
                  <a:cubicBezTo>
                    <a:pt x="1" y="83"/>
                    <a:pt x="0" y="93"/>
                    <a:pt x="3" y="101"/>
                  </a:cubicBezTo>
                  <a:cubicBezTo>
                    <a:pt x="6" y="109"/>
                    <a:pt x="15" y="111"/>
                    <a:pt x="22" y="106"/>
                  </a:cubicBezTo>
                  <a:cubicBezTo>
                    <a:pt x="24" y="104"/>
                    <a:pt x="26" y="102"/>
                    <a:pt x="29" y="100"/>
                  </a:cubicBezTo>
                  <a:cubicBezTo>
                    <a:pt x="33" y="97"/>
                    <a:pt x="37" y="98"/>
                    <a:pt x="41" y="100"/>
                  </a:cubicBezTo>
                  <a:cubicBezTo>
                    <a:pt x="44" y="101"/>
                    <a:pt x="44" y="103"/>
                    <a:pt x="45" y="106"/>
                  </a:cubicBezTo>
                  <a:cubicBezTo>
                    <a:pt x="20" y="179"/>
                    <a:pt x="20" y="179"/>
                    <a:pt x="20" y="179"/>
                  </a:cubicBezTo>
                  <a:cubicBezTo>
                    <a:pt x="18" y="183"/>
                    <a:pt x="21" y="188"/>
                    <a:pt x="25" y="189"/>
                  </a:cubicBezTo>
                  <a:cubicBezTo>
                    <a:pt x="53" y="198"/>
                    <a:pt x="81" y="206"/>
                    <a:pt x="111" y="214"/>
                  </a:cubicBezTo>
                  <a:cubicBezTo>
                    <a:pt x="135" y="220"/>
                    <a:pt x="278" y="256"/>
                    <a:pt x="301" y="261"/>
                  </a:cubicBezTo>
                  <a:cubicBezTo>
                    <a:pt x="346" y="272"/>
                    <a:pt x="380" y="285"/>
                    <a:pt x="404" y="299"/>
                  </a:cubicBezTo>
                  <a:cubicBezTo>
                    <a:pt x="408" y="302"/>
                    <a:pt x="414" y="300"/>
                    <a:pt x="416" y="296"/>
                  </a:cubicBezTo>
                  <a:cubicBezTo>
                    <a:pt x="446" y="245"/>
                    <a:pt x="446" y="245"/>
                    <a:pt x="446" y="245"/>
                  </a:cubicBezTo>
                  <a:cubicBezTo>
                    <a:pt x="439" y="248"/>
                    <a:pt x="432" y="247"/>
                    <a:pt x="425" y="243"/>
                  </a:cubicBezTo>
                  <a:cubicBezTo>
                    <a:pt x="419" y="240"/>
                    <a:pt x="415" y="234"/>
                    <a:pt x="414" y="226"/>
                  </a:cubicBezTo>
                  <a:cubicBezTo>
                    <a:pt x="412" y="216"/>
                    <a:pt x="415" y="204"/>
                    <a:pt x="422" y="193"/>
                  </a:cubicBezTo>
                  <a:cubicBezTo>
                    <a:pt x="428" y="182"/>
                    <a:pt x="437" y="173"/>
                    <a:pt x="447" y="17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7" name="Google Shape;1247;p50"/>
            <p:cNvSpPr/>
            <p:nvPr/>
          </p:nvSpPr>
          <p:spPr>
            <a:xfrm>
              <a:off x="850087" y="3183978"/>
              <a:ext cx="259850" cy="244775"/>
            </a:xfrm>
            <a:custGeom>
              <a:avLst/>
              <a:gdLst/>
              <a:ahLst/>
              <a:cxnLst/>
              <a:rect l="l" t="t" r="r" b="b"/>
              <a:pathLst>
                <a:path w="486" h="456" extrusionOk="0">
                  <a:moveTo>
                    <a:pt x="0" y="212"/>
                  </a:moveTo>
                  <a:cubicBezTo>
                    <a:pt x="4" y="206"/>
                    <a:pt x="11" y="203"/>
                    <a:pt x="18" y="203"/>
                  </a:cubicBezTo>
                  <a:cubicBezTo>
                    <a:pt x="26" y="203"/>
                    <a:pt x="32" y="206"/>
                    <a:pt x="37" y="212"/>
                  </a:cubicBezTo>
                  <a:cubicBezTo>
                    <a:pt x="44" y="220"/>
                    <a:pt x="48" y="232"/>
                    <a:pt x="47" y="245"/>
                  </a:cubicBezTo>
                  <a:cubicBezTo>
                    <a:pt x="48" y="258"/>
                    <a:pt x="44" y="269"/>
                    <a:pt x="37" y="277"/>
                  </a:cubicBezTo>
                  <a:cubicBezTo>
                    <a:pt x="32" y="283"/>
                    <a:pt x="26" y="286"/>
                    <a:pt x="18" y="286"/>
                  </a:cubicBezTo>
                  <a:cubicBezTo>
                    <a:pt x="11" y="286"/>
                    <a:pt x="4" y="283"/>
                    <a:pt x="0" y="277"/>
                  </a:cubicBezTo>
                  <a:cubicBezTo>
                    <a:pt x="0" y="331"/>
                    <a:pt x="0" y="331"/>
                    <a:pt x="0" y="331"/>
                  </a:cubicBezTo>
                  <a:cubicBezTo>
                    <a:pt x="0" y="336"/>
                    <a:pt x="4" y="340"/>
                    <a:pt x="9" y="340"/>
                  </a:cubicBezTo>
                  <a:cubicBezTo>
                    <a:pt x="31" y="337"/>
                    <a:pt x="55" y="336"/>
                    <a:pt x="83" y="336"/>
                  </a:cubicBezTo>
                  <a:cubicBezTo>
                    <a:pt x="202" y="336"/>
                    <a:pt x="321" y="425"/>
                    <a:pt x="321" y="425"/>
                  </a:cubicBezTo>
                  <a:cubicBezTo>
                    <a:pt x="368" y="456"/>
                    <a:pt x="397" y="454"/>
                    <a:pt x="436" y="417"/>
                  </a:cubicBezTo>
                  <a:cubicBezTo>
                    <a:pt x="436" y="417"/>
                    <a:pt x="486" y="374"/>
                    <a:pt x="486" y="334"/>
                  </a:cubicBezTo>
                  <a:cubicBezTo>
                    <a:pt x="486" y="273"/>
                    <a:pt x="343" y="186"/>
                    <a:pt x="190" y="155"/>
                  </a:cubicBezTo>
                  <a:cubicBezTo>
                    <a:pt x="190" y="49"/>
                    <a:pt x="190" y="49"/>
                    <a:pt x="190" y="49"/>
                  </a:cubicBezTo>
                  <a:cubicBezTo>
                    <a:pt x="190" y="22"/>
                    <a:pt x="163" y="0"/>
                    <a:pt x="130" y="0"/>
                  </a:cubicBezTo>
                  <a:cubicBezTo>
                    <a:pt x="60" y="0"/>
                    <a:pt x="60" y="0"/>
                    <a:pt x="60" y="0"/>
                  </a:cubicBezTo>
                  <a:cubicBezTo>
                    <a:pt x="27" y="0"/>
                    <a:pt x="0" y="22"/>
                    <a:pt x="0" y="49"/>
                  </a:cubicBezTo>
                  <a:cubicBezTo>
                    <a:pt x="0" y="148"/>
                    <a:pt x="0" y="148"/>
                    <a:pt x="0" y="148"/>
                  </a:cubicBezTo>
                  <a:cubicBezTo>
                    <a:pt x="0" y="148"/>
                    <a:pt x="0" y="148"/>
                    <a:pt x="0" y="148"/>
                  </a:cubicBezTo>
                  <a:lnTo>
                    <a:pt x="0" y="2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8" name="Google Shape;1248;p50"/>
            <p:cNvSpPr/>
            <p:nvPr/>
          </p:nvSpPr>
          <p:spPr>
            <a:xfrm>
              <a:off x="655600" y="3264496"/>
              <a:ext cx="213333" cy="294294"/>
            </a:xfrm>
            <a:custGeom>
              <a:avLst/>
              <a:gdLst/>
              <a:ahLst/>
              <a:cxnLst/>
              <a:rect l="l" t="t" r="r" b="b"/>
              <a:pathLst>
                <a:path w="399" h="548" extrusionOk="0">
                  <a:moveTo>
                    <a:pt x="242" y="541"/>
                  </a:moveTo>
                  <a:cubicBezTo>
                    <a:pt x="262" y="483"/>
                    <a:pt x="262" y="483"/>
                    <a:pt x="262" y="483"/>
                  </a:cubicBezTo>
                  <a:cubicBezTo>
                    <a:pt x="255" y="488"/>
                    <a:pt x="248" y="489"/>
                    <a:pt x="241" y="486"/>
                  </a:cubicBezTo>
                  <a:cubicBezTo>
                    <a:pt x="234" y="484"/>
                    <a:pt x="229" y="479"/>
                    <a:pt x="226" y="472"/>
                  </a:cubicBezTo>
                  <a:cubicBezTo>
                    <a:pt x="222" y="462"/>
                    <a:pt x="223" y="450"/>
                    <a:pt x="227" y="437"/>
                  </a:cubicBezTo>
                  <a:cubicBezTo>
                    <a:pt x="231" y="425"/>
                    <a:pt x="238" y="415"/>
                    <a:pt x="247" y="410"/>
                  </a:cubicBezTo>
                  <a:cubicBezTo>
                    <a:pt x="254" y="406"/>
                    <a:pt x="261" y="405"/>
                    <a:pt x="268" y="407"/>
                  </a:cubicBezTo>
                  <a:cubicBezTo>
                    <a:pt x="275" y="409"/>
                    <a:pt x="280" y="415"/>
                    <a:pt x="283" y="422"/>
                  </a:cubicBezTo>
                  <a:cubicBezTo>
                    <a:pt x="301" y="369"/>
                    <a:pt x="301" y="369"/>
                    <a:pt x="301" y="369"/>
                  </a:cubicBezTo>
                  <a:cubicBezTo>
                    <a:pt x="302" y="364"/>
                    <a:pt x="300" y="359"/>
                    <a:pt x="296" y="358"/>
                  </a:cubicBezTo>
                  <a:cubicBezTo>
                    <a:pt x="238" y="335"/>
                    <a:pt x="219" y="315"/>
                    <a:pt x="219" y="287"/>
                  </a:cubicBezTo>
                  <a:cubicBezTo>
                    <a:pt x="219" y="250"/>
                    <a:pt x="254" y="211"/>
                    <a:pt x="343" y="194"/>
                  </a:cubicBezTo>
                  <a:cubicBezTo>
                    <a:pt x="347" y="193"/>
                    <a:pt x="350" y="190"/>
                    <a:pt x="350" y="186"/>
                  </a:cubicBezTo>
                  <a:cubicBezTo>
                    <a:pt x="350" y="111"/>
                    <a:pt x="350" y="111"/>
                    <a:pt x="350" y="111"/>
                  </a:cubicBezTo>
                  <a:cubicBezTo>
                    <a:pt x="351" y="109"/>
                    <a:pt x="353" y="107"/>
                    <a:pt x="355" y="107"/>
                  </a:cubicBezTo>
                  <a:cubicBezTo>
                    <a:pt x="360" y="106"/>
                    <a:pt x="364" y="107"/>
                    <a:pt x="367" y="111"/>
                  </a:cubicBezTo>
                  <a:cubicBezTo>
                    <a:pt x="369" y="113"/>
                    <a:pt x="370" y="116"/>
                    <a:pt x="371" y="118"/>
                  </a:cubicBezTo>
                  <a:cubicBezTo>
                    <a:pt x="376" y="126"/>
                    <a:pt x="385" y="127"/>
                    <a:pt x="391" y="120"/>
                  </a:cubicBezTo>
                  <a:cubicBezTo>
                    <a:pt x="397" y="113"/>
                    <a:pt x="399" y="104"/>
                    <a:pt x="399" y="95"/>
                  </a:cubicBezTo>
                  <a:cubicBezTo>
                    <a:pt x="399" y="86"/>
                    <a:pt x="397" y="76"/>
                    <a:pt x="391" y="69"/>
                  </a:cubicBezTo>
                  <a:cubicBezTo>
                    <a:pt x="385" y="63"/>
                    <a:pt x="376" y="63"/>
                    <a:pt x="371" y="71"/>
                  </a:cubicBezTo>
                  <a:cubicBezTo>
                    <a:pt x="370" y="73"/>
                    <a:pt x="369" y="76"/>
                    <a:pt x="367" y="78"/>
                  </a:cubicBezTo>
                  <a:cubicBezTo>
                    <a:pt x="364" y="83"/>
                    <a:pt x="360" y="83"/>
                    <a:pt x="355" y="83"/>
                  </a:cubicBezTo>
                  <a:cubicBezTo>
                    <a:pt x="353" y="82"/>
                    <a:pt x="351" y="80"/>
                    <a:pt x="350" y="78"/>
                  </a:cubicBezTo>
                  <a:cubicBezTo>
                    <a:pt x="350" y="9"/>
                    <a:pt x="350" y="9"/>
                    <a:pt x="350" y="9"/>
                  </a:cubicBezTo>
                  <a:cubicBezTo>
                    <a:pt x="350" y="4"/>
                    <a:pt x="346" y="0"/>
                    <a:pt x="341" y="1"/>
                  </a:cubicBezTo>
                  <a:cubicBezTo>
                    <a:pt x="117" y="30"/>
                    <a:pt x="0" y="150"/>
                    <a:pt x="0" y="292"/>
                  </a:cubicBezTo>
                  <a:cubicBezTo>
                    <a:pt x="0" y="428"/>
                    <a:pt x="100" y="499"/>
                    <a:pt x="231" y="546"/>
                  </a:cubicBezTo>
                  <a:cubicBezTo>
                    <a:pt x="236" y="548"/>
                    <a:pt x="240" y="546"/>
                    <a:pt x="242" y="5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9" name="Google Shape;1249;p50"/>
            <p:cNvSpPr/>
            <p:nvPr/>
          </p:nvSpPr>
          <p:spPr>
            <a:xfrm>
              <a:off x="673846" y="3654405"/>
              <a:ext cx="303960" cy="249807"/>
            </a:xfrm>
            <a:custGeom>
              <a:avLst/>
              <a:gdLst/>
              <a:ahLst/>
              <a:cxnLst/>
              <a:rect l="l" t="t" r="r" b="b"/>
              <a:pathLst>
                <a:path w="569" h="465" extrusionOk="0">
                  <a:moveTo>
                    <a:pt x="520" y="368"/>
                  </a:moveTo>
                  <a:cubicBezTo>
                    <a:pt x="520" y="233"/>
                    <a:pt x="520" y="233"/>
                    <a:pt x="520" y="233"/>
                  </a:cubicBezTo>
                  <a:cubicBezTo>
                    <a:pt x="521" y="231"/>
                    <a:pt x="523" y="229"/>
                    <a:pt x="525" y="229"/>
                  </a:cubicBezTo>
                  <a:cubicBezTo>
                    <a:pt x="530" y="229"/>
                    <a:pt x="534" y="229"/>
                    <a:pt x="537" y="233"/>
                  </a:cubicBezTo>
                  <a:cubicBezTo>
                    <a:pt x="539" y="236"/>
                    <a:pt x="540" y="238"/>
                    <a:pt x="542" y="241"/>
                  </a:cubicBezTo>
                  <a:cubicBezTo>
                    <a:pt x="546" y="248"/>
                    <a:pt x="556" y="249"/>
                    <a:pt x="561" y="242"/>
                  </a:cubicBezTo>
                  <a:cubicBezTo>
                    <a:pt x="567" y="236"/>
                    <a:pt x="569" y="226"/>
                    <a:pt x="569" y="217"/>
                  </a:cubicBezTo>
                  <a:cubicBezTo>
                    <a:pt x="569" y="208"/>
                    <a:pt x="567" y="199"/>
                    <a:pt x="561" y="192"/>
                  </a:cubicBezTo>
                  <a:cubicBezTo>
                    <a:pt x="556" y="185"/>
                    <a:pt x="546" y="186"/>
                    <a:pt x="542" y="194"/>
                  </a:cubicBezTo>
                  <a:cubicBezTo>
                    <a:pt x="540" y="196"/>
                    <a:pt x="539" y="199"/>
                    <a:pt x="537" y="201"/>
                  </a:cubicBezTo>
                  <a:cubicBezTo>
                    <a:pt x="534" y="205"/>
                    <a:pt x="530" y="205"/>
                    <a:pt x="525" y="205"/>
                  </a:cubicBezTo>
                  <a:cubicBezTo>
                    <a:pt x="523" y="205"/>
                    <a:pt x="521" y="203"/>
                    <a:pt x="520" y="201"/>
                  </a:cubicBezTo>
                  <a:cubicBezTo>
                    <a:pt x="520" y="133"/>
                    <a:pt x="520" y="133"/>
                    <a:pt x="520" y="133"/>
                  </a:cubicBezTo>
                  <a:cubicBezTo>
                    <a:pt x="520" y="128"/>
                    <a:pt x="516" y="124"/>
                    <a:pt x="511" y="124"/>
                  </a:cubicBezTo>
                  <a:cubicBezTo>
                    <a:pt x="489" y="127"/>
                    <a:pt x="464" y="129"/>
                    <a:pt x="436" y="129"/>
                  </a:cubicBezTo>
                  <a:cubicBezTo>
                    <a:pt x="317" y="129"/>
                    <a:pt x="154" y="29"/>
                    <a:pt x="154" y="29"/>
                  </a:cubicBezTo>
                  <a:cubicBezTo>
                    <a:pt x="110" y="0"/>
                    <a:pt x="67" y="8"/>
                    <a:pt x="30" y="51"/>
                  </a:cubicBezTo>
                  <a:cubicBezTo>
                    <a:pt x="30" y="51"/>
                    <a:pt x="0" y="88"/>
                    <a:pt x="0" y="130"/>
                  </a:cubicBezTo>
                  <a:cubicBezTo>
                    <a:pt x="0" y="194"/>
                    <a:pt x="169" y="278"/>
                    <a:pt x="330" y="309"/>
                  </a:cubicBezTo>
                  <a:cubicBezTo>
                    <a:pt x="330" y="416"/>
                    <a:pt x="330" y="416"/>
                    <a:pt x="330" y="416"/>
                  </a:cubicBezTo>
                  <a:cubicBezTo>
                    <a:pt x="330" y="443"/>
                    <a:pt x="357" y="465"/>
                    <a:pt x="390" y="465"/>
                  </a:cubicBezTo>
                  <a:cubicBezTo>
                    <a:pt x="460" y="465"/>
                    <a:pt x="460" y="465"/>
                    <a:pt x="460" y="465"/>
                  </a:cubicBezTo>
                  <a:cubicBezTo>
                    <a:pt x="493" y="465"/>
                    <a:pt x="520" y="443"/>
                    <a:pt x="520" y="416"/>
                  </a:cubicBezTo>
                  <a:cubicBezTo>
                    <a:pt x="520" y="368"/>
                    <a:pt x="520" y="368"/>
                    <a:pt x="520" y="36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0" name="Google Shape;1250;p50"/>
            <p:cNvSpPr/>
            <p:nvPr/>
          </p:nvSpPr>
          <p:spPr>
            <a:xfrm>
              <a:off x="959159" y="3535238"/>
              <a:ext cx="187068" cy="287248"/>
            </a:xfrm>
            <a:custGeom>
              <a:avLst/>
              <a:gdLst/>
              <a:ahLst/>
              <a:cxnLst/>
              <a:rect l="l" t="t" r="r" b="b"/>
              <a:pathLst>
                <a:path w="350" h="535" extrusionOk="0">
                  <a:moveTo>
                    <a:pt x="201" y="3"/>
                  </a:moveTo>
                  <a:cubicBezTo>
                    <a:pt x="197" y="0"/>
                    <a:pt x="192" y="2"/>
                    <a:pt x="190" y="6"/>
                  </a:cubicBezTo>
                  <a:cubicBezTo>
                    <a:pt x="150" y="73"/>
                    <a:pt x="150" y="73"/>
                    <a:pt x="150" y="73"/>
                  </a:cubicBezTo>
                  <a:cubicBezTo>
                    <a:pt x="148" y="74"/>
                    <a:pt x="146" y="75"/>
                    <a:pt x="143" y="74"/>
                  </a:cubicBezTo>
                  <a:cubicBezTo>
                    <a:pt x="139" y="72"/>
                    <a:pt x="135" y="70"/>
                    <a:pt x="135" y="64"/>
                  </a:cubicBezTo>
                  <a:cubicBezTo>
                    <a:pt x="135" y="62"/>
                    <a:pt x="135" y="59"/>
                    <a:pt x="135" y="56"/>
                  </a:cubicBezTo>
                  <a:cubicBezTo>
                    <a:pt x="135" y="47"/>
                    <a:pt x="127" y="41"/>
                    <a:pt x="119" y="44"/>
                  </a:cubicBezTo>
                  <a:cubicBezTo>
                    <a:pt x="111" y="47"/>
                    <a:pt x="104" y="55"/>
                    <a:pt x="100" y="62"/>
                  </a:cubicBezTo>
                  <a:cubicBezTo>
                    <a:pt x="95" y="70"/>
                    <a:pt x="92" y="79"/>
                    <a:pt x="93" y="88"/>
                  </a:cubicBezTo>
                  <a:cubicBezTo>
                    <a:pt x="95" y="96"/>
                    <a:pt x="103" y="101"/>
                    <a:pt x="111" y="97"/>
                  </a:cubicBezTo>
                  <a:cubicBezTo>
                    <a:pt x="114" y="95"/>
                    <a:pt x="116" y="94"/>
                    <a:pt x="119" y="92"/>
                  </a:cubicBezTo>
                  <a:cubicBezTo>
                    <a:pt x="123" y="90"/>
                    <a:pt x="127" y="92"/>
                    <a:pt x="131" y="95"/>
                  </a:cubicBezTo>
                  <a:cubicBezTo>
                    <a:pt x="133" y="96"/>
                    <a:pt x="133" y="99"/>
                    <a:pt x="133" y="101"/>
                  </a:cubicBezTo>
                  <a:cubicBezTo>
                    <a:pt x="94" y="168"/>
                    <a:pt x="94" y="168"/>
                    <a:pt x="94" y="168"/>
                  </a:cubicBezTo>
                  <a:cubicBezTo>
                    <a:pt x="91" y="171"/>
                    <a:pt x="92" y="176"/>
                    <a:pt x="96" y="179"/>
                  </a:cubicBezTo>
                  <a:cubicBezTo>
                    <a:pt x="123" y="201"/>
                    <a:pt x="131" y="223"/>
                    <a:pt x="131" y="240"/>
                  </a:cubicBezTo>
                  <a:cubicBezTo>
                    <a:pt x="131" y="283"/>
                    <a:pt x="96" y="324"/>
                    <a:pt x="7" y="342"/>
                  </a:cubicBezTo>
                  <a:cubicBezTo>
                    <a:pt x="3" y="342"/>
                    <a:pt x="0" y="346"/>
                    <a:pt x="0" y="350"/>
                  </a:cubicBezTo>
                  <a:cubicBezTo>
                    <a:pt x="0" y="407"/>
                    <a:pt x="0" y="407"/>
                    <a:pt x="0" y="407"/>
                  </a:cubicBezTo>
                  <a:cubicBezTo>
                    <a:pt x="4" y="401"/>
                    <a:pt x="11" y="397"/>
                    <a:pt x="19" y="397"/>
                  </a:cubicBezTo>
                  <a:cubicBezTo>
                    <a:pt x="26" y="397"/>
                    <a:pt x="33" y="401"/>
                    <a:pt x="37" y="406"/>
                  </a:cubicBezTo>
                  <a:cubicBezTo>
                    <a:pt x="44" y="415"/>
                    <a:pt x="48" y="426"/>
                    <a:pt x="48" y="439"/>
                  </a:cubicBezTo>
                  <a:cubicBezTo>
                    <a:pt x="48" y="452"/>
                    <a:pt x="44" y="464"/>
                    <a:pt x="37" y="472"/>
                  </a:cubicBezTo>
                  <a:cubicBezTo>
                    <a:pt x="33" y="478"/>
                    <a:pt x="26" y="481"/>
                    <a:pt x="19" y="481"/>
                  </a:cubicBezTo>
                  <a:cubicBezTo>
                    <a:pt x="11" y="481"/>
                    <a:pt x="4" y="478"/>
                    <a:pt x="0" y="472"/>
                  </a:cubicBezTo>
                  <a:cubicBezTo>
                    <a:pt x="0" y="526"/>
                    <a:pt x="0" y="526"/>
                    <a:pt x="0" y="526"/>
                  </a:cubicBezTo>
                  <a:cubicBezTo>
                    <a:pt x="0" y="531"/>
                    <a:pt x="4" y="535"/>
                    <a:pt x="9" y="535"/>
                  </a:cubicBezTo>
                  <a:cubicBezTo>
                    <a:pt x="245" y="503"/>
                    <a:pt x="350" y="374"/>
                    <a:pt x="350" y="237"/>
                  </a:cubicBezTo>
                  <a:cubicBezTo>
                    <a:pt x="350" y="143"/>
                    <a:pt x="301" y="62"/>
                    <a:pt x="201" y="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1" name="Google Shape;1251;p50"/>
          <p:cNvGrpSpPr/>
          <p:nvPr/>
        </p:nvGrpSpPr>
        <p:grpSpPr>
          <a:xfrm>
            <a:off x="7213443" y="2257509"/>
            <a:ext cx="189785" cy="445592"/>
            <a:chOff x="8011692" y="3184166"/>
            <a:chExt cx="306600" cy="719859"/>
          </a:xfrm>
        </p:grpSpPr>
        <p:sp>
          <p:nvSpPr>
            <p:cNvPr id="1252" name="Google Shape;1252;p50"/>
            <p:cNvSpPr/>
            <p:nvPr/>
          </p:nvSpPr>
          <p:spPr>
            <a:xfrm>
              <a:off x="8011692" y="3885096"/>
              <a:ext cx="306496" cy="18928"/>
            </a:xfrm>
            <a:custGeom>
              <a:avLst/>
              <a:gdLst/>
              <a:ahLst/>
              <a:cxnLst/>
              <a:rect l="l" t="t" r="r" b="b"/>
              <a:pathLst>
                <a:path w="569" h="35" extrusionOk="0">
                  <a:moveTo>
                    <a:pt x="569" y="13"/>
                  </a:moveTo>
                  <a:cubicBezTo>
                    <a:pt x="569" y="19"/>
                    <a:pt x="562" y="23"/>
                    <a:pt x="554" y="24"/>
                  </a:cubicBezTo>
                  <a:cubicBezTo>
                    <a:pt x="520" y="28"/>
                    <a:pt x="430" y="35"/>
                    <a:pt x="284" y="35"/>
                  </a:cubicBezTo>
                  <a:cubicBezTo>
                    <a:pt x="134" y="35"/>
                    <a:pt x="47" y="28"/>
                    <a:pt x="14" y="24"/>
                  </a:cubicBezTo>
                  <a:cubicBezTo>
                    <a:pt x="6" y="23"/>
                    <a:pt x="0" y="19"/>
                    <a:pt x="0" y="13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69" y="0"/>
                    <a:pt x="569" y="0"/>
                    <a:pt x="569" y="0"/>
                  </a:cubicBezTo>
                  <a:lnTo>
                    <a:pt x="569" y="13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3" name="Google Shape;1253;p50"/>
            <p:cNvSpPr/>
            <p:nvPr/>
          </p:nvSpPr>
          <p:spPr>
            <a:xfrm>
              <a:off x="8011692" y="3184166"/>
              <a:ext cx="306496" cy="40025"/>
            </a:xfrm>
            <a:custGeom>
              <a:avLst/>
              <a:gdLst/>
              <a:ahLst/>
              <a:cxnLst/>
              <a:rect l="l" t="t" r="r" b="b"/>
              <a:pathLst>
                <a:path w="569" h="74" extrusionOk="0">
                  <a:moveTo>
                    <a:pt x="372" y="32"/>
                  </a:moveTo>
                  <a:cubicBezTo>
                    <a:pt x="372" y="24"/>
                    <a:pt x="372" y="24"/>
                    <a:pt x="372" y="24"/>
                  </a:cubicBezTo>
                  <a:cubicBezTo>
                    <a:pt x="372" y="14"/>
                    <a:pt x="360" y="6"/>
                    <a:pt x="345" y="4"/>
                  </a:cubicBezTo>
                  <a:cubicBezTo>
                    <a:pt x="325" y="2"/>
                    <a:pt x="316" y="0"/>
                    <a:pt x="287" y="0"/>
                  </a:cubicBezTo>
                  <a:cubicBezTo>
                    <a:pt x="255" y="0"/>
                    <a:pt x="247" y="2"/>
                    <a:pt x="228" y="4"/>
                  </a:cubicBezTo>
                  <a:cubicBezTo>
                    <a:pt x="212" y="5"/>
                    <a:pt x="201" y="14"/>
                    <a:pt x="201" y="24"/>
                  </a:cubicBezTo>
                  <a:cubicBezTo>
                    <a:pt x="201" y="32"/>
                    <a:pt x="201" y="32"/>
                    <a:pt x="201" y="32"/>
                  </a:cubicBezTo>
                  <a:cubicBezTo>
                    <a:pt x="201" y="36"/>
                    <a:pt x="195" y="40"/>
                    <a:pt x="188" y="41"/>
                  </a:cubicBezTo>
                  <a:cubicBezTo>
                    <a:pt x="108" y="43"/>
                    <a:pt x="36" y="48"/>
                    <a:pt x="13" y="50"/>
                  </a:cubicBezTo>
                  <a:cubicBezTo>
                    <a:pt x="6" y="51"/>
                    <a:pt x="0" y="55"/>
                    <a:pt x="0" y="60"/>
                  </a:cubicBezTo>
                  <a:cubicBezTo>
                    <a:pt x="0" y="74"/>
                    <a:pt x="0" y="74"/>
                    <a:pt x="0" y="74"/>
                  </a:cubicBezTo>
                  <a:cubicBezTo>
                    <a:pt x="569" y="74"/>
                    <a:pt x="569" y="74"/>
                    <a:pt x="569" y="74"/>
                  </a:cubicBezTo>
                  <a:cubicBezTo>
                    <a:pt x="569" y="60"/>
                    <a:pt x="569" y="60"/>
                    <a:pt x="569" y="60"/>
                  </a:cubicBezTo>
                  <a:cubicBezTo>
                    <a:pt x="569" y="55"/>
                    <a:pt x="563" y="51"/>
                    <a:pt x="555" y="50"/>
                  </a:cubicBezTo>
                  <a:cubicBezTo>
                    <a:pt x="533" y="47"/>
                    <a:pt x="464" y="43"/>
                    <a:pt x="385" y="41"/>
                  </a:cubicBezTo>
                  <a:cubicBezTo>
                    <a:pt x="378" y="40"/>
                    <a:pt x="372" y="36"/>
                    <a:pt x="372" y="3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4" name="Google Shape;1254;p50"/>
            <p:cNvSpPr txBox="1"/>
            <p:nvPr/>
          </p:nvSpPr>
          <p:spPr>
            <a:xfrm>
              <a:off x="8011692" y="3395332"/>
              <a:ext cx="306600" cy="1572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5" name="Google Shape;1255;p50"/>
            <p:cNvSpPr txBox="1"/>
            <p:nvPr/>
          </p:nvSpPr>
          <p:spPr>
            <a:xfrm>
              <a:off x="8011692" y="3231683"/>
              <a:ext cx="306600" cy="159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6" name="Google Shape;1256;p50"/>
            <p:cNvSpPr txBox="1"/>
            <p:nvPr/>
          </p:nvSpPr>
          <p:spPr>
            <a:xfrm>
              <a:off x="8011692" y="3718293"/>
              <a:ext cx="306600" cy="159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7" name="Google Shape;1257;p50"/>
            <p:cNvSpPr txBox="1"/>
            <p:nvPr/>
          </p:nvSpPr>
          <p:spPr>
            <a:xfrm>
              <a:off x="8011692" y="3556812"/>
              <a:ext cx="306600" cy="157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58" name="Google Shape;1258;p50"/>
          <p:cNvGrpSpPr/>
          <p:nvPr/>
        </p:nvGrpSpPr>
        <p:grpSpPr>
          <a:xfrm>
            <a:off x="7648230" y="2257259"/>
            <a:ext cx="246199" cy="445516"/>
            <a:chOff x="4556125" y="630237"/>
            <a:chExt cx="3081338" cy="5568950"/>
          </a:xfrm>
        </p:grpSpPr>
        <p:sp>
          <p:nvSpPr>
            <p:cNvPr id="1259" name="Google Shape;1259;p50"/>
            <p:cNvSpPr/>
            <p:nvPr/>
          </p:nvSpPr>
          <p:spPr>
            <a:xfrm>
              <a:off x="4756150" y="630237"/>
              <a:ext cx="2397126" cy="1016000"/>
            </a:xfrm>
            <a:custGeom>
              <a:avLst/>
              <a:gdLst/>
              <a:ahLst/>
              <a:cxnLst/>
              <a:rect l="l" t="t" r="r" b="b"/>
              <a:pathLst>
                <a:path w="550" h="233" extrusionOk="0">
                  <a:moveTo>
                    <a:pt x="88" y="233"/>
                  </a:moveTo>
                  <a:cubicBezTo>
                    <a:pt x="49" y="233"/>
                    <a:pt x="14" y="205"/>
                    <a:pt x="7" y="165"/>
                  </a:cubicBezTo>
                  <a:cubicBezTo>
                    <a:pt x="0" y="120"/>
                    <a:pt x="30" y="78"/>
                    <a:pt x="74" y="71"/>
                  </a:cubicBezTo>
                  <a:cubicBezTo>
                    <a:pt x="448" y="8"/>
                    <a:pt x="448" y="8"/>
                    <a:pt x="448" y="8"/>
                  </a:cubicBezTo>
                  <a:cubicBezTo>
                    <a:pt x="492" y="0"/>
                    <a:pt x="535" y="30"/>
                    <a:pt x="542" y="75"/>
                  </a:cubicBezTo>
                  <a:cubicBezTo>
                    <a:pt x="550" y="120"/>
                    <a:pt x="520" y="162"/>
                    <a:pt x="475" y="169"/>
                  </a:cubicBezTo>
                  <a:cubicBezTo>
                    <a:pt x="102" y="232"/>
                    <a:pt x="102" y="232"/>
                    <a:pt x="102" y="232"/>
                  </a:cubicBezTo>
                  <a:cubicBezTo>
                    <a:pt x="97" y="233"/>
                    <a:pt x="92" y="233"/>
                    <a:pt x="88" y="23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0" name="Google Shape;1260;p50"/>
            <p:cNvSpPr/>
            <p:nvPr/>
          </p:nvSpPr>
          <p:spPr>
            <a:xfrm>
              <a:off x="4556125" y="1357312"/>
              <a:ext cx="3081338" cy="1135062"/>
            </a:xfrm>
            <a:custGeom>
              <a:avLst/>
              <a:gdLst/>
              <a:ahLst/>
              <a:cxnLst/>
              <a:rect l="l" t="t" r="r" b="b"/>
              <a:pathLst>
                <a:path w="707" h="260" extrusionOk="0">
                  <a:moveTo>
                    <a:pt x="88" y="260"/>
                  </a:moveTo>
                  <a:cubicBezTo>
                    <a:pt x="49" y="260"/>
                    <a:pt x="14" y="232"/>
                    <a:pt x="7" y="192"/>
                  </a:cubicBezTo>
                  <a:cubicBezTo>
                    <a:pt x="0" y="147"/>
                    <a:pt x="30" y="105"/>
                    <a:pt x="74" y="97"/>
                  </a:cubicBezTo>
                  <a:cubicBezTo>
                    <a:pt x="605" y="7"/>
                    <a:pt x="605" y="7"/>
                    <a:pt x="605" y="7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1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0"/>
                    <a:pt x="88" y="26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1" name="Google Shape;1261;p50"/>
            <p:cNvSpPr/>
            <p:nvPr/>
          </p:nvSpPr>
          <p:spPr>
            <a:xfrm>
              <a:off x="4556125" y="2168525"/>
              <a:ext cx="3081338" cy="1139825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2"/>
                    <a:pt x="7" y="192"/>
                  </a:cubicBezTo>
                  <a:cubicBezTo>
                    <a:pt x="0" y="148"/>
                    <a:pt x="30" y="105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0"/>
                    <a:pt x="699" y="75"/>
                  </a:cubicBezTo>
                  <a:cubicBezTo>
                    <a:pt x="707" y="119"/>
                    <a:pt x="677" y="162"/>
                    <a:pt x="632" y="169"/>
                  </a:cubicBezTo>
                  <a:cubicBezTo>
                    <a:pt x="102" y="259"/>
                    <a:pt x="102" y="259"/>
                    <a:pt x="102" y="259"/>
                  </a:cubicBezTo>
                  <a:cubicBezTo>
                    <a:pt x="97" y="260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2" name="Google Shape;1262;p50"/>
            <p:cNvSpPr/>
            <p:nvPr/>
          </p:nvSpPr>
          <p:spPr>
            <a:xfrm>
              <a:off x="4556125" y="2981325"/>
              <a:ext cx="3081338" cy="1138237"/>
            </a:xfrm>
            <a:custGeom>
              <a:avLst/>
              <a:gdLst/>
              <a:ahLst/>
              <a:cxnLst/>
              <a:rect l="l" t="t" r="r" b="b"/>
              <a:pathLst>
                <a:path w="707" h="261" extrusionOk="0">
                  <a:moveTo>
                    <a:pt x="88" y="261"/>
                  </a:moveTo>
                  <a:cubicBezTo>
                    <a:pt x="49" y="261"/>
                    <a:pt x="14" y="233"/>
                    <a:pt x="7" y="193"/>
                  </a:cubicBezTo>
                  <a:cubicBezTo>
                    <a:pt x="0" y="148"/>
                    <a:pt x="30" y="106"/>
                    <a:pt x="74" y="98"/>
                  </a:cubicBezTo>
                  <a:cubicBezTo>
                    <a:pt x="605" y="8"/>
                    <a:pt x="605" y="8"/>
                    <a:pt x="605" y="8"/>
                  </a:cubicBezTo>
                  <a:cubicBezTo>
                    <a:pt x="649" y="0"/>
                    <a:pt x="692" y="31"/>
                    <a:pt x="699" y="75"/>
                  </a:cubicBezTo>
                  <a:cubicBezTo>
                    <a:pt x="707" y="120"/>
                    <a:pt x="677" y="162"/>
                    <a:pt x="632" y="170"/>
                  </a:cubicBezTo>
                  <a:cubicBezTo>
                    <a:pt x="102" y="260"/>
                    <a:pt x="102" y="260"/>
                    <a:pt x="102" y="260"/>
                  </a:cubicBezTo>
                  <a:cubicBezTo>
                    <a:pt x="97" y="261"/>
                    <a:pt x="93" y="261"/>
                    <a:pt x="88" y="26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3" name="Google Shape;1263;p50"/>
            <p:cNvSpPr/>
            <p:nvPr/>
          </p:nvSpPr>
          <p:spPr>
            <a:xfrm>
              <a:off x="4830762" y="4476750"/>
              <a:ext cx="2535237" cy="1722437"/>
            </a:xfrm>
            <a:custGeom>
              <a:avLst/>
              <a:gdLst/>
              <a:ahLst/>
              <a:cxnLst/>
              <a:rect l="l" t="t" r="r" b="b"/>
              <a:pathLst>
                <a:path w="582" h="395" extrusionOk="0">
                  <a:moveTo>
                    <a:pt x="550" y="0"/>
                  </a:moveTo>
                  <a:cubicBezTo>
                    <a:pt x="32" y="0"/>
                    <a:pt x="32" y="0"/>
                    <a:pt x="32" y="0"/>
                  </a:cubicBezTo>
                  <a:cubicBezTo>
                    <a:pt x="14" y="0"/>
                    <a:pt x="0" y="14"/>
                    <a:pt x="0" y="31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0" y="152"/>
                    <a:pt x="72" y="234"/>
                    <a:pt x="166" y="250"/>
                  </a:cubicBezTo>
                  <a:cubicBezTo>
                    <a:pt x="164" y="253"/>
                    <a:pt x="164" y="256"/>
                    <a:pt x="164" y="259"/>
                  </a:cubicBezTo>
                  <a:cubicBezTo>
                    <a:pt x="164" y="273"/>
                    <a:pt x="175" y="284"/>
                    <a:pt x="188" y="284"/>
                  </a:cubicBezTo>
                  <a:cubicBezTo>
                    <a:pt x="190" y="284"/>
                    <a:pt x="190" y="284"/>
                    <a:pt x="190" y="284"/>
                  </a:cubicBezTo>
                  <a:cubicBezTo>
                    <a:pt x="180" y="287"/>
                    <a:pt x="173" y="296"/>
                    <a:pt x="173" y="308"/>
                  </a:cubicBezTo>
                  <a:cubicBezTo>
                    <a:pt x="173" y="321"/>
                    <a:pt x="184" y="332"/>
                    <a:pt x="197" y="332"/>
                  </a:cubicBezTo>
                  <a:cubicBezTo>
                    <a:pt x="186" y="334"/>
                    <a:pt x="177" y="344"/>
                    <a:pt x="177" y="356"/>
                  </a:cubicBezTo>
                  <a:cubicBezTo>
                    <a:pt x="177" y="370"/>
                    <a:pt x="188" y="381"/>
                    <a:pt x="202" y="381"/>
                  </a:cubicBezTo>
                  <a:cubicBezTo>
                    <a:pt x="218" y="381"/>
                    <a:pt x="218" y="381"/>
                    <a:pt x="218" y="381"/>
                  </a:cubicBezTo>
                  <a:cubicBezTo>
                    <a:pt x="232" y="390"/>
                    <a:pt x="259" y="395"/>
                    <a:pt x="289" y="395"/>
                  </a:cubicBezTo>
                  <a:cubicBezTo>
                    <a:pt x="319" y="395"/>
                    <a:pt x="346" y="390"/>
                    <a:pt x="360" y="381"/>
                  </a:cubicBezTo>
                  <a:cubicBezTo>
                    <a:pt x="379" y="381"/>
                    <a:pt x="379" y="381"/>
                    <a:pt x="379" y="381"/>
                  </a:cubicBezTo>
                  <a:cubicBezTo>
                    <a:pt x="393" y="381"/>
                    <a:pt x="404" y="370"/>
                    <a:pt x="404" y="356"/>
                  </a:cubicBezTo>
                  <a:cubicBezTo>
                    <a:pt x="404" y="344"/>
                    <a:pt x="395" y="335"/>
                    <a:pt x="384" y="332"/>
                  </a:cubicBezTo>
                  <a:cubicBezTo>
                    <a:pt x="398" y="332"/>
                    <a:pt x="409" y="321"/>
                    <a:pt x="409" y="308"/>
                  </a:cubicBezTo>
                  <a:cubicBezTo>
                    <a:pt x="409" y="296"/>
                    <a:pt x="401" y="287"/>
                    <a:pt x="391" y="284"/>
                  </a:cubicBezTo>
                  <a:cubicBezTo>
                    <a:pt x="392" y="284"/>
                    <a:pt x="392" y="284"/>
                    <a:pt x="392" y="284"/>
                  </a:cubicBezTo>
                  <a:cubicBezTo>
                    <a:pt x="406" y="284"/>
                    <a:pt x="417" y="273"/>
                    <a:pt x="417" y="259"/>
                  </a:cubicBezTo>
                  <a:cubicBezTo>
                    <a:pt x="417" y="256"/>
                    <a:pt x="416" y="253"/>
                    <a:pt x="415" y="250"/>
                  </a:cubicBezTo>
                  <a:cubicBezTo>
                    <a:pt x="510" y="234"/>
                    <a:pt x="582" y="153"/>
                    <a:pt x="582" y="54"/>
                  </a:cubicBezTo>
                  <a:cubicBezTo>
                    <a:pt x="582" y="31"/>
                    <a:pt x="582" y="31"/>
                    <a:pt x="582" y="31"/>
                  </a:cubicBezTo>
                  <a:cubicBezTo>
                    <a:pt x="582" y="14"/>
                    <a:pt x="567" y="0"/>
                    <a:pt x="5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4" name="Google Shape;1264;p50"/>
            <p:cNvSpPr/>
            <p:nvPr/>
          </p:nvSpPr>
          <p:spPr>
            <a:xfrm>
              <a:off x="5078412" y="4067175"/>
              <a:ext cx="714375" cy="322262"/>
            </a:xfrm>
            <a:custGeom>
              <a:avLst/>
              <a:gdLst/>
              <a:ahLst/>
              <a:cxnLst/>
              <a:rect l="l" t="t" r="r" b="b"/>
              <a:pathLst>
                <a:path w="164" h="74" extrusionOk="0">
                  <a:moveTo>
                    <a:pt x="164" y="67"/>
                  </a:moveTo>
                  <a:cubicBezTo>
                    <a:pt x="164" y="12"/>
                    <a:pt x="164" y="12"/>
                    <a:pt x="164" y="12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4" y="27"/>
                    <a:pt x="0" y="31"/>
                    <a:pt x="0" y="36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0" y="71"/>
                    <a:pt x="3" y="74"/>
                    <a:pt x="8" y="74"/>
                  </a:cubicBezTo>
                  <a:cubicBezTo>
                    <a:pt x="156" y="74"/>
                    <a:pt x="156" y="74"/>
                    <a:pt x="156" y="74"/>
                  </a:cubicBezTo>
                  <a:cubicBezTo>
                    <a:pt x="160" y="74"/>
                    <a:pt x="164" y="71"/>
                    <a:pt x="164" y="6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5" name="Google Shape;1265;p50"/>
            <p:cNvSpPr/>
            <p:nvPr/>
          </p:nvSpPr>
          <p:spPr>
            <a:xfrm>
              <a:off x="6389687" y="3844925"/>
              <a:ext cx="715962" cy="544512"/>
            </a:xfrm>
            <a:custGeom>
              <a:avLst/>
              <a:gdLst/>
              <a:ahLst/>
              <a:cxnLst/>
              <a:rect l="l" t="t" r="r" b="b"/>
              <a:pathLst>
                <a:path w="164" h="125" extrusionOk="0">
                  <a:moveTo>
                    <a:pt x="164" y="118"/>
                  </a:moveTo>
                  <a:cubicBezTo>
                    <a:pt x="164" y="11"/>
                    <a:pt x="164" y="11"/>
                    <a:pt x="164" y="11"/>
                  </a:cubicBezTo>
                  <a:cubicBezTo>
                    <a:pt x="164" y="5"/>
                    <a:pt x="158" y="0"/>
                    <a:pt x="152" y="1"/>
                  </a:cubicBezTo>
                  <a:cubicBezTo>
                    <a:pt x="8" y="26"/>
                    <a:pt x="8" y="26"/>
                    <a:pt x="8" y="26"/>
                  </a:cubicBezTo>
                  <a:cubicBezTo>
                    <a:pt x="3" y="26"/>
                    <a:pt x="0" y="31"/>
                    <a:pt x="0" y="36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122"/>
                    <a:pt x="3" y="125"/>
                    <a:pt x="8" y="125"/>
                  </a:cubicBezTo>
                  <a:cubicBezTo>
                    <a:pt x="156" y="125"/>
                    <a:pt x="156" y="125"/>
                    <a:pt x="156" y="125"/>
                  </a:cubicBezTo>
                  <a:cubicBezTo>
                    <a:pt x="160" y="125"/>
                    <a:pt x="164" y="122"/>
                    <a:pt x="164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66" name="Google Shape;1266;p50"/>
          <p:cNvGrpSpPr/>
          <p:nvPr/>
        </p:nvGrpSpPr>
        <p:grpSpPr>
          <a:xfrm>
            <a:off x="1829253" y="2257459"/>
            <a:ext cx="445768" cy="445697"/>
            <a:chOff x="1674084" y="3214987"/>
            <a:chExt cx="720142" cy="720027"/>
          </a:xfrm>
        </p:grpSpPr>
        <p:sp>
          <p:nvSpPr>
            <p:cNvPr id="1267" name="Google Shape;1267;p50"/>
            <p:cNvSpPr/>
            <p:nvPr/>
          </p:nvSpPr>
          <p:spPr>
            <a:xfrm>
              <a:off x="1674084" y="3354958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5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2"/>
                    <a:pt x="190" y="52"/>
                  </a:cubicBezTo>
                  <a:cubicBezTo>
                    <a:pt x="120" y="52"/>
                    <a:pt x="120" y="52"/>
                    <a:pt x="120" y="52"/>
                  </a:cubicBezTo>
                  <a:cubicBezTo>
                    <a:pt x="118" y="51"/>
                    <a:pt x="115" y="50"/>
                    <a:pt x="115" y="47"/>
                  </a:cubicBezTo>
                  <a:cubicBezTo>
                    <a:pt x="115" y="42"/>
                    <a:pt x="115" y="37"/>
                    <a:pt x="120" y="34"/>
                  </a:cubicBezTo>
                  <a:cubicBezTo>
                    <a:pt x="122" y="32"/>
                    <a:pt x="125" y="31"/>
                    <a:pt x="128" y="30"/>
                  </a:cubicBezTo>
                  <a:cubicBezTo>
                    <a:pt x="136" y="25"/>
                    <a:pt x="137" y="14"/>
                    <a:pt x="129" y="8"/>
                  </a:cubicBezTo>
                  <a:cubicBezTo>
                    <a:pt x="122" y="2"/>
                    <a:pt x="112" y="0"/>
                    <a:pt x="102" y="0"/>
                  </a:cubicBezTo>
                  <a:cubicBezTo>
                    <a:pt x="93" y="0"/>
                    <a:pt x="82" y="2"/>
                    <a:pt x="75" y="8"/>
                  </a:cubicBezTo>
                  <a:cubicBezTo>
                    <a:pt x="68" y="14"/>
                    <a:pt x="69" y="25"/>
                    <a:pt x="77" y="30"/>
                  </a:cubicBezTo>
                  <a:cubicBezTo>
                    <a:pt x="80" y="31"/>
                    <a:pt x="82" y="32"/>
                    <a:pt x="85" y="34"/>
                  </a:cubicBezTo>
                  <a:cubicBezTo>
                    <a:pt x="89" y="37"/>
                    <a:pt x="90" y="42"/>
                    <a:pt x="89" y="47"/>
                  </a:cubicBezTo>
                  <a:cubicBezTo>
                    <a:pt x="89" y="50"/>
                    <a:pt x="87" y="51"/>
                    <a:pt x="85" y="52"/>
                  </a:cubicBezTo>
                  <a:cubicBezTo>
                    <a:pt x="15" y="52"/>
                    <a:pt x="15" y="52"/>
                    <a:pt x="15" y="52"/>
                  </a:cubicBezTo>
                  <a:cubicBezTo>
                    <a:pt x="7" y="52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5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8" name="Google Shape;1268;p50"/>
            <p:cNvSpPr/>
            <p:nvPr/>
          </p:nvSpPr>
          <p:spPr>
            <a:xfrm>
              <a:off x="1674084" y="3534654"/>
              <a:ext cx="179880" cy="21352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57" y="222"/>
                  </a:moveTo>
                  <a:cubicBezTo>
                    <a:pt x="57" y="214"/>
                    <a:pt x="61" y="207"/>
                    <a:pt x="67" y="202"/>
                  </a:cubicBezTo>
                  <a:cubicBezTo>
                    <a:pt x="76" y="195"/>
                    <a:pt x="88" y="191"/>
                    <a:pt x="102" y="191"/>
                  </a:cubicBezTo>
                  <a:cubicBezTo>
                    <a:pt x="116" y="191"/>
                    <a:pt x="129" y="195"/>
                    <a:pt x="137" y="202"/>
                  </a:cubicBezTo>
                  <a:cubicBezTo>
                    <a:pt x="144" y="207"/>
                    <a:pt x="147" y="214"/>
                    <a:pt x="147" y="222"/>
                  </a:cubicBezTo>
                  <a:cubicBezTo>
                    <a:pt x="147" y="230"/>
                    <a:pt x="143" y="237"/>
                    <a:pt x="137" y="242"/>
                  </a:cubicBezTo>
                  <a:cubicBezTo>
                    <a:pt x="190" y="242"/>
                    <a:pt x="190" y="242"/>
                    <a:pt x="190" y="242"/>
                  </a:cubicBezTo>
                  <a:cubicBezTo>
                    <a:pt x="198" y="242"/>
                    <a:pt x="204" y="236"/>
                    <a:pt x="204" y="227"/>
                  </a:cubicBezTo>
                  <a:cubicBezTo>
                    <a:pt x="204" y="67"/>
                    <a:pt x="204" y="67"/>
                    <a:pt x="204" y="67"/>
                  </a:cubicBezTo>
                  <a:cubicBezTo>
                    <a:pt x="204" y="59"/>
                    <a:pt x="198" y="53"/>
                    <a:pt x="190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4"/>
                  </a:cubicBezTo>
                  <a:cubicBezTo>
                    <a:pt x="122" y="33"/>
                    <a:pt x="125" y="31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1"/>
                    <a:pt x="82" y="33"/>
                    <a:pt x="85" y="34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27"/>
                    <a:pt x="0" y="227"/>
                    <a:pt x="0" y="227"/>
                  </a:cubicBezTo>
                  <a:cubicBezTo>
                    <a:pt x="0" y="236"/>
                    <a:pt x="7" y="242"/>
                    <a:pt x="15" y="242"/>
                  </a:cubicBezTo>
                  <a:cubicBezTo>
                    <a:pt x="68" y="242"/>
                    <a:pt x="68" y="242"/>
                    <a:pt x="68" y="242"/>
                  </a:cubicBezTo>
                  <a:cubicBezTo>
                    <a:pt x="61" y="237"/>
                    <a:pt x="57" y="230"/>
                    <a:pt x="57" y="222"/>
                  </a:cubicBez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9" name="Google Shape;1269;p50"/>
            <p:cNvSpPr/>
            <p:nvPr/>
          </p:nvSpPr>
          <p:spPr>
            <a:xfrm>
              <a:off x="1861110" y="3214987"/>
              <a:ext cx="212190" cy="179696"/>
            </a:xfrm>
            <a:custGeom>
              <a:avLst/>
              <a:gdLst/>
              <a:ahLst/>
              <a:cxnLst/>
              <a:rect l="l" t="t" r="r" b="b"/>
              <a:pathLst>
                <a:path w="241" h="204" extrusionOk="0">
                  <a:moveTo>
                    <a:pt x="20" y="57"/>
                  </a:moveTo>
                  <a:cubicBezTo>
                    <a:pt x="27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7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7" y="119"/>
                  </a:cubicBezTo>
                  <a:cubicBezTo>
                    <a:pt x="209" y="122"/>
                    <a:pt x="210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1" y="112"/>
                    <a:pt x="241" y="102"/>
                  </a:cubicBezTo>
                  <a:cubicBezTo>
                    <a:pt x="241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0" y="79"/>
                    <a:pt x="209" y="82"/>
                    <a:pt x="207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0" name="Google Shape;1270;p50"/>
            <p:cNvSpPr/>
            <p:nvPr/>
          </p:nvSpPr>
          <p:spPr>
            <a:xfrm>
              <a:off x="2040679" y="3214987"/>
              <a:ext cx="213433" cy="179696"/>
            </a:xfrm>
            <a:custGeom>
              <a:avLst/>
              <a:gdLst/>
              <a:ahLst/>
              <a:cxnLst/>
              <a:rect l="l" t="t" r="r" b="b"/>
              <a:pathLst>
                <a:path w="242" h="204" extrusionOk="0">
                  <a:moveTo>
                    <a:pt x="20" y="57"/>
                  </a:move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9"/>
                    <a:pt x="0" y="189"/>
                    <a:pt x="0" y="189"/>
                  </a:cubicBezTo>
                  <a:cubicBezTo>
                    <a:pt x="0" y="197"/>
                    <a:pt x="6" y="204"/>
                    <a:pt x="14" y="204"/>
                  </a:cubicBezTo>
                  <a:cubicBezTo>
                    <a:pt x="175" y="204"/>
                    <a:pt x="175" y="204"/>
                    <a:pt x="175" y="204"/>
                  </a:cubicBezTo>
                  <a:cubicBezTo>
                    <a:pt x="183" y="204"/>
                    <a:pt x="189" y="197"/>
                    <a:pt x="189" y="189"/>
                  </a:cubicBezTo>
                  <a:cubicBezTo>
                    <a:pt x="189" y="119"/>
                    <a:pt x="189" y="119"/>
                    <a:pt x="189" y="119"/>
                  </a:cubicBezTo>
                  <a:cubicBezTo>
                    <a:pt x="190" y="117"/>
                    <a:pt x="192" y="115"/>
                    <a:pt x="195" y="115"/>
                  </a:cubicBezTo>
                  <a:cubicBezTo>
                    <a:pt x="200" y="115"/>
                    <a:pt x="204" y="115"/>
                    <a:pt x="208" y="119"/>
                  </a:cubicBezTo>
                  <a:cubicBezTo>
                    <a:pt x="209" y="122"/>
                    <a:pt x="211" y="125"/>
                    <a:pt x="212" y="127"/>
                  </a:cubicBezTo>
                  <a:cubicBezTo>
                    <a:pt x="217" y="135"/>
                    <a:pt x="227" y="136"/>
                    <a:pt x="233" y="129"/>
                  </a:cubicBezTo>
                  <a:cubicBezTo>
                    <a:pt x="239" y="122"/>
                    <a:pt x="242" y="112"/>
                    <a:pt x="241" y="102"/>
                  </a:cubicBezTo>
                  <a:cubicBezTo>
                    <a:pt x="242" y="92"/>
                    <a:pt x="239" y="82"/>
                    <a:pt x="233" y="75"/>
                  </a:cubicBezTo>
                  <a:cubicBezTo>
                    <a:pt x="227" y="68"/>
                    <a:pt x="217" y="69"/>
                    <a:pt x="212" y="77"/>
                  </a:cubicBezTo>
                  <a:cubicBezTo>
                    <a:pt x="211" y="79"/>
                    <a:pt x="209" y="82"/>
                    <a:pt x="208" y="85"/>
                  </a:cubicBezTo>
                  <a:cubicBezTo>
                    <a:pt x="204" y="89"/>
                    <a:pt x="200" y="89"/>
                    <a:pt x="195" y="89"/>
                  </a:cubicBezTo>
                  <a:cubicBezTo>
                    <a:pt x="192" y="89"/>
                    <a:pt x="190" y="87"/>
                    <a:pt x="189" y="85"/>
                  </a:cubicBezTo>
                  <a:cubicBezTo>
                    <a:pt x="189" y="15"/>
                    <a:pt x="189" y="15"/>
                    <a:pt x="189" y="15"/>
                  </a:cubicBezTo>
                  <a:cubicBezTo>
                    <a:pt x="189" y="6"/>
                    <a:pt x="183" y="0"/>
                    <a:pt x="175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6"/>
                    <a:pt x="0" y="15"/>
                  </a:cubicBez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1" name="Google Shape;1271;p50"/>
            <p:cNvSpPr/>
            <p:nvPr/>
          </p:nvSpPr>
          <p:spPr>
            <a:xfrm>
              <a:off x="1674084" y="3714660"/>
              <a:ext cx="173666" cy="220353"/>
            </a:xfrm>
            <a:custGeom>
              <a:avLst/>
              <a:gdLst/>
              <a:ahLst/>
              <a:cxnLst/>
              <a:rect l="l" t="t" r="r" b="b"/>
              <a:pathLst>
                <a:path w="197" h="250" extrusionOk="0">
                  <a:moveTo>
                    <a:pt x="177" y="192"/>
                  </a:moveTo>
                  <a:cubicBezTo>
                    <a:pt x="169" y="192"/>
                    <a:pt x="162" y="189"/>
                    <a:pt x="157" y="183"/>
                  </a:cubicBezTo>
                  <a:cubicBezTo>
                    <a:pt x="150" y="174"/>
                    <a:pt x="146" y="161"/>
                    <a:pt x="146" y="147"/>
                  </a:cubicBezTo>
                  <a:cubicBezTo>
                    <a:pt x="146" y="134"/>
                    <a:pt x="150" y="121"/>
                    <a:pt x="157" y="112"/>
                  </a:cubicBezTo>
                  <a:cubicBezTo>
                    <a:pt x="162" y="106"/>
                    <a:pt x="169" y="103"/>
                    <a:pt x="177" y="103"/>
                  </a:cubicBezTo>
                  <a:cubicBezTo>
                    <a:pt x="185" y="103"/>
                    <a:pt x="192" y="106"/>
                    <a:pt x="197" y="113"/>
                  </a:cubicBezTo>
                  <a:cubicBezTo>
                    <a:pt x="197" y="67"/>
                    <a:pt x="197" y="67"/>
                    <a:pt x="197" y="67"/>
                  </a:cubicBezTo>
                  <a:cubicBezTo>
                    <a:pt x="197" y="59"/>
                    <a:pt x="191" y="53"/>
                    <a:pt x="182" y="53"/>
                  </a:cubicBezTo>
                  <a:cubicBezTo>
                    <a:pt x="120" y="53"/>
                    <a:pt x="120" y="53"/>
                    <a:pt x="120" y="53"/>
                  </a:cubicBezTo>
                  <a:cubicBezTo>
                    <a:pt x="118" y="52"/>
                    <a:pt x="115" y="50"/>
                    <a:pt x="115" y="47"/>
                  </a:cubicBezTo>
                  <a:cubicBezTo>
                    <a:pt x="115" y="42"/>
                    <a:pt x="115" y="38"/>
                    <a:pt x="120" y="35"/>
                  </a:cubicBezTo>
                  <a:cubicBezTo>
                    <a:pt x="122" y="33"/>
                    <a:pt x="125" y="32"/>
                    <a:pt x="128" y="30"/>
                  </a:cubicBezTo>
                  <a:cubicBezTo>
                    <a:pt x="136" y="25"/>
                    <a:pt x="137" y="15"/>
                    <a:pt x="129" y="9"/>
                  </a:cubicBezTo>
                  <a:cubicBezTo>
                    <a:pt x="122" y="3"/>
                    <a:pt x="112" y="0"/>
                    <a:pt x="102" y="1"/>
                  </a:cubicBezTo>
                  <a:cubicBezTo>
                    <a:pt x="93" y="0"/>
                    <a:pt x="82" y="3"/>
                    <a:pt x="75" y="9"/>
                  </a:cubicBezTo>
                  <a:cubicBezTo>
                    <a:pt x="68" y="15"/>
                    <a:pt x="69" y="25"/>
                    <a:pt x="77" y="30"/>
                  </a:cubicBezTo>
                  <a:cubicBezTo>
                    <a:pt x="80" y="32"/>
                    <a:pt x="82" y="33"/>
                    <a:pt x="85" y="35"/>
                  </a:cubicBezTo>
                  <a:cubicBezTo>
                    <a:pt x="89" y="38"/>
                    <a:pt x="90" y="42"/>
                    <a:pt x="89" y="47"/>
                  </a:cubicBezTo>
                  <a:cubicBezTo>
                    <a:pt x="89" y="50"/>
                    <a:pt x="87" y="52"/>
                    <a:pt x="85" y="53"/>
                  </a:cubicBezTo>
                  <a:cubicBezTo>
                    <a:pt x="15" y="53"/>
                    <a:pt x="15" y="53"/>
                    <a:pt x="15" y="53"/>
                  </a:cubicBezTo>
                  <a:cubicBezTo>
                    <a:pt x="7" y="53"/>
                    <a:pt x="0" y="59"/>
                    <a:pt x="0" y="67"/>
                  </a:cubicBezTo>
                  <a:cubicBezTo>
                    <a:pt x="0" y="235"/>
                    <a:pt x="0" y="235"/>
                    <a:pt x="0" y="235"/>
                  </a:cubicBezTo>
                  <a:cubicBezTo>
                    <a:pt x="0" y="243"/>
                    <a:pt x="7" y="250"/>
                    <a:pt x="15" y="250"/>
                  </a:cubicBezTo>
                  <a:cubicBezTo>
                    <a:pt x="182" y="250"/>
                    <a:pt x="182" y="250"/>
                    <a:pt x="182" y="250"/>
                  </a:cubicBezTo>
                  <a:cubicBezTo>
                    <a:pt x="191" y="250"/>
                    <a:pt x="197" y="243"/>
                    <a:pt x="197" y="235"/>
                  </a:cubicBezTo>
                  <a:cubicBezTo>
                    <a:pt x="197" y="182"/>
                    <a:pt x="197" y="182"/>
                    <a:pt x="197" y="182"/>
                  </a:cubicBezTo>
                  <a:cubicBezTo>
                    <a:pt x="192" y="189"/>
                    <a:pt x="185" y="192"/>
                    <a:pt x="177" y="192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2" name="Google Shape;1272;p50"/>
            <p:cNvSpPr/>
            <p:nvPr/>
          </p:nvSpPr>
          <p:spPr>
            <a:xfrm>
              <a:off x="1674084" y="3214987"/>
              <a:ext cx="219646" cy="173489"/>
            </a:xfrm>
            <a:custGeom>
              <a:avLst/>
              <a:gdLst/>
              <a:ahLst/>
              <a:cxnLst/>
              <a:rect l="l" t="t" r="r" b="b"/>
              <a:pathLst>
                <a:path w="249" h="197" extrusionOk="0">
                  <a:moveTo>
                    <a:pt x="57" y="177"/>
                  </a:moveTo>
                  <a:cubicBezTo>
                    <a:pt x="57" y="169"/>
                    <a:pt x="61" y="162"/>
                    <a:pt x="67" y="157"/>
                  </a:cubicBezTo>
                  <a:cubicBezTo>
                    <a:pt x="76" y="149"/>
                    <a:pt x="88" y="146"/>
                    <a:pt x="102" y="146"/>
                  </a:cubicBezTo>
                  <a:cubicBezTo>
                    <a:pt x="116" y="146"/>
                    <a:pt x="129" y="149"/>
                    <a:pt x="137" y="157"/>
                  </a:cubicBezTo>
                  <a:cubicBezTo>
                    <a:pt x="144" y="162"/>
                    <a:pt x="147" y="169"/>
                    <a:pt x="147" y="177"/>
                  </a:cubicBezTo>
                  <a:cubicBezTo>
                    <a:pt x="147" y="185"/>
                    <a:pt x="143" y="192"/>
                    <a:pt x="137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1" y="197"/>
                    <a:pt x="197" y="190"/>
                    <a:pt x="197" y="182"/>
                  </a:cubicBezTo>
                  <a:cubicBezTo>
                    <a:pt x="197" y="119"/>
                    <a:pt x="197" y="119"/>
                    <a:pt x="197" y="119"/>
                  </a:cubicBezTo>
                  <a:cubicBezTo>
                    <a:pt x="198" y="117"/>
                    <a:pt x="200" y="115"/>
                    <a:pt x="202" y="115"/>
                  </a:cubicBezTo>
                  <a:cubicBezTo>
                    <a:pt x="207" y="115"/>
                    <a:pt x="212" y="115"/>
                    <a:pt x="215" y="119"/>
                  </a:cubicBezTo>
                  <a:cubicBezTo>
                    <a:pt x="217" y="122"/>
                    <a:pt x="218" y="125"/>
                    <a:pt x="220" y="127"/>
                  </a:cubicBezTo>
                  <a:cubicBezTo>
                    <a:pt x="225" y="135"/>
                    <a:pt x="235" y="136"/>
                    <a:pt x="241" y="129"/>
                  </a:cubicBezTo>
                  <a:cubicBezTo>
                    <a:pt x="247" y="122"/>
                    <a:pt x="249" y="112"/>
                    <a:pt x="249" y="102"/>
                  </a:cubicBezTo>
                  <a:cubicBezTo>
                    <a:pt x="249" y="92"/>
                    <a:pt x="247" y="82"/>
                    <a:pt x="241" y="75"/>
                  </a:cubicBezTo>
                  <a:cubicBezTo>
                    <a:pt x="235" y="68"/>
                    <a:pt x="225" y="69"/>
                    <a:pt x="220" y="77"/>
                  </a:cubicBezTo>
                  <a:cubicBezTo>
                    <a:pt x="218" y="79"/>
                    <a:pt x="217" y="82"/>
                    <a:pt x="215" y="85"/>
                  </a:cubicBezTo>
                  <a:cubicBezTo>
                    <a:pt x="212" y="89"/>
                    <a:pt x="207" y="89"/>
                    <a:pt x="202" y="89"/>
                  </a:cubicBezTo>
                  <a:cubicBezTo>
                    <a:pt x="200" y="89"/>
                    <a:pt x="198" y="87"/>
                    <a:pt x="197" y="85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1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7" y="0"/>
                    <a:pt x="0" y="6"/>
                    <a:pt x="0" y="15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7" y="197"/>
                    <a:pt x="15" y="197"/>
                  </a:cubicBezTo>
                  <a:cubicBezTo>
                    <a:pt x="68" y="197"/>
                    <a:pt x="68" y="197"/>
                    <a:pt x="68" y="197"/>
                  </a:cubicBezTo>
                  <a:cubicBezTo>
                    <a:pt x="61" y="192"/>
                    <a:pt x="57" y="185"/>
                    <a:pt x="57" y="177"/>
                  </a:cubicBezTo>
                  <a:close/>
                </a:path>
              </a:pathLst>
            </a:custGeom>
            <a:solidFill>
              <a:srgbClr val="A61C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3" name="Google Shape;1273;p50"/>
            <p:cNvSpPr/>
            <p:nvPr/>
          </p:nvSpPr>
          <p:spPr>
            <a:xfrm>
              <a:off x="1995010" y="3754076"/>
              <a:ext cx="212501" cy="180938"/>
            </a:xfrm>
            <a:custGeom>
              <a:avLst/>
              <a:gdLst/>
              <a:ahLst/>
              <a:cxnLst/>
              <a:rect l="l" t="t" r="r" b="b"/>
              <a:pathLst>
                <a:path w="241" h="205" extrusionOk="0">
                  <a:moveTo>
                    <a:pt x="221" y="147"/>
                  </a:moveTo>
                  <a:cubicBezTo>
                    <a:pt x="214" y="147"/>
                    <a:pt x="206" y="144"/>
                    <a:pt x="201" y="138"/>
                  </a:cubicBezTo>
                  <a:cubicBezTo>
                    <a:pt x="194" y="129"/>
                    <a:pt x="190" y="116"/>
                    <a:pt x="190" y="102"/>
                  </a:cubicBezTo>
                  <a:cubicBezTo>
                    <a:pt x="190" y="89"/>
                    <a:pt x="194" y="76"/>
                    <a:pt x="201" y="67"/>
                  </a:cubicBezTo>
                  <a:cubicBezTo>
                    <a:pt x="206" y="61"/>
                    <a:pt x="214" y="58"/>
                    <a:pt x="221" y="58"/>
                  </a:cubicBezTo>
                  <a:cubicBezTo>
                    <a:pt x="229" y="58"/>
                    <a:pt x="236" y="61"/>
                    <a:pt x="241" y="68"/>
                  </a:cubicBezTo>
                  <a:cubicBezTo>
                    <a:pt x="241" y="15"/>
                    <a:pt x="241" y="15"/>
                    <a:pt x="241" y="15"/>
                  </a:cubicBezTo>
                  <a:cubicBezTo>
                    <a:pt x="241" y="7"/>
                    <a:pt x="235" y="0"/>
                    <a:pt x="227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8" y="0"/>
                    <a:pt x="52" y="7"/>
                    <a:pt x="52" y="15"/>
                  </a:cubicBezTo>
                  <a:cubicBezTo>
                    <a:pt x="52" y="85"/>
                    <a:pt x="52" y="85"/>
                    <a:pt x="52" y="85"/>
                  </a:cubicBezTo>
                  <a:cubicBezTo>
                    <a:pt x="51" y="87"/>
                    <a:pt x="49" y="89"/>
                    <a:pt x="46" y="90"/>
                  </a:cubicBezTo>
                  <a:cubicBezTo>
                    <a:pt x="41" y="90"/>
                    <a:pt x="37" y="90"/>
                    <a:pt x="34" y="85"/>
                  </a:cubicBezTo>
                  <a:cubicBezTo>
                    <a:pt x="32" y="83"/>
                    <a:pt x="31" y="80"/>
                    <a:pt x="29" y="77"/>
                  </a:cubicBezTo>
                  <a:cubicBezTo>
                    <a:pt x="24" y="69"/>
                    <a:pt x="14" y="68"/>
                    <a:pt x="8" y="75"/>
                  </a:cubicBezTo>
                  <a:cubicBezTo>
                    <a:pt x="2" y="83"/>
                    <a:pt x="0" y="93"/>
                    <a:pt x="0" y="102"/>
                  </a:cubicBezTo>
                  <a:cubicBezTo>
                    <a:pt x="0" y="112"/>
                    <a:pt x="2" y="122"/>
                    <a:pt x="8" y="129"/>
                  </a:cubicBezTo>
                  <a:cubicBezTo>
                    <a:pt x="14" y="137"/>
                    <a:pt x="24" y="136"/>
                    <a:pt x="29" y="128"/>
                  </a:cubicBezTo>
                  <a:cubicBezTo>
                    <a:pt x="31" y="125"/>
                    <a:pt x="32" y="122"/>
                    <a:pt x="34" y="120"/>
                  </a:cubicBezTo>
                  <a:cubicBezTo>
                    <a:pt x="37" y="115"/>
                    <a:pt x="41" y="115"/>
                    <a:pt x="46" y="115"/>
                  </a:cubicBezTo>
                  <a:cubicBezTo>
                    <a:pt x="49" y="115"/>
                    <a:pt x="51" y="118"/>
                    <a:pt x="52" y="120"/>
                  </a:cubicBezTo>
                  <a:cubicBezTo>
                    <a:pt x="52" y="190"/>
                    <a:pt x="52" y="190"/>
                    <a:pt x="52" y="190"/>
                  </a:cubicBezTo>
                  <a:cubicBezTo>
                    <a:pt x="52" y="198"/>
                    <a:pt x="58" y="205"/>
                    <a:pt x="67" y="205"/>
                  </a:cubicBezTo>
                  <a:cubicBezTo>
                    <a:pt x="227" y="205"/>
                    <a:pt x="227" y="205"/>
                    <a:pt x="227" y="205"/>
                  </a:cubicBezTo>
                  <a:cubicBezTo>
                    <a:pt x="235" y="205"/>
                    <a:pt x="241" y="198"/>
                    <a:pt x="241" y="190"/>
                  </a:cubicBezTo>
                  <a:cubicBezTo>
                    <a:pt x="241" y="137"/>
                    <a:pt x="241" y="137"/>
                    <a:pt x="241" y="137"/>
                  </a:cubicBezTo>
                  <a:cubicBezTo>
                    <a:pt x="236" y="144"/>
                    <a:pt x="229" y="147"/>
                    <a:pt x="221" y="147"/>
                  </a:cubicBezTo>
                  <a:close/>
                </a:path>
              </a:pathLst>
            </a:custGeom>
            <a:solidFill>
              <a:srgbClr val="3D85C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4" name="Google Shape;1274;p50"/>
            <p:cNvSpPr/>
            <p:nvPr/>
          </p:nvSpPr>
          <p:spPr>
            <a:xfrm>
              <a:off x="2220560" y="3214987"/>
              <a:ext cx="173666" cy="219422"/>
            </a:xfrm>
            <a:custGeom>
              <a:avLst/>
              <a:gdLst/>
              <a:ahLst/>
              <a:cxnLst/>
              <a:rect l="l" t="t" r="r" b="b"/>
              <a:pathLst>
                <a:path w="197" h="249" extrusionOk="0">
                  <a:moveTo>
                    <a:pt x="0" y="15"/>
                  </a:moveTo>
                  <a:cubicBezTo>
                    <a:pt x="0" y="67"/>
                    <a:pt x="0" y="67"/>
                    <a:pt x="0" y="67"/>
                  </a:cubicBezTo>
                  <a:cubicBezTo>
                    <a:pt x="5" y="61"/>
                    <a:pt x="12" y="57"/>
                    <a:pt x="20" y="57"/>
                  </a:cubicBezTo>
                  <a:cubicBezTo>
                    <a:pt x="28" y="57"/>
                    <a:pt x="35" y="61"/>
                    <a:pt x="40" y="67"/>
                  </a:cubicBezTo>
                  <a:cubicBezTo>
                    <a:pt x="47" y="76"/>
                    <a:pt x="51" y="88"/>
                    <a:pt x="51" y="102"/>
                  </a:cubicBezTo>
                  <a:cubicBezTo>
                    <a:pt x="51" y="116"/>
                    <a:pt x="47" y="128"/>
                    <a:pt x="40" y="137"/>
                  </a:cubicBezTo>
                  <a:cubicBezTo>
                    <a:pt x="35" y="143"/>
                    <a:pt x="28" y="147"/>
                    <a:pt x="20" y="147"/>
                  </a:cubicBezTo>
                  <a:cubicBezTo>
                    <a:pt x="12" y="147"/>
                    <a:pt x="5" y="143"/>
                    <a:pt x="0" y="137"/>
                  </a:cubicBezTo>
                  <a:cubicBezTo>
                    <a:pt x="0" y="182"/>
                    <a:pt x="0" y="182"/>
                    <a:pt x="0" y="182"/>
                  </a:cubicBezTo>
                  <a:cubicBezTo>
                    <a:pt x="0" y="190"/>
                    <a:pt x="6" y="197"/>
                    <a:pt x="15" y="197"/>
                  </a:cubicBezTo>
                  <a:cubicBezTo>
                    <a:pt x="77" y="197"/>
                    <a:pt x="77" y="197"/>
                    <a:pt x="77" y="197"/>
                  </a:cubicBezTo>
                  <a:cubicBezTo>
                    <a:pt x="80" y="198"/>
                    <a:pt x="82" y="199"/>
                    <a:pt x="82" y="202"/>
                  </a:cubicBezTo>
                  <a:cubicBezTo>
                    <a:pt x="82" y="207"/>
                    <a:pt x="82" y="212"/>
                    <a:pt x="77" y="215"/>
                  </a:cubicBezTo>
                  <a:cubicBezTo>
                    <a:pt x="75" y="217"/>
                    <a:pt x="72" y="218"/>
                    <a:pt x="69" y="219"/>
                  </a:cubicBezTo>
                  <a:cubicBezTo>
                    <a:pt x="61" y="224"/>
                    <a:pt x="60" y="235"/>
                    <a:pt x="68" y="241"/>
                  </a:cubicBezTo>
                  <a:cubicBezTo>
                    <a:pt x="75" y="247"/>
                    <a:pt x="85" y="249"/>
                    <a:pt x="95" y="249"/>
                  </a:cubicBezTo>
                  <a:cubicBezTo>
                    <a:pt x="104" y="249"/>
                    <a:pt x="115" y="247"/>
                    <a:pt x="122" y="241"/>
                  </a:cubicBezTo>
                  <a:cubicBezTo>
                    <a:pt x="129" y="235"/>
                    <a:pt x="128" y="224"/>
                    <a:pt x="120" y="219"/>
                  </a:cubicBezTo>
                  <a:cubicBezTo>
                    <a:pt x="118" y="218"/>
                    <a:pt x="115" y="217"/>
                    <a:pt x="112" y="215"/>
                  </a:cubicBezTo>
                  <a:cubicBezTo>
                    <a:pt x="108" y="212"/>
                    <a:pt x="107" y="207"/>
                    <a:pt x="108" y="202"/>
                  </a:cubicBezTo>
                  <a:cubicBezTo>
                    <a:pt x="108" y="199"/>
                    <a:pt x="110" y="198"/>
                    <a:pt x="112" y="197"/>
                  </a:cubicBezTo>
                  <a:cubicBezTo>
                    <a:pt x="182" y="197"/>
                    <a:pt x="182" y="197"/>
                    <a:pt x="182" y="197"/>
                  </a:cubicBezTo>
                  <a:cubicBezTo>
                    <a:pt x="190" y="197"/>
                    <a:pt x="197" y="190"/>
                    <a:pt x="197" y="182"/>
                  </a:cubicBezTo>
                  <a:cubicBezTo>
                    <a:pt x="197" y="15"/>
                    <a:pt x="197" y="15"/>
                    <a:pt x="197" y="15"/>
                  </a:cubicBezTo>
                  <a:cubicBezTo>
                    <a:pt x="197" y="6"/>
                    <a:pt x="190" y="0"/>
                    <a:pt x="182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6" y="0"/>
                    <a:pt x="0" y="6"/>
                    <a:pt x="0" y="15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5" name="Google Shape;1275;p50"/>
            <p:cNvSpPr/>
            <p:nvPr/>
          </p:nvSpPr>
          <p:spPr>
            <a:xfrm>
              <a:off x="2214346" y="3400890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1"/>
                    <a:pt x="102" y="51"/>
                  </a:cubicBezTo>
                  <a:cubicBezTo>
                    <a:pt x="88" y="51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2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2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2"/>
                  </a:cubicBezTo>
                  <a:cubicBezTo>
                    <a:pt x="68" y="217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7"/>
                    <a:pt x="127" y="212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2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2"/>
                    <a:pt x="147" y="2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6" name="Google Shape;1276;p50"/>
            <p:cNvSpPr/>
            <p:nvPr/>
          </p:nvSpPr>
          <p:spPr>
            <a:xfrm>
              <a:off x="1814198" y="3754076"/>
              <a:ext cx="213433" cy="180938"/>
            </a:xfrm>
            <a:custGeom>
              <a:avLst/>
              <a:gdLst/>
              <a:ahLst/>
              <a:cxnLst/>
              <a:rect l="l" t="t" r="r" b="b"/>
              <a:pathLst>
                <a:path w="242" h="205" extrusionOk="0">
                  <a:moveTo>
                    <a:pt x="222" y="147"/>
                  </a:moveTo>
                  <a:cubicBezTo>
                    <a:pt x="214" y="147"/>
                    <a:pt x="207" y="144"/>
                    <a:pt x="202" y="138"/>
                  </a:cubicBezTo>
                  <a:cubicBezTo>
                    <a:pt x="195" y="129"/>
                    <a:pt x="191" y="116"/>
                    <a:pt x="191" y="102"/>
                  </a:cubicBezTo>
                  <a:cubicBezTo>
                    <a:pt x="191" y="89"/>
                    <a:pt x="195" y="76"/>
                    <a:pt x="202" y="67"/>
                  </a:cubicBezTo>
                  <a:cubicBezTo>
                    <a:pt x="207" y="61"/>
                    <a:pt x="214" y="58"/>
                    <a:pt x="222" y="58"/>
                  </a:cubicBezTo>
                  <a:cubicBezTo>
                    <a:pt x="230" y="58"/>
                    <a:pt x="237" y="61"/>
                    <a:pt x="242" y="68"/>
                  </a:cubicBezTo>
                  <a:cubicBezTo>
                    <a:pt x="242" y="15"/>
                    <a:pt x="242" y="15"/>
                    <a:pt x="242" y="15"/>
                  </a:cubicBezTo>
                  <a:cubicBezTo>
                    <a:pt x="242" y="7"/>
                    <a:pt x="236" y="0"/>
                    <a:pt x="228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3" y="7"/>
                    <a:pt x="53" y="15"/>
                  </a:cubicBezTo>
                  <a:cubicBezTo>
                    <a:pt x="53" y="85"/>
                    <a:pt x="53" y="85"/>
                    <a:pt x="53" y="85"/>
                  </a:cubicBezTo>
                  <a:cubicBezTo>
                    <a:pt x="52" y="87"/>
                    <a:pt x="50" y="89"/>
                    <a:pt x="47" y="90"/>
                  </a:cubicBezTo>
                  <a:cubicBezTo>
                    <a:pt x="42" y="90"/>
                    <a:pt x="38" y="90"/>
                    <a:pt x="34" y="85"/>
                  </a:cubicBezTo>
                  <a:cubicBezTo>
                    <a:pt x="33" y="83"/>
                    <a:pt x="32" y="80"/>
                    <a:pt x="30" y="77"/>
                  </a:cubicBezTo>
                  <a:cubicBezTo>
                    <a:pt x="25" y="69"/>
                    <a:pt x="15" y="68"/>
                    <a:pt x="9" y="75"/>
                  </a:cubicBezTo>
                  <a:cubicBezTo>
                    <a:pt x="3" y="83"/>
                    <a:pt x="0" y="93"/>
                    <a:pt x="1" y="102"/>
                  </a:cubicBezTo>
                  <a:cubicBezTo>
                    <a:pt x="0" y="112"/>
                    <a:pt x="3" y="122"/>
                    <a:pt x="9" y="129"/>
                  </a:cubicBezTo>
                  <a:cubicBezTo>
                    <a:pt x="15" y="137"/>
                    <a:pt x="25" y="136"/>
                    <a:pt x="30" y="128"/>
                  </a:cubicBezTo>
                  <a:cubicBezTo>
                    <a:pt x="32" y="125"/>
                    <a:pt x="33" y="122"/>
                    <a:pt x="34" y="120"/>
                  </a:cubicBezTo>
                  <a:cubicBezTo>
                    <a:pt x="38" y="115"/>
                    <a:pt x="42" y="115"/>
                    <a:pt x="47" y="115"/>
                  </a:cubicBezTo>
                  <a:cubicBezTo>
                    <a:pt x="50" y="115"/>
                    <a:pt x="52" y="118"/>
                    <a:pt x="53" y="120"/>
                  </a:cubicBezTo>
                  <a:cubicBezTo>
                    <a:pt x="53" y="190"/>
                    <a:pt x="53" y="190"/>
                    <a:pt x="53" y="190"/>
                  </a:cubicBezTo>
                  <a:cubicBezTo>
                    <a:pt x="53" y="198"/>
                    <a:pt x="59" y="205"/>
                    <a:pt x="67" y="205"/>
                  </a:cubicBezTo>
                  <a:cubicBezTo>
                    <a:pt x="228" y="205"/>
                    <a:pt x="228" y="205"/>
                    <a:pt x="228" y="205"/>
                  </a:cubicBezTo>
                  <a:cubicBezTo>
                    <a:pt x="236" y="205"/>
                    <a:pt x="242" y="198"/>
                    <a:pt x="242" y="190"/>
                  </a:cubicBezTo>
                  <a:cubicBezTo>
                    <a:pt x="242" y="137"/>
                    <a:pt x="242" y="137"/>
                    <a:pt x="242" y="137"/>
                  </a:cubicBezTo>
                  <a:cubicBezTo>
                    <a:pt x="237" y="144"/>
                    <a:pt x="230" y="147"/>
                    <a:pt x="222" y="147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7" name="Google Shape;1277;p50"/>
            <p:cNvSpPr/>
            <p:nvPr/>
          </p:nvSpPr>
          <p:spPr>
            <a:xfrm>
              <a:off x="2214346" y="3580587"/>
              <a:ext cx="179880" cy="213215"/>
            </a:xfrm>
            <a:custGeom>
              <a:avLst/>
              <a:gdLst/>
              <a:ahLst/>
              <a:cxnLst/>
              <a:rect l="l" t="t" r="r" b="b"/>
              <a:pathLst>
                <a:path w="204" h="242" extrusionOk="0">
                  <a:moveTo>
                    <a:pt x="147" y="20"/>
                  </a:moveTo>
                  <a:cubicBezTo>
                    <a:pt x="147" y="28"/>
                    <a:pt x="143" y="35"/>
                    <a:pt x="137" y="40"/>
                  </a:cubicBezTo>
                  <a:cubicBezTo>
                    <a:pt x="128" y="48"/>
                    <a:pt x="116" y="52"/>
                    <a:pt x="102" y="51"/>
                  </a:cubicBezTo>
                  <a:cubicBezTo>
                    <a:pt x="88" y="52"/>
                    <a:pt x="75" y="48"/>
                    <a:pt x="67" y="40"/>
                  </a:cubicBezTo>
                  <a:cubicBezTo>
                    <a:pt x="60" y="35"/>
                    <a:pt x="57" y="28"/>
                    <a:pt x="57" y="20"/>
                  </a:cubicBezTo>
                  <a:cubicBezTo>
                    <a:pt x="57" y="13"/>
                    <a:pt x="61" y="5"/>
                    <a:pt x="67" y="0"/>
                  </a:cubicBezTo>
                  <a:cubicBezTo>
                    <a:pt x="14" y="0"/>
                    <a:pt x="14" y="0"/>
                    <a:pt x="14" y="0"/>
                  </a:cubicBezTo>
                  <a:cubicBezTo>
                    <a:pt x="6" y="0"/>
                    <a:pt x="0" y="7"/>
                    <a:pt x="0" y="15"/>
                  </a:cubicBezTo>
                  <a:cubicBezTo>
                    <a:pt x="0" y="175"/>
                    <a:pt x="0" y="175"/>
                    <a:pt x="0" y="175"/>
                  </a:cubicBezTo>
                  <a:cubicBezTo>
                    <a:pt x="0" y="183"/>
                    <a:pt x="6" y="190"/>
                    <a:pt x="14" y="190"/>
                  </a:cubicBezTo>
                  <a:cubicBezTo>
                    <a:pt x="84" y="190"/>
                    <a:pt x="84" y="190"/>
                    <a:pt x="84" y="190"/>
                  </a:cubicBezTo>
                  <a:cubicBezTo>
                    <a:pt x="87" y="191"/>
                    <a:pt x="89" y="193"/>
                    <a:pt x="89" y="195"/>
                  </a:cubicBezTo>
                  <a:cubicBezTo>
                    <a:pt x="89" y="200"/>
                    <a:pt x="89" y="205"/>
                    <a:pt x="84" y="208"/>
                  </a:cubicBezTo>
                  <a:cubicBezTo>
                    <a:pt x="82" y="210"/>
                    <a:pt x="79" y="211"/>
                    <a:pt x="76" y="213"/>
                  </a:cubicBezTo>
                  <a:cubicBezTo>
                    <a:pt x="68" y="218"/>
                    <a:pt x="67" y="228"/>
                    <a:pt x="75" y="234"/>
                  </a:cubicBezTo>
                  <a:cubicBezTo>
                    <a:pt x="82" y="240"/>
                    <a:pt x="92" y="242"/>
                    <a:pt x="102" y="242"/>
                  </a:cubicBezTo>
                  <a:cubicBezTo>
                    <a:pt x="111" y="242"/>
                    <a:pt x="122" y="240"/>
                    <a:pt x="129" y="234"/>
                  </a:cubicBezTo>
                  <a:cubicBezTo>
                    <a:pt x="136" y="228"/>
                    <a:pt x="135" y="218"/>
                    <a:pt x="127" y="213"/>
                  </a:cubicBezTo>
                  <a:cubicBezTo>
                    <a:pt x="125" y="211"/>
                    <a:pt x="122" y="210"/>
                    <a:pt x="119" y="208"/>
                  </a:cubicBezTo>
                  <a:cubicBezTo>
                    <a:pt x="115" y="205"/>
                    <a:pt x="114" y="200"/>
                    <a:pt x="115" y="195"/>
                  </a:cubicBezTo>
                  <a:cubicBezTo>
                    <a:pt x="115" y="193"/>
                    <a:pt x="117" y="191"/>
                    <a:pt x="119" y="190"/>
                  </a:cubicBezTo>
                  <a:cubicBezTo>
                    <a:pt x="189" y="190"/>
                    <a:pt x="189" y="190"/>
                    <a:pt x="189" y="190"/>
                  </a:cubicBezTo>
                  <a:cubicBezTo>
                    <a:pt x="197" y="190"/>
                    <a:pt x="204" y="183"/>
                    <a:pt x="204" y="175"/>
                  </a:cubicBezTo>
                  <a:cubicBezTo>
                    <a:pt x="204" y="15"/>
                    <a:pt x="204" y="15"/>
                    <a:pt x="204" y="15"/>
                  </a:cubicBezTo>
                  <a:cubicBezTo>
                    <a:pt x="204" y="7"/>
                    <a:pt x="197" y="0"/>
                    <a:pt x="189" y="0"/>
                  </a:cubicBezTo>
                  <a:cubicBezTo>
                    <a:pt x="137" y="0"/>
                    <a:pt x="137" y="0"/>
                    <a:pt x="137" y="0"/>
                  </a:cubicBezTo>
                  <a:cubicBezTo>
                    <a:pt x="143" y="5"/>
                    <a:pt x="147" y="13"/>
                    <a:pt x="147" y="2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8" name="Google Shape;1278;p50"/>
            <p:cNvSpPr/>
            <p:nvPr/>
          </p:nvSpPr>
          <p:spPr>
            <a:xfrm>
              <a:off x="2174890" y="3760283"/>
              <a:ext cx="219335" cy="174731"/>
            </a:xfrm>
            <a:custGeom>
              <a:avLst/>
              <a:gdLst/>
              <a:ahLst/>
              <a:cxnLst/>
              <a:rect l="l" t="t" r="r" b="b"/>
              <a:pathLst>
                <a:path w="249" h="198" extrusionOk="0">
                  <a:moveTo>
                    <a:pt x="192" y="21"/>
                  </a:moveTo>
                  <a:cubicBezTo>
                    <a:pt x="192" y="28"/>
                    <a:pt x="188" y="35"/>
                    <a:pt x="182" y="41"/>
                  </a:cubicBezTo>
                  <a:cubicBezTo>
                    <a:pt x="173" y="48"/>
                    <a:pt x="161" y="52"/>
                    <a:pt x="147" y="52"/>
                  </a:cubicBezTo>
                  <a:cubicBezTo>
                    <a:pt x="133" y="52"/>
                    <a:pt x="120" y="48"/>
                    <a:pt x="112" y="41"/>
                  </a:cubicBezTo>
                  <a:cubicBezTo>
                    <a:pt x="105" y="35"/>
                    <a:pt x="102" y="28"/>
                    <a:pt x="102" y="21"/>
                  </a:cubicBezTo>
                  <a:cubicBezTo>
                    <a:pt x="102" y="13"/>
                    <a:pt x="106" y="5"/>
                    <a:pt x="112" y="0"/>
                  </a:cubicBezTo>
                  <a:cubicBezTo>
                    <a:pt x="67" y="0"/>
                    <a:pt x="67" y="0"/>
                    <a:pt x="67" y="0"/>
                  </a:cubicBezTo>
                  <a:cubicBezTo>
                    <a:pt x="59" y="0"/>
                    <a:pt x="52" y="7"/>
                    <a:pt x="52" y="15"/>
                  </a:cubicBezTo>
                  <a:cubicBezTo>
                    <a:pt x="52" y="78"/>
                    <a:pt x="52" y="78"/>
                    <a:pt x="52" y="78"/>
                  </a:cubicBezTo>
                  <a:cubicBezTo>
                    <a:pt x="51" y="80"/>
                    <a:pt x="49" y="82"/>
                    <a:pt x="47" y="83"/>
                  </a:cubicBezTo>
                  <a:cubicBezTo>
                    <a:pt x="42" y="83"/>
                    <a:pt x="37" y="83"/>
                    <a:pt x="34" y="78"/>
                  </a:cubicBezTo>
                  <a:cubicBezTo>
                    <a:pt x="32" y="76"/>
                    <a:pt x="31" y="73"/>
                    <a:pt x="29" y="70"/>
                  </a:cubicBezTo>
                  <a:cubicBezTo>
                    <a:pt x="24" y="62"/>
                    <a:pt x="14" y="61"/>
                    <a:pt x="8" y="68"/>
                  </a:cubicBezTo>
                  <a:cubicBezTo>
                    <a:pt x="2" y="76"/>
                    <a:pt x="0" y="86"/>
                    <a:pt x="0" y="95"/>
                  </a:cubicBezTo>
                  <a:cubicBezTo>
                    <a:pt x="0" y="105"/>
                    <a:pt x="2" y="115"/>
                    <a:pt x="8" y="122"/>
                  </a:cubicBezTo>
                  <a:cubicBezTo>
                    <a:pt x="14" y="130"/>
                    <a:pt x="24" y="129"/>
                    <a:pt x="29" y="121"/>
                  </a:cubicBezTo>
                  <a:cubicBezTo>
                    <a:pt x="31" y="118"/>
                    <a:pt x="32" y="115"/>
                    <a:pt x="34" y="113"/>
                  </a:cubicBezTo>
                  <a:cubicBezTo>
                    <a:pt x="37" y="108"/>
                    <a:pt x="42" y="108"/>
                    <a:pt x="47" y="108"/>
                  </a:cubicBezTo>
                  <a:cubicBezTo>
                    <a:pt x="49" y="108"/>
                    <a:pt x="51" y="111"/>
                    <a:pt x="52" y="113"/>
                  </a:cubicBezTo>
                  <a:cubicBezTo>
                    <a:pt x="52" y="183"/>
                    <a:pt x="52" y="183"/>
                    <a:pt x="52" y="183"/>
                  </a:cubicBezTo>
                  <a:cubicBezTo>
                    <a:pt x="52" y="191"/>
                    <a:pt x="59" y="198"/>
                    <a:pt x="67" y="198"/>
                  </a:cubicBezTo>
                  <a:cubicBezTo>
                    <a:pt x="234" y="198"/>
                    <a:pt x="234" y="198"/>
                    <a:pt x="234" y="198"/>
                  </a:cubicBezTo>
                  <a:cubicBezTo>
                    <a:pt x="242" y="198"/>
                    <a:pt x="249" y="191"/>
                    <a:pt x="249" y="183"/>
                  </a:cubicBezTo>
                  <a:cubicBezTo>
                    <a:pt x="249" y="15"/>
                    <a:pt x="249" y="15"/>
                    <a:pt x="249" y="15"/>
                  </a:cubicBezTo>
                  <a:cubicBezTo>
                    <a:pt x="249" y="7"/>
                    <a:pt x="242" y="0"/>
                    <a:pt x="234" y="0"/>
                  </a:cubicBezTo>
                  <a:cubicBezTo>
                    <a:pt x="182" y="0"/>
                    <a:pt x="182" y="0"/>
                    <a:pt x="182" y="0"/>
                  </a:cubicBezTo>
                  <a:cubicBezTo>
                    <a:pt x="188" y="5"/>
                    <a:pt x="192" y="13"/>
                    <a:pt x="192" y="21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79" name="Google Shape;1279;p50"/>
          <p:cNvGrpSpPr/>
          <p:nvPr/>
        </p:nvGrpSpPr>
        <p:grpSpPr>
          <a:xfrm>
            <a:off x="1138094" y="2257421"/>
            <a:ext cx="445578" cy="445773"/>
            <a:chOff x="557511" y="3214925"/>
            <a:chExt cx="719836" cy="720150"/>
          </a:xfrm>
        </p:grpSpPr>
        <p:sp>
          <p:nvSpPr>
            <p:cNvPr id="1280" name="Google Shape;1280;p50"/>
            <p:cNvSpPr/>
            <p:nvPr/>
          </p:nvSpPr>
          <p:spPr>
            <a:xfrm>
              <a:off x="557511" y="3214925"/>
              <a:ext cx="434543" cy="347863"/>
            </a:xfrm>
            <a:custGeom>
              <a:avLst/>
              <a:gdLst/>
              <a:ahLst/>
              <a:cxnLst/>
              <a:rect l="l" t="t" r="r" b="b"/>
              <a:pathLst>
                <a:path w="515" h="412" extrusionOk="0">
                  <a:moveTo>
                    <a:pt x="159" y="412"/>
                  </a:moveTo>
                  <a:cubicBezTo>
                    <a:pt x="147" y="402"/>
                    <a:pt x="139" y="388"/>
                    <a:pt x="139" y="373"/>
                  </a:cubicBezTo>
                  <a:cubicBezTo>
                    <a:pt x="139" y="358"/>
                    <a:pt x="146" y="344"/>
                    <a:pt x="158" y="334"/>
                  </a:cubicBezTo>
                  <a:cubicBezTo>
                    <a:pt x="175" y="319"/>
                    <a:pt x="200" y="312"/>
                    <a:pt x="227" y="312"/>
                  </a:cubicBezTo>
                  <a:cubicBezTo>
                    <a:pt x="254" y="312"/>
                    <a:pt x="278" y="319"/>
                    <a:pt x="296" y="334"/>
                  </a:cubicBezTo>
                  <a:cubicBezTo>
                    <a:pt x="307" y="344"/>
                    <a:pt x="314" y="358"/>
                    <a:pt x="314" y="373"/>
                  </a:cubicBezTo>
                  <a:cubicBezTo>
                    <a:pt x="314" y="388"/>
                    <a:pt x="307" y="402"/>
                    <a:pt x="295" y="412"/>
                  </a:cubicBezTo>
                  <a:cubicBezTo>
                    <a:pt x="402" y="412"/>
                    <a:pt x="402" y="412"/>
                    <a:pt x="402" y="412"/>
                  </a:cubicBezTo>
                  <a:cubicBezTo>
                    <a:pt x="408" y="412"/>
                    <a:pt x="413" y="407"/>
                    <a:pt x="413" y="401"/>
                  </a:cubicBezTo>
                  <a:cubicBezTo>
                    <a:pt x="413" y="262"/>
                    <a:pt x="413" y="262"/>
                    <a:pt x="413" y="262"/>
                  </a:cubicBezTo>
                  <a:cubicBezTo>
                    <a:pt x="414" y="258"/>
                    <a:pt x="418" y="253"/>
                    <a:pt x="423" y="253"/>
                  </a:cubicBezTo>
                  <a:cubicBezTo>
                    <a:pt x="433" y="253"/>
                    <a:pt x="442" y="253"/>
                    <a:pt x="448" y="262"/>
                  </a:cubicBezTo>
                  <a:cubicBezTo>
                    <a:pt x="452" y="267"/>
                    <a:pt x="454" y="272"/>
                    <a:pt x="457" y="277"/>
                  </a:cubicBezTo>
                  <a:cubicBezTo>
                    <a:pt x="467" y="293"/>
                    <a:pt x="487" y="294"/>
                    <a:pt x="499" y="280"/>
                  </a:cubicBezTo>
                  <a:cubicBezTo>
                    <a:pt x="510" y="266"/>
                    <a:pt x="515" y="246"/>
                    <a:pt x="514" y="228"/>
                  </a:cubicBezTo>
                  <a:cubicBezTo>
                    <a:pt x="515" y="210"/>
                    <a:pt x="510" y="190"/>
                    <a:pt x="499" y="176"/>
                  </a:cubicBezTo>
                  <a:cubicBezTo>
                    <a:pt x="487" y="161"/>
                    <a:pt x="467" y="162"/>
                    <a:pt x="457" y="178"/>
                  </a:cubicBezTo>
                  <a:cubicBezTo>
                    <a:pt x="454" y="183"/>
                    <a:pt x="452" y="189"/>
                    <a:pt x="448" y="194"/>
                  </a:cubicBezTo>
                  <a:cubicBezTo>
                    <a:pt x="442" y="203"/>
                    <a:pt x="433" y="203"/>
                    <a:pt x="423" y="203"/>
                  </a:cubicBezTo>
                  <a:cubicBezTo>
                    <a:pt x="418" y="202"/>
                    <a:pt x="414" y="198"/>
                    <a:pt x="413" y="194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5"/>
                    <a:pt x="408" y="0"/>
                    <a:pt x="402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cubicBezTo>
                    <a:pt x="0" y="401"/>
                    <a:pt x="0" y="401"/>
                    <a:pt x="0" y="401"/>
                  </a:cubicBezTo>
                  <a:cubicBezTo>
                    <a:pt x="0" y="407"/>
                    <a:pt x="5" y="412"/>
                    <a:pt x="11" y="412"/>
                  </a:cubicBezTo>
                  <a:lnTo>
                    <a:pt x="159" y="4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1" name="Google Shape;1281;p50"/>
            <p:cNvSpPr/>
            <p:nvPr/>
          </p:nvSpPr>
          <p:spPr>
            <a:xfrm>
              <a:off x="929646" y="3214925"/>
              <a:ext cx="347700" cy="434664"/>
            </a:xfrm>
            <a:custGeom>
              <a:avLst/>
              <a:gdLst/>
              <a:ahLst/>
              <a:cxnLst/>
              <a:rect l="l" t="t" r="r" b="b"/>
              <a:pathLst>
                <a:path w="412" h="515" extrusionOk="0">
                  <a:moveTo>
                    <a:pt x="0" y="160"/>
                  </a:moveTo>
                  <a:cubicBezTo>
                    <a:pt x="10" y="148"/>
                    <a:pt x="24" y="140"/>
                    <a:pt x="39" y="140"/>
                  </a:cubicBezTo>
                  <a:cubicBezTo>
                    <a:pt x="54" y="140"/>
                    <a:pt x="68" y="147"/>
                    <a:pt x="78" y="159"/>
                  </a:cubicBezTo>
                  <a:cubicBezTo>
                    <a:pt x="93" y="176"/>
                    <a:pt x="100" y="201"/>
                    <a:pt x="100" y="228"/>
                  </a:cubicBezTo>
                  <a:cubicBezTo>
                    <a:pt x="100" y="255"/>
                    <a:pt x="93" y="279"/>
                    <a:pt x="78" y="296"/>
                  </a:cubicBezTo>
                  <a:cubicBezTo>
                    <a:pt x="68" y="308"/>
                    <a:pt x="54" y="315"/>
                    <a:pt x="39" y="315"/>
                  </a:cubicBezTo>
                  <a:cubicBezTo>
                    <a:pt x="24" y="315"/>
                    <a:pt x="10" y="308"/>
                    <a:pt x="0" y="296"/>
                  </a:cubicBezTo>
                  <a:cubicBezTo>
                    <a:pt x="0" y="402"/>
                    <a:pt x="0" y="402"/>
                    <a:pt x="0" y="402"/>
                  </a:cubicBezTo>
                  <a:cubicBezTo>
                    <a:pt x="0" y="409"/>
                    <a:pt x="5" y="414"/>
                    <a:pt x="11" y="414"/>
                  </a:cubicBezTo>
                  <a:cubicBezTo>
                    <a:pt x="150" y="414"/>
                    <a:pt x="150" y="414"/>
                    <a:pt x="150" y="414"/>
                  </a:cubicBezTo>
                  <a:cubicBezTo>
                    <a:pt x="154" y="415"/>
                    <a:pt x="159" y="419"/>
                    <a:pt x="159" y="424"/>
                  </a:cubicBezTo>
                  <a:cubicBezTo>
                    <a:pt x="159" y="434"/>
                    <a:pt x="159" y="443"/>
                    <a:pt x="150" y="449"/>
                  </a:cubicBezTo>
                  <a:cubicBezTo>
                    <a:pt x="145" y="452"/>
                    <a:pt x="140" y="455"/>
                    <a:pt x="135" y="458"/>
                  </a:cubicBezTo>
                  <a:cubicBezTo>
                    <a:pt x="119" y="468"/>
                    <a:pt x="118" y="488"/>
                    <a:pt x="132" y="500"/>
                  </a:cubicBezTo>
                  <a:cubicBezTo>
                    <a:pt x="146" y="511"/>
                    <a:pt x="166" y="515"/>
                    <a:pt x="184" y="515"/>
                  </a:cubicBezTo>
                  <a:cubicBezTo>
                    <a:pt x="202" y="515"/>
                    <a:pt x="222" y="511"/>
                    <a:pt x="236" y="500"/>
                  </a:cubicBezTo>
                  <a:cubicBezTo>
                    <a:pt x="251" y="488"/>
                    <a:pt x="250" y="468"/>
                    <a:pt x="234" y="458"/>
                  </a:cubicBezTo>
                  <a:cubicBezTo>
                    <a:pt x="229" y="455"/>
                    <a:pt x="223" y="452"/>
                    <a:pt x="218" y="449"/>
                  </a:cubicBezTo>
                  <a:cubicBezTo>
                    <a:pt x="209" y="443"/>
                    <a:pt x="209" y="434"/>
                    <a:pt x="209" y="424"/>
                  </a:cubicBezTo>
                  <a:cubicBezTo>
                    <a:pt x="210" y="419"/>
                    <a:pt x="214" y="415"/>
                    <a:pt x="218" y="414"/>
                  </a:cubicBezTo>
                  <a:cubicBezTo>
                    <a:pt x="400" y="414"/>
                    <a:pt x="400" y="414"/>
                    <a:pt x="400" y="414"/>
                  </a:cubicBezTo>
                  <a:cubicBezTo>
                    <a:pt x="407" y="414"/>
                    <a:pt x="412" y="409"/>
                    <a:pt x="412" y="402"/>
                  </a:cubicBezTo>
                  <a:cubicBezTo>
                    <a:pt x="412" y="12"/>
                    <a:pt x="412" y="12"/>
                    <a:pt x="412" y="12"/>
                  </a:cubicBezTo>
                  <a:cubicBezTo>
                    <a:pt x="412" y="5"/>
                    <a:pt x="407" y="0"/>
                    <a:pt x="400" y="0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5" y="0"/>
                    <a:pt x="0" y="5"/>
                    <a:pt x="0" y="12"/>
                  </a:cubicBezTo>
                  <a:lnTo>
                    <a:pt x="0" y="16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2" name="Google Shape;1282;p50"/>
            <p:cNvSpPr/>
            <p:nvPr/>
          </p:nvSpPr>
          <p:spPr>
            <a:xfrm>
              <a:off x="557511" y="3500411"/>
              <a:ext cx="347040" cy="434664"/>
            </a:xfrm>
            <a:custGeom>
              <a:avLst/>
              <a:gdLst/>
              <a:ahLst/>
              <a:cxnLst/>
              <a:rect l="l" t="t" r="r" b="b"/>
              <a:pathLst>
                <a:path w="411" h="515" extrusionOk="0">
                  <a:moveTo>
                    <a:pt x="411" y="356"/>
                  </a:moveTo>
                  <a:cubicBezTo>
                    <a:pt x="401" y="368"/>
                    <a:pt x="387" y="376"/>
                    <a:pt x="372" y="376"/>
                  </a:cubicBezTo>
                  <a:cubicBezTo>
                    <a:pt x="357" y="376"/>
                    <a:pt x="343" y="369"/>
                    <a:pt x="333" y="357"/>
                  </a:cubicBezTo>
                  <a:cubicBezTo>
                    <a:pt x="318" y="340"/>
                    <a:pt x="311" y="315"/>
                    <a:pt x="311" y="288"/>
                  </a:cubicBezTo>
                  <a:cubicBezTo>
                    <a:pt x="311" y="261"/>
                    <a:pt x="318" y="237"/>
                    <a:pt x="333" y="219"/>
                  </a:cubicBezTo>
                  <a:cubicBezTo>
                    <a:pt x="343" y="207"/>
                    <a:pt x="357" y="201"/>
                    <a:pt x="372" y="201"/>
                  </a:cubicBezTo>
                  <a:cubicBezTo>
                    <a:pt x="387" y="201"/>
                    <a:pt x="401" y="208"/>
                    <a:pt x="411" y="220"/>
                  </a:cubicBezTo>
                  <a:cubicBezTo>
                    <a:pt x="411" y="113"/>
                    <a:pt x="411" y="113"/>
                    <a:pt x="411" y="113"/>
                  </a:cubicBezTo>
                  <a:cubicBezTo>
                    <a:pt x="411" y="107"/>
                    <a:pt x="406" y="102"/>
                    <a:pt x="400" y="102"/>
                  </a:cubicBezTo>
                  <a:cubicBezTo>
                    <a:pt x="261" y="102"/>
                    <a:pt x="261" y="102"/>
                    <a:pt x="261" y="102"/>
                  </a:cubicBezTo>
                  <a:cubicBezTo>
                    <a:pt x="257" y="100"/>
                    <a:pt x="252" y="97"/>
                    <a:pt x="252" y="92"/>
                  </a:cubicBezTo>
                  <a:cubicBezTo>
                    <a:pt x="252" y="82"/>
                    <a:pt x="252" y="73"/>
                    <a:pt x="261" y="67"/>
                  </a:cubicBezTo>
                  <a:cubicBezTo>
                    <a:pt x="266" y="63"/>
                    <a:pt x="271" y="61"/>
                    <a:pt x="276" y="58"/>
                  </a:cubicBezTo>
                  <a:cubicBezTo>
                    <a:pt x="293" y="48"/>
                    <a:pt x="294" y="28"/>
                    <a:pt x="279" y="16"/>
                  </a:cubicBezTo>
                  <a:cubicBezTo>
                    <a:pt x="265" y="5"/>
                    <a:pt x="245" y="0"/>
                    <a:pt x="227" y="1"/>
                  </a:cubicBezTo>
                  <a:cubicBezTo>
                    <a:pt x="209" y="0"/>
                    <a:pt x="189" y="5"/>
                    <a:pt x="175" y="16"/>
                  </a:cubicBezTo>
                  <a:cubicBezTo>
                    <a:pt x="160" y="28"/>
                    <a:pt x="161" y="48"/>
                    <a:pt x="177" y="58"/>
                  </a:cubicBezTo>
                  <a:cubicBezTo>
                    <a:pt x="182" y="61"/>
                    <a:pt x="188" y="63"/>
                    <a:pt x="193" y="67"/>
                  </a:cubicBezTo>
                  <a:cubicBezTo>
                    <a:pt x="202" y="73"/>
                    <a:pt x="202" y="82"/>
                    <a:pt x="202" y="92"/>
                  </a:cubicBezTo>
                  <a:cubicBezTo>
                    <a:pt x="201" y="97"/>
                    <a:pt x="197" y="100"/>
                    <a:pt x="193" y="102"/>
                  </a:cubicBezTo>
                  <a:cubicBezTo>
                    <a:pt x="11" y="102"/>
                    <a:pt x="11" y="102"/>
                    <a:pt x="11" y="102"/>
                  </a:cubicBezTo>
                  <a:cubicBezTo>
                    <a:pt x="5" y="102"/>
                    <a:pt x="0" y="107"/>
                    <a:pt x="0" y="113"/>
                  </a:cubicBezTo>
                  <a:cubicBezTo>
                    <a:pt x="0" y="504"/>
                    <a:pt x="0" y="504"/>
                    <a:pt x="0" y="504"/>
                  </a:cubicBezTo>
                  <a:cubicBezTo>
                    <a:pt x="0" y="510"/>
                    <a:pt x="5" y="515"/>
                    <a:pt x="11" y="515"/>
                  </a:cubicBezTo>
                  <a:cubicBezTo>
                    <a:pt x="400" y="515"/>
                    <a:pt x="400" y="515"/>
                    <a:pt x="400" y="515"/>
                  </a:cubicBezTo>
                  <a:cubicBezTo>
                    <a:pt x="406" y="515"/>
                    <a:pt x="411" y="510"/>
                    <a:pt x="411" y="504"/>
                  </a:cubicBezTo>
                  <a:lnTo>
                    <a:pt x="411" y="35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3" name="Google Shape;1283;p50"/>
            <p:cNvSpPr/>
            <p:nvPr/>
          </p:nvSpPr>
          <p:spPr>
            <a:xfrm>
              <a:off x="842804" y="3588202"/>
              <a:ext cx="434543" cy="346873"/>
            </a:xfrm>
            <a:custGeom>
              <a:avLst/>
              <a:gdLst/>
              <a:ahLst/>
              <a:cxnLst/>
              <a:rect l="l" t="t" r="r" b="b"/>
              <a:pathLst>
                <a:path w="515" h="411" extrusionOk="0">
                  <a:moveTo>
                    <a:pt x="355" y="0"/>
                  </a:moveTo>
                  <a:cubicBezTo>
                    <a:pt x="367" y="10"/>
                    <a:pt x="375" y="24"/>
                    <a:pt x="375" y="39"/>
                  </a:cubicBezTo>
                  <a:cubicBezTo>
                    <a:pt x="375" y="54"/>
                    <a:pt x="368" y="68"/>
                    <a:pt x="356" y="78"/>
                  </a:cubicBezTo>
                  <a:cubicBezTo>
                    <a:pt x="339" y="93"/>
                    <a:pt x="314" y="100"/>
                    <a:pt x="287" y="100"/>
                  </a:cubicBezTo>
                  <a:cubicBezTo>
                    <a:pt x="260" y="100"/>
                    <a:pt x="236" y="93"/>
                    <a:pt x="219" y="78"/>
                  </a:cubicBezTo>
                  <a:cubicBezTo>
                    <a:pt x="207" y="68"/>
                    <a:pt x="200" y="54"/>
                    <a:pt x="200" y="39"/>
                  </a:cubicBezTo>
                  <a:cubicBezTo>
                    <a:pt x="200" y="24"/>
                    <a:pt x="207" y="10"/>
                    <a:pt x="219" y="0"/>
                  </a:cubicBezTo>
                  <a:cubicBezTo>
                    <a:pt x="113" y="0"/>
                    <a:pt x="113" y="0"/>
                    <a:pt x="113" y="0"/>
                  </a:cubicBezTo>
                  <a:cubicBezTo>
                    <a:pt x="106" y="0"/>
                    <a:pt x="101" y="5"/>
                    <a:pt x="101" y="11"/>
                  </a:cubicBezTo>
                  <a:cubicBezTo>
                    <a:pt x="101" y="150"/>
                    <a:pt x="101" y="150"/>
                    <a:pt x="101" y="150"/>
                  </a:cubicBezTo>
                  <a:cubicBezTo>
                    <a:pt x="100" y="154"/>
                    <a:pt x="96" y="159"/>
                    <a:pt x="91" y="159"/>
                  </a:cubicBezTo>
                  <a:cubicBezTo>
                    <a:pt x="81" y="159"/>
                    <a:pt x="72" y="159"/>
                    <a:pt x="66" y="150"/>
                  </a:cubicBezTo>
                  <a:cubicBezTo>
                    <a:pt x="63" y="145"/>
                    <a:pt x="60" y="140"/>
                    <a:pt x="57" y="135"/>
                  </a:cubicBezTo>
                  <a:cubicBezTo>
                    <a:pt x="47" y="118"/>
                    <a:pt x="27" y="117"/>
                    <a:pt x="15" y="132"/>
                  </a:cubicBezTo>
                  <a:cubicBezTo>
                    <a:pt x="4" y="146"/>
                    <a:pt x="0" y="166"/>
                    <a:pt x="0" y="184"/>
                  </a:cubicBezTo>
                  <a:cubicBezTo>
                    <a:pt x="0" y="202"/>
                    <a:pt x="4" y="222"/>
                    <a:pt x="15" y="236"/>
                  </a:cubicBezTo>
                  <a:cubicBezTo>
                    <a:pt x="27" y="251"/>
                    <a:pt x="47" y="250"/>
                    <a:pt x="57" y="234"/>
                  </a:cubicBezTo>
                  <a:cubicBezTo>
                    <a:pt x="60" y="229"/>
                    <a:pt x="63" y="223"/>
                    <a:pt x="66" y="218"/>
                  </a:cubicBezTo>
                  <a:cubicBezTo>
                    <a:pt x="72" y="209"/>
                    <a:pt x="81" y="209"/>
                    <a:pt x="91" y="209"/>
                  </a:cubicBezTo>
                  <a:cubicBezTo>
                    <a:pt x="96" y="210"/>
                    <a:pt x="100" y="214"/>
                    <a:pt x="101" y="218"/>
                  </a:cubicBezTo>
                  <a:cubicBezTo>
                    <a:pt x="101" y="400"/>
                    <a:pt x="101" y="400"/>
                    <a:pt x="101" y="400"/>
                  </a:cubicBezTo>
                  <a:cubicBezTo>
                    <a:pt x="101" y="406"/>
                    <a:pt x="106" y="411"/>
                    <a:pt x="113" y="411"/>
                  </a:cubicBezTo>
                  <a:cubicBezTo>
                    <a:pt x="503" y="411"/>
                    <a:pt x="503" y="411"/>
                    <a:pt x="503" y="411"/>
                  </a:cubicBezTo>
                  <a:cubicBezTo>
                    <a:pt x="510" y="411"/>
                    <a:pt x="515" y="406"/>
                    <a:pt x="515" y="400"/>
                  </a:cubicBezTo>
                  <a:cubicBezTo>
                    <a:pt x="515" y="11"/>
                    <a:pt x="515" y="11"/>
                    <a:pt x="515" y="11"/>
                  </a:cubicBezTo>
                  <a:cubicBezTo>
                    <a:pt x="515" y="5"/>
                    <a:pt x="510" y="0"/>
                    <a:pt x="503" y="0"/>
                  </a:cubicBezTo>
                  <a:lnTo>
                    <a:pt x="3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4" name="Google Shape;1284;p50"/>
          <p:cNvGrpSpPr/>
          <p:nvPr/>
        </p:nvGrpSpPr>
        <p:grpSpPr>
          <a:xfrm>
            <a:off x="1081977" y="3693756"/>
            <a:ext cx="445905" cy="400522"/>
            <a:chOff x="1147762" y="1131887"/>
            <a:chExt cx="5137150" cy="4619626"/>
          </a:xfrm>
        </p:grpSpPr>
        <p:sp>
          <p:nvSpPr>
            <p:cNvPr id="1285" name="Google Shape;1285;p50"/>
            <p:cNvSpPr/>
            <p:nvPr/>
          </p:nvSpPr>
          <p:spPr>
            <a:xfrm>
              <a:off x="1147762" y="2425700"/>
              <a:ext cx="2505075" cy="3325813"/>
            </a:xfrm>
            <a:custGeom>
              <a:avLst/>
              <a:gdLst/>
              <a:ahLst/>
              <a:cxnLst/>
              <a:rect l="l" t="t" r="r" b="b"/>
              <a:pathLst>
                <a:path w="566" h="751" extrusionOk="0">
                  <a:moveTo>
                    <a:pt x="62" y="403"/>
                  </a:moveTo>
                  <a:cubicBezTo>
                    <a:pt x="9" y="496"/>
                    <a:pt x="0" y="584"/>
                    <a:pt x="37" y="649"/>
                  </a:cubicBezTo>
                  <a:cubicBezTo>
                    <a:pt x="75" y="715"/>
                    <a:pt x="155" y="751"/>
                    <a:pt x="263" y="751"/>
                  </a:cubicBezTo>
                  <a:cubicBezTo>
                    <a:pt x="449" y="751"/>
                    <a:pt x="449" y="751"/>
                    <a:pt x="449" y="751"/>
                  </a:cubicBezTo>
                  <a:cubicBezTo>
                    <a:pt x="413" y="733"/>
                    <a:pt x="375" y="705"/>
                    <a:pt x="351" y="658"/>
                  </a:cubicBezTo>
                  <a:cubicBezTo>
                    <a:pt x="303" y="564"/>
                    <a:pt x="352" y="480"/>
                    <a:pt x="355" y="476"/>
                  </a:cubicBezTo>
                  <a:cubicBezTo>
                    <a:pt x="370" y="450"/>
                    <a:pt x="370" y="450"/>
                    <a:pt x="370" y="450"/>
                  </a:cubicBezTo>
                  <a:cubicBezTo>
                    <a:pt x="566" y="111"/>
                    <a:pt x="566" y="111"/>
                    <a:pt x="566" y="111"/>
                  </a:cubicBezTo>
                  <a:cubicBezTo>
                    <a:pt x="555" y="92"/>
                    <a:pt x="555" y="92"/>
                    <a:pt x="555" y="92"/>
                  </a:cubicBezTo>
                  <a:cubicBezTo>
                    <a:pt x="550" y="85"/>
                    <a:pt x="487" y="0"/>
                    <a:pt x="398" y="0"/>
                  </a:cubicBezTo>
                  <a:cubicBezTo>
                    <a:pt x="310" y="0"/>
                    <a:pt x="265" y="55"/>
                    <a:pt x="249" y="79"/>
                  </a:cubicBezTo>
                  <a:lnTo>
                    <a:pt x="62" y="40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6" name="Google Shape;1286;p50"/>
            <p:cNvSpPr/>
            <p:nvPr/>
          </p:nvSpPr>
          <p:spPr>
            <a:xfrm>
              <a:off x="2617787" y="3519487"/>
              <a:ext cx="3667125" cy="2232024"/>
            </a:xfrm>
            <a:custGeom>
              <a:avLst/>
              <a:gdLst/>
              <a:ahLst/>
              <a:cxnLst/>
              <a:rect l="l" t="t" r="r" b="b"/>
              <a:pathLst>
                <a:path w="829" h="504" extrusionOk="0">
                  <a:moveTo>
                    <a:pt x="766" y="156"/>
                  </a:moveTo>
                  <a:cubicBezTo>
                    <a:pt x="676" y="0"/>
                    <a:pt x="676" y="0"/>
                    <a:pt x="676" y="0"/>
                  </a:cubicBezTo>
                  <a:cubicBezTo>
                    <a:pt x="680" y="40"/>
                    <a:pt x="676" y="87"/>
                    <a:pt x="651" y="131"/>
                  </a:cubicBezTo>
                  <a:cubicBezTo>
                    <a:pt x="600" y="220"/>
                    <a:pt x="492" y="222"/>
                    <a:pt x="479" y="222"/>
                  </a:cubicBezTo>
                  <a:cubicBezTo>
                    <a:pt x="479" y="222"/>
                    <a:pt x="479" y="222"/>
                    <a:pt x="479" y="222"/>
                  </a:cubicBezTo>
                  <a:cubicBezTo>
                    <a:pt x="448" y="222"/>
                    <a:pt x="448" y="222"/>
                    <a:pt x="448" y="222"/>
                  </a:cubicBezTo>
                  <a:cubicBezTo>
                    <a:pt x="57" y="222"/>
                    <a:pt x="57" y="222"/>
                    <a:pt x="57" y="222"/>
                  </a:cubicBezTo>
                  <a:cubicBezTo>
                    <a:pt x="45" y="242"/>
                    <a:pt x="45" y="242"/>
                    <a:pt x="45" y="242"/>
                  </a:cubicBezTo>
                  <a:cubicBezTo>
                    <a:pt x="43" y="246"/>
                    <a:pt x="0" y="318"/>
                    <a:pt x="42" y="399"/>
                  </a:cubicBezTo>
                  <a:cubicBezTo>
                    <a:pt x="91" y="495"/>
                    <a:pt x="209" y="503"/>
                    <a:pt x="216" y="504"/>
                  </a:cubicBezTo>
                  <a:cubicBezTo>
                    <a:pt x="566" y="504"/>
                    <a:pt x="566" y="504"/>
                    <a:pt x="566" y="504"/>
                  </a:cubicBezTo>
                  <a:cubicBezTo>
                    <a:pt x="674" y="504"/>
                    <a:pt x="754" y="468"/>
                    <a:pt x="792" y="402"/>
                  </a:cubicBezTo>
                  <a:cubicBezTo>
                    <a:pt x="829" y="337"/>
                    <a:pt x="820" y="249"/>
                    <a:pt x="766" y="15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87" name="Google Shape;1287;p50"/>
            <p:cNvSpPr/>
            <p:nvPr/>
          </p:nvSpPr>
          <p:spPr>
            <a:xfrm>
              <a:off x="2449512" y="1131887"/>
              <a:ext cx="3167061" cy="3259137"/>
            </a:xfrm>
            <a:custGeom>
              <a:avLst/>
              <a:gdLst/>
              <a:ahLst/>
              <a:cxnLst/>
              <a:rect l="l" t="t" r="r" b="b"/>
              <a:pathLst>
                <a:path w="716" h="736" extrusionOk="0">
                  <a:moveTo>
                    <a:pt x="487" y="145"/>
                  </a:moveTo>
                  <a:cubicBezTo>
                    <a:pt x="433" y="52"/>
                    <a:pt x="362" y="0"/>
                    <a:pt x="286" y="0"/>
                  </a:cubicBezTo>
                  <a:cubicBezTo>
                    <a:pt x="211" y="0"/>
                    <a:pt x="140" y="52"/>
                    <a:pt x="86" y="145"/>
                  </a:cubicBezTo>
                  <a:cubicBezTo>
                    <a:pt x="0" y="294"/>
                    <a:pt x="0" y="294"/>
                    <a:pt x="0" y="294"/>
                  </a:cubicBezTo>
                  <a:cubicBezTo>
                    <a:pt x="27" y="278"/>
                    <a:pt x="61" y="266"/>
                    <a:pt x="104" y="266"/>
                  </a:cubicBezTo>
                  <a:cubicBezTo>
                    <a:pt x="210" y="266"/>
                    <a:pt x="279" y="365"/>
                    <a:pt x="282" y="370"/>
                  </a:cubicBezTo>
                  <a:cubicBezTo>
                    <a:pt x="283" y="371"/>
                    <a:pt x="283" y="371"/>
                    <a:pt x="283" y="371"/>
                  </a:cubicBezTo>
                  <a:cubicBezTo>
                    <a:pt x="293" y="390"/>
                    <a:pt x="293" y="390"/>
                    <a:pt x="293" y="390"/>
                  </a:cubicBezTo>
                  <a:cubicBezTo>
                    <a:pt x="298" y="397"/>
                    <a:pt x="298" y="397"/>
                    <a:pt x="298" y="397"/>
                  </a:cubicBezTo>
                  <a:cubicBezTo>
                    <a:pt x="493" y="736"/>
                    <a:pt x="493" y="736"/>
                    <a:pt x="493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17" y="736"/>
                    <a:pt x="517" y="736"/>
                    <a:pt x="517" y="736"/>
                  </a:cubicBezTo>
                  <a:cubicBezTo>
                    <a:pt x="522" y="736"/>
                    <a:pt x="622" y="735"/>
                    <a:pt x="667" y="657"/>
                  </a:cubicBezTo>
                  <a:cubicBezTo>
                    <a:pt x="716" y="573"/>
                    <a:pt x="672" y="467"/>
                    <a:pt x="668" y="459"/>
                  </a:cubicBezTo>
                  <a:lnTo>
                    <a:pt x="487" y="1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88" name="Google Shape;1288;p50"/>
          <p:cNvGrpSpPr/>
          <p:nvPr/>
        </p:nvGrpSpPr>
        <p:grpSpPr>
          <a:xfrm>
            <a:off x="1879306" y="3687410"/>
            <a:ext cx="445901" cy="413282"/>
            <a:chOff x="1570037" y="1341437"/>
            <a:chExt cx="4943475" cy="4576762"/>
          </a:xfrm>
        </p:grpSpPr>
        <p:sp>
          <p:nvSpPr>
            <p:cNvPr id="1289" name="Google Shape;1289;p50"/>
            <p:cNvSpPr/>
            <p:nvPr/>
          </p:nvSpPr>
          <p:spPr>
            <a:xfrm>
              <a:off x="4814887" y="3284537"/>
              <a:ext cx="1673225" cy="1187450"/>
            </a:xfrm>
            <a:custGeom>
              <a:avLst/>
              <a:gdLst/>
              <a:ahLst/>
              <a:cxnLst/>
              <a:rect l="l" t="t" r="r" b="b"/>
              <a:pathLst>
                <a:path w="381" h="270" extrusionOk="0">
                  <a:moveTo>
                    <a:pt x="295" y="270"/>
                  </a:moveTo>
                  <a:cubicBezTo>
                    <a:pt x="336" y="270"/>
                    <a:pt x="381" y="237"/>
                    <a:pt x="360" y="184"/>
                  </a:cubicBezTo>
                  <a:cubicBezTo>
                    <a:pt x="360" y="184"/>
                    <a:pt x="360" y="184"/>
                    <a:pt x="360" y="184"/>
                  </a:cubicBezTo>
                  <a:cubicBezTo>
                    <a:pt x="254" y="0"/>
                    <a:pt x="254" y="0"/>
                    <a:pt x="254" y="0"/>
                  </a:cubicBezTo>
                  <a:cubicBezTo>
                    <a:pt x="6" y="142"/>
                    <a:pt x="6" y="142"/>
                    <a:pt x="6" y="142"/>
                  </a:cubicBezTo>
                  <a:cubicBezTo>
                    <a:pt x="80" y="270"/>
                    <a:pt x="80" y="270"/>
                    <a:pt x="80" y="270"/>
                  </a:cubicBezTo>
                  <a:cubicBezTo>
                    <a:pt x="0" y="270"/>
                    <a:pt x="0" y="270"/>
                    <a:pt x="0" y="270"/>
                  </a:cubicBezTo>
                  <a:cubicBezTo>
                    <a:pt x="0" y="270"/>
                    <a:pt x="0" y="270"/>
                    <a:pt x="0" y="270"/>
                  </a:cubicBezTo>
                  <a:lnTo>
                    <a:pt x="295" y="27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0" name="Google Shape;1290;p50"/>
            <p:cNvSpPr/>
            <p:nvPr/>
          </p:nvSpPr>
          <p:spPr>
            <a:xfrm>
              <a:off x="2355850" y="4164012"/>
              <a:ext cx="1208087" cy="1560512"/>
            </a:xfrm>
            <a:custGeom>
              <a:avLst/>
              <a:gdLst/>
              <a:ahLst/>
              <a:cxnLst/>
              <a:rect l="l" t="t" r="r" b="b"/>
              <a:pathLst>
                <a:path w="275" h="355" extrusionOk="0">
                  <a:moveTo>
                    <a:pt x="275" y="70"/>
                  </a:moveTo>
                  <a:cubicBezTo>
                    <a:pt x="128" y="70"/>
                    <a:pt x="128" y="70"/>
                    <a:pt x="128" y="7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168" y="0"/>
                    <a:pt x="168" y="0"/>
                    <a:pt x="168" y="0"/>
                  </a:cubicBezTo>
                  <a:cubicBezTo>
                    <a:pt x="20" y="256"/>
                    <a:pt x="20" y="256"/>
                    <a:pt x="20" y="256"/>
                  </a:cubicBezTo>
                  <a:cubicBezTo>
                    <a:pt x="0" y="291"/>
                    <a:pt x="5" y="346"/>
                    <a:pt x="62" y="354"/>
                  </a:cubicBezTo>
                  <a:cubicBezTo>
                    <a:pt x="62" y="355"/>
                    <a:pt x="62" y="355"/>
                    <a:pt x="62" y="355"/>
                  </a:cubicBezTo>
                  <a:cubicBezTo>
                    <a:pt x="275" y="355"/>
                    <a:pt x="275" y="355"/>
                    <a:pt x="275" y="355"/>
                  </a:cubicBezTo>
                  <a:lnTo>
                    <a:pt x="275" y="70"/>
                  </a:ln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1" name="Google Shape;1291;p50"/>
            <p:cNvSpPr/>
            <p:nvPr/>
          </p:nvSpPr>
          <p:spPr>
            <a:xfrm>
              <a:off x="2636837" y="1443037"/>
              <a:ext cx="1581150" cy="1635125"/>
            </a:xfrm>
            <a:custGeom>
              <a:avLst/>
              <a:gdLst/>
              <a:ahLst/>
              <a:cxnLst/>
              <a:rect l="l" t="t" r="r" b="b"/>
              <a:pathLst>
                <a:path w="360" h="372" extrusionOk="0">
                  <a:moveTo>
                    <a:pt x="213" y="58"/>
                  </a:moveTo>
                  <a:cubicBezTo>
                    <a:pt x="192" y="23"/>
                    <a:pt x="142" y="0"/>
                    <a:pt x="106" y="45"/>
                  </a:cubicBezTo>
                  <a:cubicBezTo>
                    <a:pt x="106" y="45"/>
                    <a:pt x="106" y="45"/>
                    <a:pt x="106" y="45"/>
                  </a:cubicBezTo>
                  <a:cubicBezTo>
                    <a:pt x="0" y="229"/>
                    <a:pt x="0" y="229"/>
                    <a:pt x="0" y="229"/>
                  </a:cubicBezTo>
                  <a:cubicBezTo>
                    <a:pt x="247" y="372"/>
                    <a:pt x="247" y="372"/>
                    <a:pt x="247" y="372"/>
                  </a:cubicBezTo>
                  <a:cubicBezTo>
                    <a:pt x="320" y="246"/>
                    <a:pt x="320" y="246"/>
                    <a:pt x="320" y="246"/>
                  </a:cubicBezTo>
                  <a:cubicBezTo>
                    <a:pt x="360" y="314"/>
                    <a:pt x="360" y="314"/>
                    <a:pt x="360" y="314"/>
                  </a:cubicBezTo>
                  <a:cubicBezTo>
                    <a:pt x="360" y="314"/>
                    <a:pt x="360" y="314"/>
                    <a:pt x="360" y="314"/>
                  </a:cubicBezTo>
                  <a:lnTo>
                    <a:pt x="213" y="58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2" name="Google Shape;1292;p50"/>
            <p:cNvSpPr/>
            <p:nvPr/>
          </p:nvSpPr>
          <p:spPr>
            <a:xfrm>
              <a:off x="1570037" y="3162300"/>
              <a:ext cx="1800225" cy="2562225"/>
            </a:xfrm>
            <a:custGeom>
              <a:avLst/>
              <a:gdLst/>
              <a:ahLst/>
              <a:cxnLst/>
              <a:rect l="l" t="t" r="r" b="b"/>
              <a:pathLst>
                <a:path w="410" h="583" extrusionOk="0">
                  <a:moveTo>
                    <a:pt x="410" y="206"/>
                  </a:moveTo>
                  <a:cubicBezTo>
                    <a:pt x="314" y="0"/>
                    <a:pt x="314" y="0"/>
                    <a:pt x="314" y="0"/>
                  </a:cubicBezTo>
                  <a:cubicBezTo>
                    <a:pt x="86" y="20"/>
                    <a:pt x="86" y="20"/>
                    <a:pt x="86" y="20"/>
                  </a:cubicBezTo>
                  <a:cubicBezTo>
                    <a:pt x="125" y="42"/>
                    <a:pt x="125" y="42"/>
                    <a:pt x="125" y="42"/>
                  </a:cubicBezTo>
                  <a:cubicBezTo>
                    <a:pt x="20" y="223"/>
                    <a:pt x="20" y="223"/>
                    <a:pt x="20" y="223"/>
                  </a:cubicBezTo>
                  <a:cubicBezTo>
                    <a:pt x="0" y="258"/>
                    <a:pt x="0" y="302"/>
                    <a:pt x="20" y="337"/>
                  </a:cubicBezTo>
                  <a:cubicBezTo>
                    <a:pt x="129" y="526"/>
                    <a:pt x="129" y="526"/>
                    <a:pt x="129" y="526"/>
                  </a:cubicBezTo>
                  <a:cubicBezTo>
                    <a:pt x="150" y="561"/>
                    <a:pt x="188" y="583"/>
                    <a:pt x="228" y="583"/>
                  </a:cubicBezTo>
                  <a:cubicBezTo>
                    <a:pt x="241" y="583"/>
                    <a:pt x="241" y="583"/>
                    <a:pt x="241" y="583"/>
                  </a:cubicBezTo>
                  <a:cubicBezTo>
                    <a:pt x="241" y="582"/>
                    <a:pt x="241" y="582"/>
                    <a:pt x="241" y="582"/>
                  </a:cubicBezTo>
                  <a:cubicBezTo>
                    <a:pt x="184" y="574"/>
                    <a:pt x="179" y="519"/>
                    <a:pt x="199" y="484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47" y="228"/>
                    <a:pt x="347" y="228"/>
                    <a:pt x="347" y="228"/>
                  </a:cubicBezTo>
                  <a:cubicBezTo>
                    <a:pt x="372" y="185"/>
                    <a:pt x="372" y="185"/>
                    <a:pt x="372" y="185"/>
                  </a:cubicBezTo>
                  <a:lnTo>
                    <a:pt x="410" y="206"/>
                  </a:lnTo>
                  <a:close/>
                </a:path>
              </a:pathLst>
            </a:custGeom>
            <a:solidFill>
              <a:srgbClr val="76A5A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3" name="Google Shape;1293;p50"/>
            <p:cNvSpPr/>
            <p:nvPr/>
          </p:nvSpPr>
          <p:spPr>
            <a:xfrm>
              <a:off x="3101975" y="1341437"/>
              <a:ext cx="2481262" cy="1855787"/>
            </a:xfrm>
            <a:custGeom>
              <a:avLst/>
              <a:gdLst/>
              <a:ahLst/>
              <a:cxnLst/>
              <a:rect l="l" t="t" r="r" b="b"/>
              <a:pathLst>
                <a:path w="565" h="422" extrusionOk="0">
                  <a:moveTo>
                    <a:pt x="526" y="238"/>
                  </a:moveTo>
                  <a:cubicBezTo>
                    <a:pt x="421" y="57"/>
                    <a:pt x="421" y="57"/>
                    <a:pt x="421" y="57"/>
                  </a:cubicBezTo>
                  <a:cubicBezTo>
                    <a:pt x="401" y="21"/>
                    <a:pt x="363" y="0"/>
                    <a:pt x="322" y="0"/>
                  </a:cubicBezTo>
                  <a:cubicBezTo>
                    <a:pt x="105" y="0"/>
                    <a:pt x="105" y="0"/>
                    <a:pt x="105" y="0"/>
                  </a:cubicBezTo>
                  <a:cubicBezTo>
                    <a:pt x="65" y="0"/>
                    <a:pt x="27" y="21"/>
                    <a:pt x="7" y="57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0" y="68"/>
                    <a:pt x="0" y="68"/>
                    <a:pt x="0" y="68"/>
                  </a:cubicBezTo>
                  <a:cubicBezTo>
                    <a:pt x="36" y="23"/>
                    <a:pt x="86" y="46"/>
                    <a:pt x="107" y="81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54" y="337"/>
                    <a:pt x="254" y="337"/>
                    <a:pt x="254" y="337"/>
                  </a:cubicBezTo>
                  <a:cubicBezTo>
                    <a:pt x="279" y="381"/>
                    <a:pt x="279" y="381"/>
                    <a:pt x="279" y="381"/>
                  </a:cubicBezTo>
                  <a:cubicBezTo>
                    <a:pt x="241" y="402"/>
                    <a:pt x="241" y="402"/>
                    <a:pt x="241" y="402"/>
                  </a:cubicBezTo>
                  <a:cubicBezTo>
                    <a:pt x="468" y="422"/>
                    <a:pt x="468" y="422"/>
                    <a:pt x="468" y="422"/>
                  </a:cubicBezTo>
                  <a:cubicBezTo>
                    <a:pt x="565" y="216"/>
                    <a:pt x="565" y="216"/>
                    <a:pt x="565" y="216"/>
                  </a:cubicBezTo>
                  <a:lnTo>
                    <a:pt x="526" y="238"/>
                  </a:lnTo>
                  <a:close/>
                </a:path>
              </a:pathLst>
            </a:custGeom>
            <a:solidFill>
              <a:srgbClr val="6D9EEB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4" name="Google Shape;1294;p50"/>
            <p:cNvSpPr/>
            <p:nvPr/>
          </p:nvSpPr>
          <p:spPr>
            <a:xfrm>
              <a:off x="4019550" y="4094162"/>
              <a:ext cx="2493962" cy="1824037"/>
            </a:xfrm>
            <a:custGeom>
              <a:avLst/>
              <a:gdLst/>
              <a:ahLst/>
              <a:cxnLst/>
              <a:rect l="l" t="t" r="r" b="b"/>
              <a:pathLst>
                <a:path w="568" h="415" extrusionOk="0">
                  <a:moveTo>
                    <a:pt x="547" y="11"/>
                  </a:moveTo>
                  <a:cubicBezTo>
                    <a:pt x="541" y="0"/>
                    <a:pt x="541" y="0"/>
                    <a:pt x="541" y="0"/>
                  </a:cubicBezTo>
                  <a:cubicBezTo>
                    <a:pt x="541" y="0"/>
                    <a:pt x="541" y="0"/>
                    <a:pt x="541" y="0"/>
                  </a:cubicBezTo>
                  <a:cubicBezTo>
                    <a:pt x="562" y="53"/>
                    <a:pt x="517" y="86"/>
                    <a:pt x="476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81" y="86"/>
                    <a:pt x="181" y="86"/>
                    <a:pt x="181" y="86"/>
                  </a:cubicBezTo>
                  <a:cubicBezTo>
                    <a:pt x="131" y="86"/>
                    <a:pt x="131" y="86"/>
                    <a:pt x="131" y="86"/>
                  </a:cubicBezTo>
                  <a:cubicBezTo>
                    <a:pt x="131" y="41"/>
                    <a:pt x="131" y="41"/>
                    <a:pt x="131" y="41"/>
                  </a:cubicBezTo>
                  <a:cubicBezTo>
                    <a:pt x="0" y="228"/>
                    <a:pt x="0" y="228"/>
                    <a:pt x="0" y="228"/>
                  </a:cubicBezTo>
                  <a:cubicBezTo>
                    <a:pt x="131" y="415"/>
                    <a:pt x="131" y="415"/>
                    <a:pt x="131" y="415"/>
                  </a:cubicBezTo>
                  <a:cubicBezTo>
                    <a:pt x="131" y="371"/>
                    <a:pt x="131" y="371"/>
                    <a:pt x="131" y="371"/>
                  </a:cubicBezTo>
                  <a:cubicBezTo>
                    <a:pt x="340" y="371"/>
                    <a:pt x="340" y="371"/>
                    <a:pt x="340" y="371"/>
                  </a:cubicBezTo>
                  <a:cubicBezTo>
                    <a:pt x="380" y="371"/>
                    <a:pt x="418" y="349"/>
                    <a:pt x="438" y="314"/>
                  </a:cubicBezTo>
                  <a:cubicBezTo>
                    <a:pt x="547" y="125"/>
                    <a:pt x="547" y="125"/>
                    <a:pt x="547" y="125"/>
                  </a:cubicBezTo>
                  <a:cubicBezTo>
                    <a:pt x="568" y="90"/>
                    <a:pt x="568" y="46"/>
                    <a:pt x="547" y="11"/>
                  </a:cubicBezTo>
                  <a:close/>
                </a:path>
              </a:pathLst>
            </a:custGeom>
            <a:solidFill>
              <a:srgbClr val="93C47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295" name="Google Shape;1295;p50"/>
          <p:cNvGrpSpPr/>
          <p:nvPr/>
        </p:nvGrpSpPr>
        <p:grpSpPr>
          <a:xfrm>
            <a:off x="4364629" y="3671511"/>
            <a:ext cx="441332" cy="445721"/>
            <a:chOff x="5770007" y="5489899"/>
            <a:chExt cx="712976" cy="720067"/>
          </a:xfrm>
        </p:grpSpPr>
        <p:sp>
          <p:nvSpPr>
            <p:cNvPr id="1296" name="Google Shape;1296;p50"/>
            <p:cNvSpPr/>
            <p:nvPr/>
          </p:nvSpPr>
          <p:spPr>
            <a:xfrm>
              <a:off x="6229483" y="5489899"/>
              <a:ext cx="253500" cy="25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7" name="Google Shape;1297;p50"/>
            <p:cNvSpPr/>
            <p:nvPr/>
          </p:nvSpPr>
          <p:spPr>
            <a:xfrm>
              <a:off x="5770007" y="5489899"/>
              <a:ext cx="252900" cy="25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8" name="Google Shape;1298;p50"/>
            <p:cNvSpPr/>
            <p:nvPr/>
          </p:nvSpPr>
          <p:spPr>
            <a:xfrm>
              <a:off x="6229483" y="5954666"/>
              <a:ext cx="253500" cy="25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99" name="Google Shape;1299;p50"/>
            <p:cNvSpPr/>
            <p:nvPr/>
          </p:nvSpPr>
          <p:spPr>
            <a:xfrm>
              <a:off x="5770007" y="5954666"/>
              <a:ext cx="252900" cy="25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0" name="Google Shape;1300;p50"/>
            <p:cNvSpPr/>
            <p:nvPr/>
          </p:nvSpPr>
          <p:spPr>
            <a:xfrm>
              <a:off x="6011100" y="5535496"/>
              <a:ext cx="228017" cy="163872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62" y="0"/>
                  </a:moveTo>
                  <a:cubicBezTo>
                    <a:pt x="220" y="71"/>
                    <a:pt x="142" y="71"/>
                    <a:pt x="0" y="0"/>
                  </a:cubicBezTo>
                  <a:cubicBezTo>
                    <a:pt x="26" y="37"/>
                    <a:pt x="41" y="81"/>
                    <a:pt x="41" y="129"/>
                  </a:cubicBezTo>
                  <a:cubicBezTo>
                    <a:pt x="41" y="177"/>
                    <a:pt x="26" y="222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2"/>
                    <a:pt x="321" y="177"/>
                    <a:pt x="321" y="129"/>
                  </a:cubicBezTo>
                  <a:cubicBezTo>
                    <a:pt x="321" y="81"/>
                    <a:pt x="336" y="37"/>
                    <a:pt x="3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1" name="Google Shape;1301;p50"/>
            <p:cNvSpPr/>
            <p:nvPr/>
          </p:nvSpPr>
          <p:spPr>
            <a:xfrm>
              <a:off x="6011100" y="6000263"/>
              <a:ext cx="228017" cy="164103"/>
            </a:xfrm>
            <a:custGeom>
              <a:avLst/>
              <a:gdLst/>
              <a:ahLst/>
              <a:cxnLst/>
              <a:rect l="l" t="t" r="r" b="b"/>
              <a:pathLst>
                <a:path w="362" h="258" extrusionOk="0">
                  <a:moveTo>
                    <a:pt x="321" y="129"/>
                  </a:moveTo>
                  <a:cubicBezTo>
                    <a:pt x="321" y="81"/>
                    <a:pt x="336" y="36"/>
                    <a:pt x="362" y="0"/>
                  </a:cubicBezTo>
                  <a:cubicBezTo>
                    <a:pt x="220" y="70"/>
                    <a:pt x="142" y="70"/>
                    <a:pt x="0" y="0"/>
                  </a:cubicBezTo>
                  <a:cubicBezTo>
                    <a:pt x="26" y="36"/>
                    <a:pt x="41" y="81"/>
                    <a:pt x="41" y="129"/>
                  </a:cubicBezTo>
                  <a:cubicBezTo>
                    <a:pt x="41" y="177"/>
                    <a:pt x="26" y="221"/>
                    <a:pt x="0" y="258"/>
                  </a:cubicBezTo>
                  <a:cubicBezTo>
                    <a:pt x="142" y="188"/>
                    <a:pt x="220" y="188"/>
                    <a:pt x="362" y="258"/>
                  </a:cubicBezTo>
                  <a:cubicBezTo>
                    <a:pt x="336" y="221"/>
                    <a:pt x="321" y="177"/>
                    <a:pt x="321" y="12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2" name="Google Shape;1302;p50"/>
            <p:cNvSpPr/>
            <p:nvPr/>
          </p:nvSpPr>
          <p:spPr>
            <a:xfrm>
              <a:off x="5814051" y="5734318"/>
              <a:ext cx="162411" cy="230995"/>
            </a:xfrm>
            <a:custGeom>
              <a:avLst/>
              <a:gdLst/>
              <a:ahLst/>
              <a:cxnLst/>
              <a:rect l="l" t="t" r="r" b="b"/>
              <a:pathLst>
                <a:path w="258" h="363" extrusionOk="0">
                  <a:moveTo>
                    <a:pt x="0" y="363"/>
                  </a:moveTo>
                  <a:cubicBezTo>
                    <a:pt x="36" y="337"/>
                    <a:pt x="81" y="322"/>
                    <a:pt x="129" y="322"/>
                  </a:cubicBezTo>
                  <a:cubicBezTo>
                    <a:pt x="177" y="322"/>
                    <a:pt x="221" y="337"/>
                    <a:pt x="258" y="363"/>
                  </a:cubicBezTo>
                  <a:cubicBezTo>
                    <a:pt x="188" y="221"/>
                    <a:pt x="188" y="142"/>
                    <a:pt x="258" y="0"/>
                  </a:cubicBezTo>
                  <a:cubicBezTo>
                    <a:pt x="221" y="26"/>
                    <a:pt x="177" y="41"/>
                    <a:pt x="129" y="41"/>
                  </a:cubicBezTo>
                  <a:cubicBezTo>
                    <a:pt x="81" y="41"/>
                    <a:pt x="36" y="26"/>
                    <a:pt x="0" y="0"/>
                  </a:cubicBezTo>
                  <a:cubicBezTo>
                    <a:pt x="70" y="142"/>
                    <a:pt x="70" y="221"/>
                    <a:pt x="0" y="36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3" name="Google Shape;1303;p50"/>
            <p:cNvSpPr/>
            <p:nvPr/>
          </p:nvSpPr>
          <p:spPr>
            <a:xfrm>
              <a:off x="6273756" y="5735013"/>
              <a:ext cx="162411" cy="230300"/>
            </a:xfrm>
            <a:custGeom>
              <a:avLst/>
              <a:gdLst/>
              <a:ahLst/>
              <a:cxnLst/>
              <a:rect l="l" t="t" r="r" b="b"/>
              <a:pathLst>
                <a:path w="258" h="362" extrusionOk="0">
                  <a:moveTo>
                    <a:pt x="258" y="0"/>
                  </a:moveTo>
                  <a:cubicBezTo>
                    <a:pt x="222" y="25"/>
                    <a:pt x="177" y="40"/>
                    <a:pt x="129" y="40"/>
                  </a:cubicBezTo>
                  <a:cubicBezTo>
                    <a:pt x="81" y="40"/>
                    <a:pt x="37" y="25"/>
                    <a:pt x="0" y="0"/>
                  </a:cubicBezTo>
                  <a:cubicBezTo>
                    <a:pt x="70" y="142"/>
                    <a:pt x="70" y="220"/>
                    <a:pt x="0" y="362"/>
                  </a:cubicBezTo>
                  <a:cubicBezTo>
                    <a:pt x="37" y="336"/>
                    <a:pt x="81" y="321"/>
                    <a:pt x="129" y="321"/>
                  </a:cubicBezTo>
                  <a:cubicBezTo>
                    <a:pt x="177" y="321"/>
                    <a:pt x="222" y="336"/>
                    <a:pt x="258" y="362"/>
                  </a:cubicBezTo>
                  <a:cubicBezTo>
                    <a:pt x="188" y="220"/>
                    <a:pt x="188" y="142"/>
                    <a:pt x="2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04" name="Google Shape;1304;p50"/>
          <p:cNvGrpSpPr/>
          <p:nvPr/>
        </p:nvGrpSpPr>
        <p:grpSpPr>
          <a:xfrm>
            <a:off x="5157420" y="3693981"/>
            <a:ext cx="445651" cy="400824"/>
            <a:chOff x="7050768" y="5526199"/>
            <a:chExt cx="719953" cy="647534"/>
          </a:xfrm>
        </p:grpSpPr>
        <p:sp>
          <p:nvSpPr>
            <p:cNvPr id="1305" name="Google Shape;1305;p50"/>
            <p:cNvSpPr/>
            <p:nvPr/>
          </p:nvSpPr>
          <p:spPr>
            <a:xfrm>
              <a:off x="7465241" y="5526199"/>
              <a:ext cx="168000" cy="168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6" name="Google Shape;1306;p50"/>
            <p:cNvSpPr/>
            <p:nvPr/>
          </p:nvSpPr>
          <p:spPr>
            <a:xfrm>
              <a:off x="7189726" y="5526199"/>
              <a:ext cx="168000" cy="168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7" name="Google Shape;1307;p50"/>
            <p:cNvSpPr/>
            <p:nvPr/>
          </p:nvSpPr>
          <p:spPr>
            <a:xfrm>
              <a:off x="7465241" y="6004833"/>
              <a:ext cx="168000" cy="168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8" name="Google Shape;1308;p50"/>
            <p:cNvSpPr/>
            <p:nvPr/>
          </p:nvSpPr>
          <p:spPr>
            <a:xfrm>
              <a:off x="7602721" y="5765701"/>
              <a:ext cx="168000" cy="168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09" name="Google Shape;1309;p50"/>
            <p:cNvSpPr/>
            <p:nvPr/>
          </p:nvSpPr>
          <p:spPr>
            <a:xfrm>
              <a:off x="7050768" y="5765701"/>
              <a:ext cx="168600" cy="168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0" name="Google Shape;1310;p50"/>
            <p:cNvSpPr/>
            <p:nvPr/>
          </p:nvSpPr>
          <p:spPr>
            <a:xfrm>
              <a:off x="7189726" y="6004833"/>
              <a:ext cx="168000" cy="1689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1" name="Google Shape;1311;p50"/>
            <p:cNvSpPr/>
            <p:nvPr/>
          </p:nvSpPr>
          <p:spPr>
            <a:xfrm>
              <a:off x="7134476" y="5655289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305" y="101"/>
                  </a:moveTo>
                  <a:cubicBezTo>
                    <a:pt x="231" y="101"/>
                    <a:pt x="166" y="61"/>
                    <a:pt x="132" y="0"/>
                  </a:cubicBezTo>
                  <a:cubicBezTo>
                    <a:pt x="140" y="114"/>
                    <a:pt x="103" y="178"/>
                    <a:pt x="0" y="227"/>
                  </a:cubicBezTo>
                  <a:cubicBezTo>
                    <a:pt x="1" y="227"/>
                    <a:pt x="1" y="227"/>
                    <a:pt x="1" y="227"/>
                  </a:cubicBezTo>
                  <a:cubicBezTo>
                    <a:pt x="75" y="227"/>
                    <a:pt x="140" y="268"/>
                    <a:pt x="174" y="328"/>
                  </a:cubicBezTo>
                  <a:cubicBezTo>
                    <a:pt x="166" y="214"/>
                    <a:pt x="203" y="151"/>
                    <a:pt x="306" y="101"/>
                  </a:cubicBezTo>
                  <a:cubicBezTo>
                    <a:pt x="306" y="101"/>
                    <a:pt x="305" y="101"/>
                    <a:pt x="305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2" name="Google Shape;1312;p50"/>
            <p:cNvSpPr/>
            <p:nvPr/>
          </p:nvSpPr>
          <p:spPr>
            <a:xfrm>
              <a:off x="7351783" y="5564482"/>
              <a:ext cx="119371" cy="92287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5"/>
                    <a:pt x="95" y="65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8"/>
                    <a:pt x="167" y="138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3" name="Google Shape;1313;p50"/>
            <p:cNvSpPr/>
            <p:nvPr/>
          </p:nvSpPr>
          <p:spPr>
            <a:xfrm>
              <a:off x="7548579" y="5894792"/>
              <a:ext cx="138958" cy="149249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304" y="101"/>
                  </a:moveTo>
                  <a:cubicBezTo>
                    <a:pt x="230" y="101"/>
                    <a:pt x="165" y="60"/>
                    <a:pt x="131" y="0"/>
                  </a:cubicBezTo>
                  <a:cubicBezTo>
                    <a:pt x="139" y="114"/>
                    <a:pt x="103" y="177"/>
                    <a:pt x="0" y="227"/>
                  </a:cubicBezTo>
                  <a:cubicBezTo>
                    <a:pt x="1" y="227"/>
                    <a:pt x="1" y="227"/>
                    <a:pt x="2" y="227"/>
                  </a:cubicBezTo>
                  <a:cubicBezTo>
                    <a:pt x="76" y="227"/>
                    <a:pt x="140" y="267"/>
                    <a:pt x="175" y="327"/>
                  </a:cubicBezTo>
                  <a:cubicBezTo>
                    <a:pt x="166" y="214"/>
                    <a:pt x="203" y="151"/>
                    <a:pt x="305" y="101"/>
                  </a:cubicBezTo>
                  <a:cubicBezTo>
                    <a:pt x="305" y="101"/>
                    <a:pt x="304" y="101"/>
                    <a:pt x="30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4" name="Google Shape;1314;p50"/>
            <p:cNvSpPr/>
            <p:nvPr/>
          </p:nvSpPr>
          <p:spPr>
            <a:xfrm>
              <a:off x="7548579" y="5655844"/>
              <a:ext cx="138958" cy="149065"/>
            </a:xfrm>
            <a:custGeom>
              <a:avLst/>
              <a:gdLst/>
              <a:ahLst/>
              <a:cxnLst/>
              <a:rect l="l" t="t" r="r" b="b"/>
              <a:pathLst>
                <a:path w="305" h="327" extrusionOk="0">
                  <a:moveTo>
                    <a:pt x="131" y="327"/>
                  </a:moveTo>
                  <a:cubicBezTo>
                    <a:pt x="165" y="267"/>
                    <a:pt x="230" y="226"/>
                    <a:pt x="304" y="226"/>
                  </a:cubicBezTo>
                  <a:cubicBezTo>
                    <a:pt x="304" y="226"/>
                    <a:pt x="305" y="226"/>
                    <a:pt x="305" y="226"/>
                  </a:cubicBezTo>
                  <a:cubicBezTo>
                    <a:pt x="203" y="176"/>
                    <a:pt x="166" y="113"/>
                    <a:pt x="175" y="0"/>
                  </a:cubicBezTo>
                  <a:cubicBezTo>
                    <a:pt x="140" y="60"/>
                    <a:pt x="76" y="100"/>
                    <a:pt x="2" y="100"/>
                  </a:cubicBezTo>
                  <a:cubicBezTo>
                    <a:pt x="1" y="100"/>
                    <a:pt x="1" y="100"/>
                    <a:pt x="0" y="100"/>
                  </a:cubicBezTo>
                  <a:cubicBezTo>
                    <a:pt x="103" y="150"/>
                    <a:pt x="139" y="213"/>
                    <a:pt x="131" y="32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5" name="Google Shape;1315;p50"/>
            <p:cNvSpPr/>
            <p:nvPr/>
          </p:nvSpPr>
          <p:spPr>
            <a:xfrm>
              <a:off x="7134476" y="5894792"/>
              <a:ext cx="139512" cy="149620"/>
            </a:xfrm>
            <a:custGeom>
              <a:avLst/>
              <a:gdLst/>
              <a:ahLst/>
              <a:cxnLst/>
              <a:rect l="l" t="t" r="r" b="b"/>
              <a:pathLst>
                <a:path w="306" h="328" extrusionOk="0">
                  <a:moveTo>
                    <a:pt x="132" y="328"/>
                  </a:moveTo>
                  <a:cubicBezTo>
                    <a:pt x="166" y="267"/>
                    <a:pt x="231" y="227"/>
                    <a:pt x="305" y="227"/>
                  </a:cubicBezTo>
                  <a:cubicBezTo>
                    <a:pt x="305" y="227"/>
                    <a:pt x="306" y="227"/>
                    <a:pt x="306" y="227"/>
                  </a:cubicBezTo>
                  <a:cubicBezTo>
                    <a:pt x="203" y="177"/>
                    <a:pt x="166" y="114"/>
                    <a:pt x="174" y="0"/>
                  </a:cubicBezTo>
                  <a:cubicBezTo>
                    <a:pt x="140" y="60"/>
                    <a:pt x="75" y="101"/>
                    <a:pt x="1" y="101"/>
                  </a:cubicBezTo>
                  <a:cubicBezTo>
                    <a:pt x="1" y="101"/>
                    <a:pt x="1" y="101"/>
                    <a:pt x="0" y="101"/>
                  </a:cubicBezTo>
                  <a:cubicBezTo>
                    <a:pt x="103" y="150"/>
                    <a:pt x="140" y="214"/>
                    <a:pt x="132" y="32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6" name="Google Shape;1316;p50"/>
            <p:cNvSpPr/>
            <p:nvPr/>
          </p:nvSpPr>
          <p:spPr>
            <a:xfrm>
              <a:off x="7351783" y="6043117"/>
              <a:ext cx="119371" cy="92102"/>
            </a:xfrm>
            <a:custGeom>
              <a:avLst/>
              <a:gdLst/>
              <a:ahLst/>
              <a:cxnLst/>
              <a:rect l="l" t="t" r="r" b="b"/>
              <a:pathLst>
                <a:path w="262" h="202" extrusionOk="0">
                  <a:moveTo>
                    <a:pt x="234" y="101"/>
                  </a:moveTo>
                  <a:cubicBezTo>
                    <a:pt x="234" y="64"/>
                    <a:pt x="245" y="30"/>
                    <a:pt x="262" y="0"/>
                  </a:cubicBezTo>
                  <a:cubicBezTo>
                    <a:pt x="167" y="64"/>
                    <a:pt x="95" y="64"/>
                    <a:pt x="0" y="0"/>
                  </a:cubicBezTo>
                  <a:cubicBezTo>
                    <a:pt x="17" y="30"/>
                    <a:pt x="28" y="64"/>
                    <a:pt x="28" y="101"/>
                  </a:cubicBezTo>
                  <a:cubicBezTo>
                    <a:pt x="28" y="138"/>
                    <a:pt x="17" y="172"/>
                    <a:pt x="0" y="202"/>
                  </a:cubicBezTo>
                  <a:cubicBezTo>
                    <a:pt x="95" y="137"/>
                    <a:pt x="167" y="137"/>
                    <a:pt x="262" y="202"/>
                  </a:cubicBezTo>
                  <a:cubicBezTo>
                    <a:pt x="245" y="172"/>
                    <a:pt x="234" y="138"/>
                    <a:pt x="234" y="10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17" name="Google Shape;1317;p50"/>
          <p:cNvGrpSpPr/>
          <p:nvPr/>
        </p:nvGrpSpPr>
        <p:grpSpPr>
          <a:xfrm>
            <a:off x="6751936" y="3694051"/>
            <a:ext cx="445681" cy="400651"/>
            <a:chOff x="9626723" y="5526313"/>
            <a:chExt cx="720002" cy="647256"/>
          </a:xfrm>
        </p:grpSpPr>
        <p:sp>
          <p:nvSpPr>
            <p:cNvPr id="1318" name="Google Shape;1318;p50"/>
            <p:cNvSpPr/>
            <p:nvPr/>
          </p:nvSpPr>
          <p:spPr>
            <a:xfrm>
              <a:off x="10040990" y="5526313"/>
              <a:ext cx="168000" cy="168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19" name="Google Shape;1319;p50"/>
            <p:cNvSpPr/>
            <p:nvPr/>
          </p:nvSpPr>
          <p:spPr>
            <a:xfrm>
              <a:off x="9765139" y="5526313"/>
              <a:ext cx="168300" cy="168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0" name="Google Shape;1320;p50"/>
            <p:cNvSpPr/>
            <p:nvPr/>
          </p:nvSpPr>
          <p:spPr>
            <a:xfrm>
              <a:off x="10040990" y="6005269"/>
              <a:ext cx="168000" cy="168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1" name="Google Shape;1321;p50"/>
            <p:cNvSpPr/>
            <p:nvPr/>
          </p:nvSpPr>
          <p:spPr>
            <a:xfrm>
              <a:off x="10178425" y="5765496"/>
              <a:ext cx="168300" cy="168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2" name="Google Shape;1322;p50"/>
            <p:cNvSpPr/>
            <p:nvPr/>
          </p:nvSpPr>
          <p:spPr>
            <a:xfrm>
              <a:off x="9626723" y="5765496"/>
              <a:ext cx="168000" cy="16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3" name="Google Shape;1323;p50"/>
            <p:cNvSpPr/>
            <p:nvPr/>
          </p:nvSpPr>
          <p:spPr>
            <a:xfrm>
              <a:off x="9765139" y="6005269"/>
              <a:ext cx="168300" cy="168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4" name="Google Shape;1324;p50"/>
            <p:cNvSpPr/>
            <p:nvPr/>
          </p:nvSpPr>
          <p:spPr>
            <a:xfrm>
              <a:off x="10198227" y="5672808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0" y="0"/>
                  </a:moveTo>
                  <a:cubicBezTo>
                    <a:pt x="20" y="23"/>
                    <a:pt x="38" y="49"/>
                    <a:pt x="54" y="77"/>
                  </a:cubicBezTo>
                  <a:cubicBezTo>
                    <a:pt x="70" y="105"/>
                    <a:pt x="83" y="134"/>
                    <a:pt x="94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5" name="Google Shape;1325;p50"/>
            <p:cNvSpPr/>
            <p:nvPr/>
          </p:nvSpPr>
          <p:spPr>
            <a:xfrm>
              <a:off x="10197835" y="594458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95" y="0"/>
                  </a:moveTo>
                  <a:cubicBezTo>
                    <a:pt x="84" y="29"/>
                    <a:pt x="71" y="58"/>
                    <a:pt x="55" y="85"/>
                  </a:cubicBezTo>
                  <a:cubicBezTo>
                    <a:pt x="39" y="113"/>
                    <a:pt x="20" y="139"/>
                    <a:pt x="0" y="163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6" name="Google Shape;1326;p50"/>
            <p:cNvSpPr/>
            <p:nvPr/>
          </p:nvSpPr>
          <p:spPr>
            <a:xfrm>
              <a:off x="9938649" y="6122111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189" y="0"/>
                  </a:moveTo>
                  <a:cubicBezTo>
                    <a:pt x="158" y="5"/>
                    <a:pt x="127" y="8"/>
                    <a:pt x="95" y="8"/>
                  </a:cubicBezTo>
                  <a:cubicBezTo>
                    <a:pt x="63" y="8"/>
                    <a:pt x="31" y="5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7" name="Google Shape;1327;p50"/>
            <p:cNvSpPr/>
            <p:nvPr/>
          </p:nvSpPr>
          <p:spPr>
            <a:xfrm>
              <a:off x="9728084" y="5944196"/>
              <a:ext cx="47838" cy="83066"/>
            </a:xfrm>
            <a:custGeom>
              <a:avLst/>
              <a:gdLst/>
              <a:ahLst/>
              <a:cxnLst/>
              <a:rect l="l" t="t" r="r" b="b"/>
              <a:pathLst>
                <a:path w="94" h="163" extrusionOk="0">
                  <a:moveTo>
                    <a:pt x="94" y="163"/>
                  </a:moveTo>
                  <a:cubicBezTo>
                    <a:pt x="74" y="140"/>
                    <a:pt x="56" y="114"/>
                    <a:pt x="40" y="86"/>
                  </a:cubicBezTo>
                  <a:cubicBezTo>
                    <a:pt x="24" y="58"/>
                    <a:pt x="11" y="30"/>
                    <a:pt x="0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8" name="Google Shape;1328;p50"/>
            <p:cNvSpPr/>
            <p:nvPr/>
          </p:nvSpPr>
          <p:spPr>
            <a:xfrm>
              <a:off x="9728084" y="5672219"/>
              <a:ext cx="48230" cy="83066"/>
            </a:xfrm>
            <a:custGeom>
              <a:avLst/>
              <a:gdLst/>
              <a:ahLst/>
              <a:cxnLst/>
              <a:rect l="l" t="t" r="r" b="b"/>
              <a:pathLst>
                <a:path w="95" h="163" extrusionOk="0">
                  <a:moveTo>
                    <a:pt x="0" y="163"/>
                  </a:moveTo>
                  <a:cubicBezTo>
                    <a:pt x="11" y="134"/>
                    <a:pt x="24" y="106"/>
                    <a:pt x="40" y="78"/>
                  </a:cubicBezTo>
                  <a:cubicBezTo>
                    <a:pt x="56" y="50"/>
                    <a:pt x="75" y="24"/>
                    <a:pt x="95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29" name="Google Shape;1329;p50"/>
            <p:cNvSpPr/>
            <p:nvPr/>
          </p:nvSpPr>
          <p:spPr>
            <a:xfrm>
              <a:off x="9939237" y="5573835"/>
              <a:ext cx="96263" cy="4124"/>
            </a:xfrm>
            <a:custGeom>
              <a:avLst/>
              <a:gdLst/>
              <a:ahLst/>
              <a:cxnLst/>
              <a:rect l="l" t="t" r="r" b="b"/>
              <a:pathLst>
                <a:path w="189" h="8" extrusionOk="0">
                  <a:moveTo>
                    <a:pt x="0" y="8"/>
                  </a:moveTo>
                  <a:cubicBezTo>
                    <a:pt x="31" y="3"/>
                    <a:pt x="62" y="0"/>
                    <a:pt x="94" y="0"/>
                  </a:cubicBezTo>
                  <a:cubicBezTo>
                    <a:pt x="126" y="0"/>
                    <a:pt x="158" y="3"/>
                    <a:pt x="189" y="8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30" name="Google Shape;1330;p50"/>
          <p:cNvGrpSpPr/>
          <p:nvPr/>
        </p:nvGrpSpPr>
        <p:grpSpPr>
          <a:xfrm>
            <a:off x="7549176" y="3671488"/>
            <a:ext cx="445582" cy="445743"/>
            <a:chOff x="10914672" y="5489861"/>
            <a:chExt cx="719842" cy="720102"/>
          </a:xfrm>
        </p:grpSpPr>
        <p:sp>
          <p:nvSpPr>
            <p:cNvPr id="1331" name="Google Shape;1331;p50"/>
            <p:cNvSpPr/>
            <p:nvPr/>
          </p:nvSpPr>
          <p:spPr>
            <a:xfrm>
              <a:off x="11420014" y="5489861"/>
              <a:ext cx="214500" cy="2151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2" name="Google Shape;1332;p50"/>
            <p:cNvSpPr/>
            <p:nvPr/>
          </p:nvSpPr>
          <p:spPr>
            <a:xfrm>
              <a:off x="11420014" y="5994863"/>
              <a:ext cx="214500" cy="2151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3" name="Google Shape;1333;p50"/>
            <p:cNvSpPr/>
            <p:nvPr/>
          </p:nvSpPr>
          <p:spPr>
            <a:xfrm>
              <a:off x="10914672" y="5489861"/>
              <a:ext cx="214500" cy="2151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4" name="Google Shape;1334;p50"/>
            <p:cNvSpPr/>
            <p:nvPr/>
          </p:nvSpPr>
          <p:spPr>
            <a:xfrm>
              <a:off x="10914672" y="5994863"/>
              <a:ext cx="214500" cy="2151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5" name="Google Shape;1335;p50"/>
            <p:cNvSpPr/>
            <p:nvPr/>
          </p:nvSpPr>
          <p:spPr>
            <a:xfrm>
              <a:off x="11595623" y="5710038"/>
              <a:ext cx="28649" cy="276082"/>
            </a:xfrm>
            <a:custGeom>
              <a:avLst/>
              <a:gdLst/>
              <a:ahLst/>
              <a:cxnLst/>
              <a:rect l="l" t="t" r="r" b="b"/>
              <a:pathLst>
                <a:path w="39" h="376" extrusionOk="0">
                  <a:moveTo>
                    <a:pt x="0" y="0"/>
                  </a:moveTo>
                  <a:cubicBezTo>
                    <a:pt x="25" y="59"/>
                    <a:pt x="39" y="123"/>
                    <a:pt x="39" y="190"/>
                  </a:cubicBezTo>
                  <a:cubicBezTo>
                    <a:pt x="39" y="256"/>
                    <a:pt x="26" y="319"/>
                    <a:pt x="2" y="376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6" name="Google Shape;1336;p50"/>
            <p:cNvSpPr/>
            <p:nvPr/>
          </p:nvSpPr>
          <p:spPr>
            <a:xfrm>
              <a:off x="11138826" y="6170527"/>
              <a:ext cx="275351" cy="29145"/>
            </a:xfrm>
            <a:custGeom>
              <a:avLst/>
              <a:gdLst/>
              <a:ahLst/>
              <a:cxnLst/>
              <a:rect l="l" t="t" r="r" b="b"/>
              <a:pathLst>
                <a:path w="375" h="40" extrusionOk="0">
                  <a:moveTo>
                    <a:pt x="375" y="0"/>
                  </a:moveTo>
                  <a:cubicBezTo>
                    <a:pt x="317" y="26"/>
                    <a:pt x="253" y="40"/>
                    <a:pt x="185" y="40"/>
                  </a:cubicBezTo>
                  <a:cubicBezTo>
                    <a:pt x="119" y="40"/>
                    <a:pt x="57" y="26"/>
                    <a:pt x="0" y="2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7" name="Google Shape;1337;p50"/>
            <p:cNvSpPr/>
            <p:nvPr/>
          </p:nvSpPr>
          <p:spPr>
            <a:xfrm>
              <a:off x="10925018" y="5713747"/>
              <a:ext cx="28649" cy="275287"/>
            </a:xfrm>
            <a:custGeom>
              <a:avLst/>
              <a:gdLst/>
              <a:ahLst/>
              <a:cxnLst/>
              <a:rect l="l" t="t" r="r" b="b"/>
              <a:pathLst>
                <a:path w="39" h="375" extrusionOk="0">
                  <a:moveTo>
                    <a:pt x="39" y="375"/>
                  </a:moveTo>
                  <a:cubicBezTo>
                    <a:pt x="14" y="317"/>
                    <a:pt x="0" y="253"/>
                    <a:pt x="0" y="185"/>
                  </a:cubicBezTo>
                  <a:cubicBezTo>
                    <a:pt x="0" y="120"/>
                    <a:pt x="13" y="57"/>
                    <a:pt x="37" y="0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8" name="Google Shape;1338;p50"/>
            <p:cNvSpPr/>
            <p:nvPr/>
          </p:nvSpPr>
          <p:spPr>
            <a:xfrm>
              <a:off x="11135112" y="5499930"/>
              <a:ext cx="275351" cy="28880"/>
            </a:xfrm>
            <a:custGeom>
              <a:avLst/>
              <a:gdLst/>
              <a:ahLst/>
              <a:cxnLst/>
              <a:rect l="l" t="t" r="r" b="b"/>
              <a:pathLst>
                <a:path w="375" h="39" extrusionOk="0">
                  <a:moveTo>
                    <a:pt x="375" y="37"/>
                  </a:moveTo>
                  <a:cubicBezTo>
                    <a:pt x="318" y="13"/>
                    <a:pt x="256" y="0"/>
                    <a:pt x="190" y="0"/>
                  </a:cubicBezTo>
                  <a:cubicBezTo>
                    <a:pt x="122" y="0"/>
                    <a:pt x="58" y="14"/>
                    <a:pt x="0" y="39"/>
                  </a:cubicBez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miter lim="524288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39" name="Google Shape;1339;p50"/>
            <p:cNvSpPr/>
            <p:nvPr/>
          </p:nvSpPr>
          <p:spPr>
            <a:xfrm>
              <a:off x="11578115" y="5950881"/>
              <a:ext cx="52789" cy="38948"/>
            </a:xfrm>
            <a:custGeom>
              <a:avLst/>
              <a:gdLst/>
              <a:ahLst/>
              <a:cxnLst/>
              <a:rect l="l" t="t" r="r" b="b"/>
              <a:pathLst>
                <a:path w="199" h="147" extrusionOk="0">
                  <a:moveTo>
                    <a:pt x="0" y="0"/>
                  </a:moveTo>
                  <a:lnTo>
                    <a:pt x="64" y="147"/>
                  </a:lnTo>
                  <a:lnTo>
                    <a:pt x="199" y="83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0" name="Google Shape;1340;p50"/>
            <p:cNvSpPr/>
            <p:nvPr/>
          </p:nvSpPr>
          <p:spPr>
            <a:xfrm>
              <a:off x="11135112" y="6152776"/>
              <a:ext cx="38199" cy="52991"/>
            </a:xfrm>
            <a:custGeom>
              <a:avLst/>
              <a:gdLst/>
              <a:ahLst/>
              <a:cxnLst/>
              <a:rect l="l" t="t" r="r" b="b"/>
              <a:pathLst>
                <a:path w="144" h="200" extrusionOk="0">
                  <a:moveTo>
                    <a:pt x="144" y="0"/>
                  </a:moveTo>
                  <a:lnTo>
                    <a:pt x="0" y="67"/>
                  </a:lnTo>
                  <a:lnTo>
                    <a:pt x="64" y="20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1" name="Google Shape;1341;p50"/>
            <p:cNvSpPr/>
            <p:nvPr/>
          </p:nvSpPr>
          <p:spPr>
            <a:xfrm>
              <a:off x="10918386" y="5710038"/>
              <a:ext cx="53054" cy="38154"/>
            </a:xfrm>
            <a:custGeom>
              <a:avLst/>
              <a:gdLst/>
              <a:ahLst/>
              <a:cxnLst/>
              <a:rect l="l" t="t" r="r" b="b"/>
              <a:pathLst>
                <a:path w="200" h="144" extrusionOk="0">
                  <a:moveTo>
                    <a:pt x="200" y="144"/>
                  </a:moveTo>
                  <a:lnTo>
                    <a:pt x="136" y="0"/>
                  </a:lnTo>
                  <a:lnTo>
                    <a:pt x="0" y="64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2" name="Google Shape;1342;p50"/>
            <p:cNvSpPr/>
            <p:nvPr/>
          </p:nvSpPr>
          <p:spPr>
            <a:xfrm>
              <a:off x="11375979" y="5493571"/>
              <a:ext cx="38199" cy="52726"/>
            </a:xfrm>
            <a:custGeom>
              <a:avLst/>
              <a:gdLst/>
              <a:ahLst/>
              <a:cxnLst/>
              <a:rect l="l" t="t" r="r" b="b"/>
              <a:pathLst>
                <a:path w="144" h="199" extrusionOk="0">
                  <a:moveTo>
                    <a:pt x="0" y="199"/>
                  </a:moveTo>
                  <a:lnTo>
                    <a:pt x="144" y="135"/>
                  </a:lnTo>
                  <a:lnTo>
                    <a:pt x="81" y="0"/>
                  </a:lnTo>
                </a:path>
              </a:pathLst>
            </a:custGeom>
            <a:noFill/>
            <a:ln w="28575" cap="rnd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3" name="Google Shape;1343;p50"/>
          <p:cNvGrpSpPr/>
          <p:nvPr/>
        </p:nvGrpSpPr>
        <p:grpSpPr>
          <a:xfrm>
            <a:off x="5954636" y="3681752"/>
            <a:ext cx="445821" cy="425246"/>
            <a:chOff x="8338678" y="5506443"/>
            <a:chExt cx="720227" cy="686988"/>
          </a:xfrm>
        </p:grpSpPr>
        <p:sp>
          <p:nvSpPr>
            <p:cNvPr id="1344" name="Google Shape;1344;p50"/>
            <p:cNvSpPr/>
            <p:nvPr/>
          </p:nvSpPr>
          <p:spPr>
            <a:xfrm>
              <a:off x="8706181" y="5506443"/>
              <a:ext cx="230803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5" y="432"/>
                    <a:pt x="193" y="432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5" name="Google Shape;1345;p50"/>
            <p:cNvSpPr/>
            <p:nvPr/>
          </p:nvSpPr>
          <p:spPr>
            <a:xfrm>
              <a:off x="8460817" y="5506443"/>
              <a:ext cx="230586" cy="263259"/>
            </a:xfrm>
            <a:custGeom>
              <a:avLst/>
              <a:gdLst/>
              <a:ahLst/>
              <a:cxnLst/>
              <a:rect l="l" t="t" r="r" b="b"/>
              <a:pathLst>
                <a:path w="378" h="432" extrusionOk="0">
                  <a:moveTo>
                    <a:pt x="378" y="119"/>
                  </a:moveTo>
                  <a:cubicBezTo>
                    <a:pt x="378" y="111"/>
                    <a:pt x="374" y="105"/>
                    <a:pt x="368" y="101"/>
                  </a:cubicBezTo>
                  <a:cubicBezTo>
                    <a:pt x="200" y="4"/>
                    <a:pt x="200" y="4"/>
                    <a:pt x="200" y="4"/>
                  </a:cubicBezTo>
                  <a:cubicBezTo>
                    <a:pt x="193" y="0"/>
                    <a:pt x="185" y="0"/>
                    <a:pt x="179" y="4"/>
                  </a:cubicBezTo>
                  <a:cubicBezTo>
                    <a:pt x="11" y="101"/>
                    <a:pt x="11" y="101"/>
                    <a:pt x="11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4"/>
                  </a:cubicBezTo>
                  <a:cubicBezTo>
                    <a:pt x="1" y="321"/>
                    <a:pt x="5" y="327"/>
                    <a:pt x="11" y="331"/>
                  </a:cubicBezTo>
                  <a:cubicBezTo>
                    <a:pt x="179" y="428"/>
                    <a:pt x="179" y="428"/>
                    <a:pt x="179" y="428"/>
                  </a:cubicBezTo>
                  <a:cubicBezTo>
                    <a:pt x="185" y="432"/>
                    <a:pt x="193" y="432"/>
                    <a:pt x="200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4" y="327"/>
                    <a:pt x="378" y="321"/>
                    <a:pt x="378" y="314"/>
                  </a:cubicBezTo>
                  <a:cubicBezTo>
                    <a:pt x="378" y="313"/>
                    <a:pt x="378" y="313"/>
                    <a:pt x="378" y="313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9"/>
                    <a:pt x="378" y="119"/>
                    <a:pt x="378" y="11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6" name="Google Shape;1346;p50"/>
            <p:cNvSpPr/>
            <p:nvPr/>
          </p:nvSpPr>
          <p:spPr>
            <a:xfrm>
              <a:off x="8338678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7" name="Google Shape;1347;p50"/>
            <p:cNvSpPr/>
            <p:nvPr/>
          </p:nvSpPr>
          <p:spPr>
            <a:xfrm>
              <a:off x="8828754" y="5718525"/>
              <a:ext cx="230151" cy="262608"/>
            </a:xfrm>
            <a:custGeom>
              <a:avLst/>
              <a:gdLst/>
              <a:ahLst/>
              <a:cxnLst/>
              <a:rect l="l" t="t" r="r" b="b"/>
              <a:pathLst>
                <a:path w="377" h="431" extrusionOk="0">
                  <a:moveTo>
                    <a:pt x="377" y="119"/>
                  </a:moveTo>
                  <a:cubicBezTo>
                    <a:pt x="377" y="111"/>
                    <a:pt x="373" y="105"/>
                    <a:pt x="367" y="101"/>
                  </a:cubicBezTo>
                  <a:cubicBezTo>
                    <a:pt x="199" y="4"/>
                    <a:pt x="199" y="4"/>
                    <a:pt x="199" y="4"/>
                  </a:cubicBezTo>
                  <a:cubicBezTo>
                    <a:pt x="193" y="0"/>
                    <a:pt x="185" y="0"/>
                    <a:pt x="178" y="4"/>
                  </a:cubicBezTo>
                  <a:cubicBezTo>
                    <a:pt x="10" y="101"/>
                    <a:pt x="10" y="101"/>
                    <a:pt x="10" y="101"/>
                  </a:cubicBezTo>
                  <a:cubicBezTo>
                    <a:pt x="4" y="104"/>
                    <a:pt x="0" y="111"/>
                    <a:pt x="0" y="119"/>
                  </a:cubicBezTo>
                  <a:cubicBezTo>
                    <a:pt x="0" y="119"/>
                    <a:pt x="0" y="119"/>
                    <a:pt x="0" y="119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13"/>
                    <a:pt x="0" y="313"/>
                    <a:pt x="0" y="313"/>
                  </a:cubicBezTo>
                  <a:cubicBezTo>
                    <a:pt x="0" y="321"/>
                    <a:pt x="4" y="327"/>
                    <a:pt x="10" y="331"/>
                  </a:cubicBezTo>
                  <a:cubicBezTo>
                    <a:pt x="178" y="428"/>
                    <a:pt x="178" y="428"/>
                    <a:pt x="178" y="428"/>
                  </a:cubicBezTo>
                  <a:cubicBezTo>
                    <a:pt x="184" y="431"/>
                    <a:pt x="192" y="431"/>
                    <a:pt x="199" y="428"/>
                  </a:cubicBezTo>
                  <a:cubicBezTo>
                    <a:pt x="367" y="331"/>
                    <a:pt x="367" y="331"/>
                    <a:pt x="367" y="331"/>
                  </a:cubicBezTo>
                  <a:cubicBezTo>
                    <a:pt x="373" y="327"/>
                    <a:pt x="377" y="321"/>
                    <a:pt x="377" y="313"/>
                  </a:cubicBezTo>
                  <a:cubicBezTo>
                    <a:pt x="377" y="313"/>
                    <a:pt x="377" y="313"/>
                    <a:pt x="377" y="313"/>
                  </a:cubicBezTo>
                  <a:cubicBezTo>
                    <a:pt x="377" y="119"/>
                    <a:pt x="377" y="119"/>
                    <a:pt x="377" y="119"/>
                  </a:cubicBezTo>
                  <a:cubicBezTo>
                    <a:pt x="377" y="119"/>
                    <a:pt x="377" y="119"/>
                    <a:pt x="377" y="11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8" name="Google Shape;1348;p50"/>
            <p:cNvSpPr/>
            <p:nvPr/>
          </p:nvSpPr>
          <p:spPr>
            <a:xfrm>
              <a:off x="8706181" y="5930607"/>
              <a:ext cx="230803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7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0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0" y="320"/>
                    <a:pt x="4" y="327"/>
                    <a:pt x="11" y="330"/>
                  </a:cubicBezTo>
                  <a:cubicBezTo>
                    <a:pt x="178" y="427"/>
                    <a:pt x="178" y="427"/>
                    <a:pt x="178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7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49" name="Google Shape;1349;p50"/>
            <p:cNvSpPr/>
            <p:nvPr/>
          </p:nvSpPr>
          <p:spPr>
            <a:xfrm>
              <a:off x="8460817" y="5930607"/>
              <a:ext cx="230586" cy="262825"/>
            </a:xfrm>
            <a:custGeom>
              <a:avLst/>
              <a:gdLst/>
              <a:ahLst/>
              <a:cxnLst/>
              <a:rect l="l" t="t" r="r" b="b"/>
              <a:pathLst>
                <a:path w="378" h="431" extrusionOk="0">
                  <a:moveTo>
                    <a:pt x="378" y="118"/>
                  </a:moveTo>
                  <a:cubicBezTo>
                    <a:pt x="378" y="111"/>
                    <a:pt x="374" y="104"/>
                    <a:pt x="367" y="100"/>
                  </a:cubicBezTo>
                  <a:cubicBezTo>
                    <a:pt x="200" y="3"/>
                    <a:pt x="200" y="3"/>
                    <a:pt x="200" y="3"/>
                  </a:cubicBezTo>
                  <a:cubicBezTo>
                    <a:pt x="193" y="0"/>
                    <a:pt x="185" y="0"/>
                    <a:pt x="179" y="3"/>
                  </a:cubicBezTo>
                  <a:cubicBezTo>
                    <a:pt x="11" y="100"/>
                    <a:pt x="11" y="100"/>
                    <a:pt x="11" y="100"/>
                  </a:cubicBezTo>
                  <a:cubicBezTo>
                    <a:pt x="4" y="104"/>
                    <a:pt x="1" y="111"/>
                    <a:pt x="0" y="118"/>
                  </a:cubicBezTo>
                  <a:cubicBezTo>
                    <a:pt x="0" y="118"/>
                    <a:pt x="0" y="118"/>
                    <a:pt x="0" y="118"/>
                  </a:cubicBezTo>
                  <a:cubicBezTo>
                    <a:pt x="0" y="312"/>
                    <a:pt x="0" y="312"/>
                    <a:pt x="0" y="312"/>
                  </a:cubicBezTo>
                  <a:cubicBezTo>
                    <a:pt x="0" y="312"/>
                    <a:pt x="0" y="312"/>
                    <a:pt x="0" y="313"/>
                  </a:cubicBezTo>
                  <a:cubicBezTo>
                    <a:pt x="1" y="320"/>
                    <a:pt x="4" y="327"/>
                    <a:pt x="11" y="330"/>
                  </a:cubicBezTo>
                  <a:cubicBezTo>
                    <a:pt x="179" y="427"/>
                    <a:pt x="179" y="427"/>
                    <a:pt x="179" y="427"/>
                  </a:cubicBezTo>
                  <a:cubicBezTo>
                    <a:pt x="185" y="431"/>
                    <a:pt x="193" y="431"/>
                    <a:pt x="199" y="427"/>
                  </a:cubicBezTo>
                  <a:cubicBezTo>
                    <a:pt x="367" y="330"/>
                    <a:pt x="367" y="330"/>
                    <a:pt x="367" y="330"/>
                  </a:cubicBezTo>
                  <a:cubicBezTo>
                    <a:pt x="374" y="327"/>
                    <a:pt x="378" y="320"/>
                    <a:pt x="378" y="313"/>
                  </a:cubicBezTo>
                  <a:cubicBezTo>
                    <a:pt x="378" y="313"/>
                    <a:pt x="378" y="312"/>
                    <a:pt x="378" y="312"/>
                  </a:cubicBezTo>
                  <a:cubicBezTo>
                    <a:pt x="378" y="119"/>
                    <a:pt x="378" y="119"/>
                    <a:pt x="378" y="119"/>
                  </a:cubicBezTo>
                  <a:cubicBezTo>
                    <a:pt x="378" y="118"/>
                    <a:pt x="378" y="118"/>
                    <a:pt x="378" y="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50" name="Google Shape;1350;p50"/>
          <p:cNvGrpSpPr/>
          <p:nvPr/>
        </p:nvGrpSpPr>
        <p:grpSpPr>
          <a:xfrm>
            <a:off x="2676293" y="3736342"/>
            <a:ext cx="1336824" cy="316035"/>
            <a:chOff x="3042485" y="5594633"/>
            <a:chExt cx="2159652" cy="510557"/>
          </a:xfrm>
        </p:grpSpPr>
        <p:sp>
          <p:nvSpPr>
            <p:cNvPr id="1351" name="Google Shape;1351;p50"/>
            <p:cNvSpPr/>
            <p:nvPr/>
          </p:nvSpPr>
          <p:spPr>
            <a:xfrm>
              <a:off x="3042485" y="5869690"/>
              <a:ext cx="235200" cy="235500"/>
            </a:xfrm>
            <a:prstGeom prst="ellipse">
              <a:avLst/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2" name="Google Shape;1352;p50"/>
            <p:cNvSpPr/>
            <p:nvPr/>
          </p:nvSpPr>
          <p:spPr>
            <a:xfrm>
              <a:off x="3317231" y="5594633"/>
              <a:ext cx="235200" cy="235500"/>
            </a:xfrm>
            <a:prstGeom prst="ellipse">
              <a:avLst/>
            </a:pr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3" name="Google Shape;1353;p50"/>
            <p:cNvSpPr/>
            <p:nvPr/>
          </p:nvSpPr>
          <p:spPr>
            <a:xfrm>
              <a:off x="3591976" y="5869690"/>
              <a:ext cx="236100" cy="235500"/>
            </a:xfrm>
            <a:prstGeom prst="ellipse">
              <a:avLst/>
            </a:pr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4" name="Google Shape;1354;p50"/>
            <p:cNvSpPr/>
            <p:nvPr/>
          </p:nvSpPr>
          <p:spPr>
            <a:xfrm>
              <a:off x="3866722" y="5594633"/>
              <a:ext cx="236100" cy="235500"/>
            </a:xfrm>
            <a:prstGeom prst="ellipse">
              <a:avLst/>
            </a:pr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5" name="Google Shape;1355;p50"/>
            <p:cNvSpPr/>
            <p:nvPr/>
          </p:nvSpPr>
          <p:spPr>
            <a:xfrm>
              <a:off x="4141467" y="5869690"/>
              <a:ext cx="236100" cy="235500"/>
            </a:xfrm>
            <a:prstGeom prst="ellipse">
              <a:avLst/>
            </a:pr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6" name="Google Shape;1356;p50"/>
            <p:cNvSpPr/>
            <p:nvPr/>
          </p:nvSpPr>
          <p:spPr>
            <a:xfrm>
              <a:off x="4417146" y="5594633"/>
              <a:ext cx="235200" cy="235500"/>
            </a:xfrm>
            <a:prstGeom prst="ellipse">
              <a:avLst/>
            </a:pr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7" name="Google Shape;1357;p50"/>
            <p:cNvSpPr/>
            <p:nvPr/>
          </p:nvSpPr>
          <p:spPr>
            <a:xfrm>
              <a:off x="4691892" y="5869690"/>
              <a:ext cx="235500" cy="235500"/>
            </a:xfrm>
            <a:prstGeom prst="ellipse">
              <a:avLst/>
            </a:pr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8" name="Google Shape;1358;p50"/>
            <p:cNvSpPr/>
            <p:nvPr/>
          </p:nvSpPr>
          <p:spPr>
            <a:xfrm>
              <a:off x="4966637" y="5594633"/>
              <a:ext cx="235500" cy="235500"/>
            </a:xfrm>
            <a:prstGeom prst="ellipse">
              <a:avLst/>
            </a:pr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9" name="Google Shape;1359;p50"/>
            <p:cNvSpPr/>
            <p:nvPr/>
          </p:nvSpPr>
          <p:spPr>
            <a:xfrm>
              <a:off x="3210195" y="5762654"/>
              <a:ext cx="174555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5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0" name="Google Shape;1360;p50"/>
            <p:cNvSpPr/>
            <p:nvPr/>
          </p:nvSpPr>
          <p:spPr>
            <a:xfrm>
              <a:off x="3485252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5" y="143"/>
                    <a:pt x="128" y="217"/>
                  </a:cubicBezTo>
                  <a:cubicBezTo>
                    <a:pt x="145" y="176"/>
                    <a:pt x="177" y="144"/>
                    <a:pt x="217" y="128"/>
                  </a:cubicBezTo>
                  <a:cubicBezTo>
                    <a:pt x="143" y="114"/>
                    <a:pt x="103" y="74"/>
                    <a:pt x="90" y="0"/>
                  </a:cubicBezTo>
                  <a:cubicBezTo>
                    <a:pt x="73" y="40"/>
                    <a:pt x="41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1" name="Google Shape;1361;p50"/>
            <p:cNvSpPr/>
            <p:nvPr/>
          </p:nvSpPr>
          <p:spPr>
            <a:xfrm>
              <a:off x="3760620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2" name="Google Shape;1362;p50"/>
            <p:cNvSpPr/>
            <p:nvPr/>
          </p:nvSpPr>
          <p:spPr>
            <a:xfrm>
              <a:off x="4035365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0" y="89"/>
                  </a:moveTo>
                  <a:cubicBezTo>
                    <a:pt x="74" y="102"/>
                    <a:pt x="114" y="143"/>
                    <a:pt x="127" y="217"/>
                  </a:cubicBezTo>
                  <a:cubicBezTo>
                    <a:pt x="144" y="176"/>
                    <a:pt x="176" y="144"/>
                    <a:pt x="216" y="128"/>
                  </a:cubicBezTo>
                  <a:cubicBezTo>
                    <a:pt x="142" y="114"/>
                    <a:pt x="102" y="74"/>
                    <a:pt x="89" y="0"/>
                  </a:cubicBezTo>
                  <a:cubicBezTo>
                    <a:pt x="72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3" name="Google Shape;1363;p50"/>
            <p:cNvSpPr/>
            <p:nvPr/>
          </p:nvSpPr>
          <p:spPr>
            <a:xfrm>
              <a:off x="4310111" y="5762654"/>
              <a:ext cx="173622" cy="174555"/>
            </a:xfrm>
            <a:custGeom>
              <a:avLst/>
              <a:gdLst/>
              <a:ahLst/>
              <a:cxnLst/>
              <a:rect l="l" t="t" r="r" b="b"/>
              <a:pathLst>
                <a:path w="216" h="217" extrusionOk="0">
                  <a:moveTo>
                    <a:pt x="127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0" y="144"/>
                    <a:pt x="72" y="176"/>
                    <a:pt x="89" y="217"/>
                  </a:cubicBezTo>
                  <a:cubicBezTo>
                    <a:pt x="102" y="143"/>
                    <a:pt x="142" y="102"/>
                    <a:pt x="216" y="89"/>
                  </a:cubicBezTo>
                  <a:cubicBezTo>
                    <a:pt x="176" y="73"/>
                    <a:pt x="144" y="40"/>
                    <a:pt x="1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4" name="Google Shape;1364;p50"/>
            <p:cNvSpPr/>
            <p:nvPr/>
          </p:nvSpPr>
          <p:spPr>
            <a:xfrm>
              <a:off x="4585167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0" y="89"/>
                  </a:moveTo>
                  <a:cubicBezTo>
                    <a:pt x="74" y="102"/>
                    <a:pt x="114" y="143"/>
                    <a:pt x="128" y="217"/>
                  </a:cubicBezTo>
                  <a:cubicBezTo>
                    <a:pt x="144" y="176"/>
                    <a:pt x="176" y="144"/>
                    <a:pt x="217" y="128"/>
                  </a:cubicBezTo>
                  <a:cubicBezTo>
                    <a:pt x="143" y="114"/>
                    <a:pt x="102" y="74"/>
                    <a:pt x="89" y="0"/>
                  </a:cubicBezTo>
                  <a:cubicBezTo>
                    <a:pt x="73" y="40"/>
                    <a:pt x="40" y="73"/>
                    <a:pt x="0" y="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5" name="Google Shape;1365;p50"/>
            <p:cNvSpPr/>
            <p:nvPr/>
          </p:nvSpPr>
          <p:spPr>
            <a:xfrm>
              <a:off x="4859913" y="5762654"/>
              <a:ext cx="174244" cy="174555"/>
            </a:xfrm>
            <a:custGeom>
              <a:avLst/>
              <a:gdLst/>
              <a:ahLst/>
              <a:cxnLst/>
              <a:rect l="l" t="t" r="r" b="b"/>
              <a:pathLst>
                <a:path w="217" h="217" extrusionOk="0">
                  <a:moveTo>
                    <a:pt x="128" y="0"/>
                  </a:moveTo>
                  <a:cubicBezTo>
                    <a:pt x="114" y="74"/>
                    <a:pt x="74" y="114"/>
                    <a:pt x="0" y="128"/>
                  </a:cubicBezTo>
                  <a:cubicBezTo>
                    <a:pt x="41" y="144"/>
                    <a:pt x="73" y="176"/>
                    <a:pt x="89" y="217"/>
                  </a:cubicBezTo>
                  <a:cubicBezTo>
                    <a:pt x="103" y="143"/>
                    <a:pt x="143" y="102"/>
                    <a:pt x="217" y="89"/>
                  </a:cubicBezTo>
                  <a:cubicBezTo>
                    <a:pt x="177" y="73"/>
                    <a:pt x="144" y="40"/>
                    <a:pt x="1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66" name="Google Shape;1366;p50"/>
          <p:cNvGrpSpPr/>
          <p:nvPr/>
        </p:nvGrpSpPr>
        <p:grpSpPr>
          <a:xfrm>
            <a:off x="6788033" y="4378458"/>
            <a:ext cx="373053" cy="445791"/>
            <a:chOff x="8095060" y="5664590"/>
            <a:chExt cx="497404" cy="594389"/>
          </a:xfrm>
        </p:grpSpPr>
        <p:grpSp>
          <p:nvGrpSpPr>
            <p:cNvPr id="1367" name="Google Shape;1367;p50"/>
            <p:cNvGrpSpPr/>
            <p:nvPr/>
          </p:nvGrpSpPr>
          <p:grpSpPr>
            <a:xfrm>
              <a:off x="8095060" y="5969027"/>
              <a:ext cx="497404" cy="289951"/>
              <a:chOff x="8095060" y="5969027"/>
              <a:chExt cx="497404" cy="289951"/>
            </a:xfrm>
          </p:grpSpPr>
          <p:sp>
            <p:nvSpPr>
              <p:cNvPr id="1368" name="Google Shape;1368;p50"/>
              <p:cNvSpPr/>
              <p:nvPr/>
            </p:nvSpPr>
            <p:spPr>
              <a:xfrm>
                <a:off x="8095060" y="5969027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6"/>
                    </a:lnTo>
                    <a:lnTo>
                      <a:pt x="1170" y="1166"/>
                    </a:lnTo>
                    <a:lnTo>
                      <a:pt x="1754" y="876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4A7D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69" name="Google Shape;1369;p50"/>
              <p:cNvSpPr/>
              <p:nvPr/>
            </p:nvSpPr>
            <p:spPr>
              <a:xfrm>
                <a:off x="8095060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7"/>
                    </a:lnTo>
                    <a:lnTo>
                      <a:pt x="1170" y="781"/>
                    </a:lnTo>
                    <a:lnTo>
                      <a:pt x="1170" y="58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8E7CC3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0" name="Google Shape;1370;p50"/>
              <p:cNvSpPr/>
              <p:nvPr/>
            </p:nvSpPr>
            <p:spPr>
              <a:xfrm>
                <a:off x="8343763" y="6092592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2"/>
                    </a:lnTo>
                    <a:lnTo>
                      <a:pt x="0" y="781"/>
                    </a:lnTo>
                    <a:lnTo>
                      <a:pt x="1170" y="197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74EA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1" name="Google Shape;1371;p50"/>
            <p:cNvGrpSpPr/>
            <p:nvPr/>
          </p:nvGrpSpPr>
          <p:grpSpPr>
            <a:xfrm>
              <a:off x="8095060" y="5867832"/>
              <a:ext cx="497404" cy="289312"/>
              <a:chOff x="8095060" y="5867832"/>
              <a:chExt cx="497404" cy="289312"/>
            </a:xfrm>
          </p:grpSpPr>
          <p:sp>
            <p:nvSpPr>
              <p:cNvPr id="1372" name="Google Shape;1372;p50"/>
              <p:cNvSpPr/>
              <p:nvPr/>
            </p:nvSpPr>
            <p:spPr>
              <a:xfrm>
                <a:off x="8095060" y="5867832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1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1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A4C2F4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3" name="Google Shape;1373;p50"/>
              <p:cNvSpPr/>
              <p:nvPr/>
            </p:nvSpPr>
            <p:spPr>
              <a:xfrm>
                <a:off x="8095060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0" y="0"/>
                    </a:moveTo>
                    <a:lnTo>
                      <a:pt x="0" y="199"/>
                    </a:lnTo>
                    <a:lnTo>
                      <a:pt x="1170" y="781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6D9EEB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4" name="Google Shape;1374;p50"/>
              <p:cNvSpPr/>
              <p:nvPr/>
            </p:nvSpPr>
            <p:spPr>
              <a:xfrm>
                <a:off x="8343763" y="5990758"/>
                <a:ext cx="248701" cy="166386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1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1"/>
                    </a:lnTo>
                    <a:lnTo>
                      <a:pt x="1170" y="199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5" name="Google Shape;1375;p50"/>
            <p:cNvGrpSpPr/>
            <p:nvPr/>
          </p:nvGrpSpPr>
          <p:grpSpPr>
            <a:xfrm>
              <a:off x="8095060" y="5765998"/>
              <a:ext cx="497404" cy="289312"/>
              <a:chOff x="8095060" y="5765998"/>
              <a:chExt cx="497404" cy="289312"/>
            </a:xfrm>
          </p:grpSpPr>
          <p:sp>
            <p:nvSpPr>
              <p:cNvPr id="1376" name="Google Shape;1376;p50"/>
              <p:cNvSpPr/>
              <p:nvPr/>
            </p:nvSpPr>
            <p:spPr>
              <a:xfrm>
                <a:off x="8095060" y="5765998"/>
                <a:ext cx="497402" cy="248195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5" extrusionOk="0">
                    <a:moveTo>
                      <a:pt x="1754" y="292"/>
                    </a:moveTo>
                    <a:lnTo>
                      <a:pt x="1170" y="0"/>
                    </a:lnTo>
                    <a:lnTo>
                      <a:pt x="587" y="292"/>
                    </a:lnTo>
                    <a:lnTo>
                      <a:pt x="0" y="584"/>
                    </a:lnTo>
                    <a:lnTo>
                      <a:pt x="587" y="873"/>
                    </a:lnTo>
                    <a:lnTo>
                      <a:pt x="1170" y="1165"/>
                    </a:lnTo>
                    <a:lnTo>
                      <a:pt x="1754" y="873"/>
                    </a:lnTo>
                    <a:lnTo>
                      <a:pt x="2340" y="584"/>
                    </a:lnTo>
                    <a:lnTo>
                      <a:pt x="1754" y="292"/>
                    </a:lnTo>
                    <a:close/>
                  </a:path>
                </a:pathLst>
              </a:custGeom>
              <a:solidFill>
                <a:srgbClr val="B6D7A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7" name="Google Shape;1377;p50"/>
              <p:cNvSpPr/>
              <p:nvPr/>
            </p:nvSpPr>
            <p:spPr>
              <a:xfrm>
                <a:off x="8095060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78"/>
                    </a:lnTo>
                    <a:lnTo>
                      <a:pt x="117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93C47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78" name="Google Shape;1378;p50"/>
              <p:cNvSpPr/>
              <p:nvPr/>
            </p:nvSpPr>
            <p:spPr>
              <a:xfrm>
                <a:off x="8343763" y="5889563"/>
                <a:ext cx="248701" cy="16574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78" extrusionOk="0">
                    <a:moveTo>
                      <a:pt x="1170" y="0"/>
                    </a:moveTo>
                    <a:lnTo>
                      <a:pt x="0" y="581"/>
                    </a:lnTo>
                    <a:lnTo>
                      <a:pt x="0" y="778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79" name="Google Shape;1379;p50"/>
            <p:cNvGrpSpPr/>
            <p:nvPr/>
          </p:nvGrpSpPr>
          <p:grpSpPr>
            <a:xfrm>
              <a:off x="8095060" y="5664590"/>
              <a:ext cx="497404" cy="290164"/>
              <a:chOff x="8095060" y="5664590"/>
              <a:chExt cx="497404" cy="290164"/>
            </a:xfrm>
          </p:grpSpPr>
          <p:sp>
            <p:nvSpPr>
              <p:cNvPr id="1380" name="Google Shape;1380;p50"/>
              <p:cNvSpPr/>
              <p:nvPr/>
            </p:nvSpPr>
            <p:spPr>
              <a:xfrm>
                <a:off x="8095060" y="5664590"/>
                <a:ext cx="497402" cy="248408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1166" extrusionOk="0">
                    <a:moveTo>
                      <a:pt x="1754" y="290"/>
                    </a:moveTo>
                    <a:lnTo>
                      <a:pt x="1170" y="0"/>
                    </a:lnTo>
                    <a:lnTo>
                      <a:pt x="587" y="290"/>
                    </a:lnTo>
                    <a:lnTo>
                      <a:pt x="0" y="582"/>
                    </a:lnTo>
                    <a:lnTo>
                      <a:pt x="587" y="874"/>
                    </a:lnTo>
                    <a:lnTo>
                      <a:pt x="1170" y="1166"/>
                    </a:lnTo>
                    <a:lnTo>
                      <a:pt x="1754" y="874"/>
                    </a:lnTo>
                    <a:lnTo>
                      <a:pt x="2340" y="582"/>
                    </a:lnTo>
                    <a:lnTo>
                      <a:pt x="1754" y="290"/>
                    </a:lnTo>
                    <a:close/>
                  </a:path>
                </a:pathLst>
              </a:custGeom>
              <a:solidFill>
                <a:srgbClr val="FFE599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1" name="Google Shape;1381;p50"/>
              <p:cNvSpPr/>
              <p:nvPr/>
            </p:nvSpPr>
            <p:spPr>
              <a:xfrm>
                <a:off x="8095060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0" y="0"/>
                    </a:moveTo>
                    <a:lnTo>
                      <a:pt x="0" y="196"/>
                    </a:lnTo>
                    <a:lnTo>
                      <a:pt x="1170" y="780"/>
                    </a:lnTo>
                    <a:lnTo>
                      <a:pt x="1170" y="5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D966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82" name="Google Shape;1382;p50"/>
              <p:cNvSpPr/>
              <p:nvPr/>
            </p:nvSpPr>
            <p:spPr>
              <a:xfrm>
                <a:off x="8343763" y="5788580"/>
                <a:ext cx="248701" cy="16617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80" extrusionOk="0">
                    <a:moveTo>
                      <a:pt x="1170" y="0"/>
                    </a:moveTo>
                    <a:lnTo>
                      <a:pt x="0" y="584"/>
                    </a:lnTo>
                    <a:lnTo>
                      <a:pt x="0" y="780"/>
                    </a:lnTo>
                    <a:lnTo>
                      <a:pt x="1170" y="19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F1C232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383" name="Google Shape;1383;p50"/>
          <p:cNvGrpSpPr/>
          <p:nvPr/>
        </p:nvGrpSpPr>
        <p:grpSpPr>
          <a:xfrm>
            <a:off x="2870825" y="4378486"/>
            <a:ext cx="557162" cy="445734"/>
            <a:chOff x="4607809" y="5664627"/>
            <a:chExt cx="742883" cy="594312"/>
          </a:xfrm>
        </p:grpSpPr>
        <p:sp>
          <p:nvSpPr>
            <p:cNvPr id="1384" name="Google Shape;1384;p50"/>
            <p:cNvSpPr/>
            <p:nvPr/>
          </p:nvSpPr>
          <p:spPr>
            <a:xfrm>
              <a:off x="4607809" y="5824234"/>
              <a:ext cx="185166" cy="401151"/>
            </a:xfrm>
            <a:custGeom>
              <a:avLst/>
              <a:gdLst/>
              <a:ahLst/>
              <a:cxnLst/>
              <a:rect l="l" t="t" r="r" b="b"/>
              <a:pathLst>
                <a:path w="1083" h="2355" extrusionOk="0">
                  <a:moveTo>
                    <a:pt x="542" y="0"/>
                  </a:moveTo>
                  <a:lnTo>
                    <a:pt x="269" y="133"/>
                  </a:lnTo>
                  <a:lnTo>
                    <a:pt x="0" y="270"/>
                  </a:lnTo>
                  <a:lnTo>
                    <a:pt x="0" y="2355"/>
                  </a:lnTo>
                  <a:lnTo>
                    <a:pt x="1083" y="2355"/>
                  </a:lnTo>
                  <a:lnTo>
                    <a:pt x="1083" y="270"/>
                  </a:lnTo>
                  <a:lnTo>
                    <a:pt x="814" y="133"/>
                  </a:lnTo>
                  <a:lnTo>
                    <a:pt x="542" y="0"/>
                  </a:ln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5" name="Google Shape;1385;p50"/>
            <p:cNvSpPr/>
            <p:nvPr/>
          </p:nvSpPr>
          <p:spPr>
            <a:xfrm>
              <a:off x="4792974" y="5771259"/>
              <a:ext cx="185850" cy="454126"/>
            </a:xfrm>
            <a:custGeom>
              <a:avLst/>
              <a:gdLst/>
              <a:ahLst/>
              <a:cxnLst/>
              <a:rect l="l" t="t" r="r" b="b"/>
              <a:pathLst>
                <a:path w="1087" h="2666" extrusionOk="0">
                  <a:moveTo>
                    <a:pt x="545" y="0"/>
                  </a:moveTo>
                  <a:lnTo>
                    <a:pt x="273" y="133"/>
                  </a:lnTo>
                  <a:lnTo>
                    <a:pt x="0" y="266"/>
                  </a:lnTo>
                  <a:lnTo>
                    <a:pt x="0" y="2666"/>
                  </a:lnTo>
                  <a:lnTo>
                    <a:pt x="1087" y="2666"/>
                  </a:lnTo>
                  <a:lnTo>
                    <a:pt x="1087" y="266"/>
                  </a:lnTo>
                  <a:lnTo>
                    <a:pt x="814" y="133"/>
                  </a:lnTo>
                  <a:lnTo>
                    <a:pt x="545" y="0"/>
                  </a:ln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6" name="Google Shape;1386;p50"/>
            <p:cNvSpPr/>
            <p:nvPr/>
          </p:nvSpPr>
          <p:spPr>
            <a:xfrm>
              <a:off x="4978822" y="5717602"/>
              <a:ext cx="185679" cy="507784"/>
            </a:xfrm>
            <a:custGeom>
              <a:avLst/>
              <a:gdLst/>
              <a:ahLst/>
              <a:cxnLst/>
              <a:rect l="l" t="t" r="r" b="b"/>
              <a:pathLst>
                <a:path w="1086" h="2981" extrusionOk="0">
                  <a:moveTo>
                    <a:pt x="541" y="0"/>
                  </a:moveTo>
                  <a:lnTo>
                    <a:pt x="272" y="137"/>
                  </a:lnTo>
                  <a:lnTo>
                    <a:pt x="0" y="270"/>
                  </a:lnTo>
                  <a:lnTo>
                    <a:pt x="0" y="2981"/>
                  </a:lnTo>
                  <a:lnTo>
                    <a:pt x="1086" y="2981"/>
                  </a:lnTo>
                  <a:lnTo>
                    <a:pt x="1086" y="270"/>
                  </a:lnTo>
                  <a:lnTo>
                    <a:pt x="814" y="137"/>
                  </a:lnTo>
                  <a:lnTo>
                    <a:pt x="541" y="0"/>
                  </a:ln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7" name="Google Shape;1387;p50"/>
            <p:cNvSpPr/>
            <p:nvPr/>
          </p:nvSpPr>
          <p:spPr>
            <a:xfrm>
              <a:off x="5164499" y="5664627"/>
              <a:ext cx="185166" cy="560759"/>
            </a:xfrm>
            <a:custGeom>
              <a:avLst/>
              <a:gdLst/>
              <a:ahLst/>
              <a:cxnLst/>
              <a:rect l="l" t="t" r="r" b="b"/>
              <a:pathLst>
                <a:path w="1083" h="3292" extrusionOk="0">
                  <a:moveTo>
                    <a:pt x="269" y="133"/>
                  </a:moveTo>
                  <a:lnTo>
                    <a:pt x="0" y="267"/>
                  </a:lnTo>
                  <a:lnTo>
                    <a:pt x="0" y="3292"/>
                  </a:lnTo>
                  <a:lnTo>
                    <a:pt x="1083" y="3292"/>
                  </a:lnTo>
                  <a:lnTo>
                    <a:pt x="1083" y="267"/>
                  </a:lnTo>
                  <a:lnTo>
                    <a:pt x="814" y="133"/>
                  </a:lnTo>
                  <a:lnTo>
                    <a:pt x="542" y="0"/>
                  </a:lnTo>
                  <a:lnTo>
                    <a:pt x="269" y="133"/>
                  </a:ln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8" name="Google Shape;1388;p50"/>
            <p:cNvSpPr/>
            <p:nvPr/>
          </p:nvSpPr>
          <p:spPr>
            <a:xfrm>
              <a:off x="4607809" y="6225382"/>
              <a:ext cx="237484" cy="33556"/>
            </a:xfrm>
            <a:custGeom>
              <a:avLst/>
              <a:gdLst/>
              <a:ahLst/>
              <a:cxnLst/>
              <a:rect l="l" t="t" r="r" b="b"/>
              <a:pathLst>
                <a:path w="1389" h="197" extrusionOk="0">
                  <a:moveTo>
                    <a:pt x="0" y="0"/>
                  </a:moveTo>
                  <a:lnTo>
                    <a:pt x="608" y="197"/>
                  </a:lnTo>
                  <a:lnTo>
                    <a:pt x="1389" y="197"/>
                  </a:lnTo>
                  <a:lnTo>
                    <a:pt x="108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89" name="Google Shape;1389;p50"/>
            <p:cNvSpPr/>
            <p:nvPr/>
          </p:nvSpPr>
          <p:spPr>
            <a:xfrm>
              <a:off x="4792974" y="6225382"/>
              <a:ext cx="185850" cy="33556"/>
            </a:xfrm>
            <a:custGeom>
              <a:avLst/>
              <a:gdLst/>
              <a:ahLst/>
              <a:cxnLst/>
              <a:rect l="l" t="t" r="r" b="b"/>
              <a:pathLst>
                <a:path w="1087" h="197" extrusionOk="0">
                  <a:moveTo>
                    <a:pt x="1087" y="0"/>
                  </a:moveTo>
                  <a:lnTo>
                    <a:pt x="1087" y="197"/>
                  </a:lnTo>
                  <a:lnTo>
                    <a:pt x="306" y="197"/>
                  </a:lnTo>
                  <a:lnTo>
                    <a:pt x="0" y="0"/>
                  </a:lnTo>
                  <a:lnTo>
                    <a:pt x="1087" y="0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0" name="Google Shape;1390;p50"/>
            <p:cNvSpPr/>
            <p:nvPr/>
          </p:nvSpPr>
          <p:spPr>
            <a:xfrm>
              <a:off x="5112694" y="6225382"/>
              <a:ext cx="237997" cy="33556"/>
            </a:xfrm>
            <a:custGeom>
              <a:avLst/>
              <a:gdLst/>
              <a:ahLst/>
              <a:cxnLst/>
              <a:rect l="l" t="t" r="r" b="b"/>
              <a:pathLst>
                <a:path w="1392" h="197" extrusionOk="0">
                  <a:moveTo>
                    <a:pt x="1392" y="0"/>
                  </a:moveTo>
                  <a:lnTo>
                    <a:pt x="781" y="197"/>
                  </a:lnTo>
                  <a:lnTo>
                    <a:pt x="0" y="197"/>
                  </a:lnTo>
                  <a:lnTo>
                    <a:pt x="306" y="0"/>
                  </a:lnTo>
                  <a:lnTo>
                    <a:pt x="1392" y="0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1" name="Google Shape;1391;p50"/>
            <p:cNvSpPr/>
            <p:nvPr/>
          </p:nvSpPr>
          <p:spPr>
            <a:xfrm>
              <a:off x="4978822" y="6225382"/>
              <a:ext cx="186192" cy="33556"/>
            </a:xfrm>
            <a:custGeom>
              <a:avLst/>
              <a:gdLst/>
              <a:ahLst/>
              <a:cxnLst/>
              <a:rect l="l" t="t" r="r" b="b"/>
              <a:pathLst>
                <a:path w="1089" h="197" extrusionOk="0">
                  <a:moveTo>
                    <a:pt x="0" y="0"/>
                  </a:moveTo>
                  <a:lnTo>
                    <a:pt x="0" y="197"/>
                  </a:lnTo>
                  <a:lnTo>
                    <a:pt x="783" y="197"/>
                  </a:lnTo>
                  <a:lnTo>
                    <a:pt x="10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92" name="Google Shape;1392;p50"/>
          <p:cNvGrpSpPr/>
          <p:nvPr/>
        </p:nvGrpSpPr>
        <p:grpSpPr>
          <a:xfrm>
            <a:off x="3973890" y="4378543"/>
            <a:ext cx="1079865" cy="445620"/>
            <a:chOff x="2571250" y="5664711"/>
            <a:chExt cx="1439820" cy="594160"/>
          </a:xfrm>
        </p:grpSpPr>
        <p:sp>
          <p:nvSpPr>
            <p:cNvPr id="1393" name="Google Shape;1393;p50"/>
            <p:cNvSpPr/>
            <p:nvPr/>
          </p:nvSpPr>
          <p:spPr>
            <a:xfrm>
              <a:off x="275148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E6913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4" name="Google Shape;1394;p50"/>
            <p:cNvSpPr/>
            <p:nvPr/>
          </p:nvSpPr>
          <p:spPr>
            <a:xfrm>
              <a:off x="2765747" y="5713810"/>
              <a:ext cx="150600" cy="151500"/>
            </a:xfrm>
            <a:prstGeom prst="ellipse">
              <a:avLst/>
            </a:pr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5" name="Google Shape;1395;p50"/>
            <p:cNvSpPr/>
            <p:nvPr/>
          </p:nvSpPr>
          <p:spPr>
            <a:xfrm>
              <a:off x="2930895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F1C232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6" name="Google Shape;1396;p50"/>
            <p:cNvSpPr/>
            <p:nvPr/>
          </p:nvSpPr>
          <p:spPr>
            <a:xfrm>
              <a:off x="2945363" y="5746957"/>
              <a:ext cx="151200" cy="151800"/>
            </a:xfrm>
            <a:prstGeom prst="ellipse">
              <a:avLst/>
            </a:pr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7" name="Google Shape;1397;p50"/>
            <p:cNvSpPr/>
            <p:nvPr/>
          </p:nvSpPr>
          <p:spPr>
            <a:xfrm>
              <a:off x="3111130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5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6AA84F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8" name="Google Shape;1398;p50"/>
            <p:cNvSpPr/>
            <p:nvPr/>
          </p:nvSpPr>
          <p:spPr>
            <a:xfrm>
              <a:off x="3125392" y="5770782"/>
              <a:ext cx="151200" cy="151800"/>
            </a:xfrm>
            <a:prstGeom prst="ellipse">
              <a:avLst/>
            </a:pr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99" name="Google Shape;1399;p50"/>
            <p:cNvSpPr/>
            <p:nvPr/>
          </p:nvSpPr>
          <p:spPr>
            <a:xfrm>
              <a:off x="3291159" y="5756280"/>
              <a:ext cx="180030" cy="453078"/>
            </a:xfrm>
            <a:custGeom>
              <a:avLst/>
              <a:gdLst/>
              <a:ahLst/>
              <a:cxnLst/>
              <a:rect l="l" t="t" r="r" b="b"/>
              <a:pathLst>
                <a:path w="288" h="722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22"/>
                    <a:pt x="0" y="722"/>
                    <a:pt x="0" y="722"/>
                  </a:cubicBezTo>
                  <a:cubicBezTo>
                    <a:pt x="288" y="722"/>
                    <a:pt x="288" y="722"/>
                    <a:pt x="288" y="722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45818E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0" name="Google Shape;1400;p50"/>
            <p:cNvSpPr/>
            <p:nvPr/>
          </p:nvSpPr>
          <p:spPr>
            <a:xfrm>
              <a:off x="3305628" y="5770782"/>
              <a:ext cx="151200" cy="151800"/>
            </a:xfrm>
            <a:prstGeom prst="ellipse">
              <a:avLst/>
            </a:pr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1" name="Google Shape;1401;p50"/>
            <p:cNvSpPr/>
            <p:nvPr/>
          </p:nvSpPr>
          <p:spPr>
            <a:xfrm>
              <a:off x="3471189" y="5732455"/>
              <a:ext cx="180236" cy="476902"/>
            </a:xfrm>
            <a:custGeom>
              <a:avLst/>
              <a:gdLst/>
              <a:ahLst/>
              <a:cxnLst/>
              <a:rect l="l" t="t" r="r" b="b"/>
              <a:pathLst>
                <a:path w="288" h="760" extrusionOk="0">
                  <a:moveTo>
                    <a:pt x="144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760"/>
                    <a:pt x="0" y="760"/>
                    <a:pt x="0" y="760"/>
                  </a:cubicBezTo>
                  <a:cubicBezTo>
                    <a:pt x="288" y="760"/>
                    <a:pt x="288" y="760"/>
                    <a:pt x="288" y="760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5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3C78D8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2" name="Google Shape;1402;p50"/>
            <p:cNvSpPr/>
            <p:nvPr/>
          </p:nvSpPr>
          <p:spPr>
            <a:xfrm>
              <a:off x="3485657" y="5746957"/>
              <a:ext cx="151200" cy="151800"/>
            </a:xfrm>
            <a:prstGeom prst="ellipse">
              <a:avLst/>
            </a:pr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3" name="Google Shape;1403;p50"/>
            <p:cNvSpPr/>
            <p:nvPr/>
          </p:nvSpPr>
          <p:spPr>
            <a:xfrm>
              <a:off x="3651425" y="5699308"/>
              <a:ext cx="179409" cy="510050"/>
            </a:xfrm>
            <a:custGeom>
              <a:avLst/>
              <a:gdLst/>
              <a:ahLst/>
              <a:cxnLst/>
              <a:rect l="l" t="t" r="r" b="b"/>
              <a:pathLst>
                <a:path w="287" h="813" extrusionOk="0">
                  <a:moveTo>
                    <a:pt x="143" y="0"/>
                  </a:moveTo>
                  <a:cubicBezTo>
                    <a:pt x="64" y="0"/>
                    <a:pt x="0" y="65"/>
                    <a:pt x="0" y="144"/>
                  </a:cubicBezTo>
                  <a:cubicBezTo>
                    <a:pt x="0" y="813"/>
                    <a:pt x="0" y="813"/>
                    <a:pt x="0" y="813"/>
                  </a:cubicBezTo>
                  <a:cubicBezTo>
                    <a:pt x="287" y="813"/>
                    <a:pt x="287" y="813"/>
                    <a:pt x="287" y="813"/>
                  </a:cubicBezTo>
                  <a:cubicBezTo>
                    <a:pt x="287" y="144"/>
                    <a:pt x="287" y="144"/>
                    <a:pt x="287" y="144"/>
                  </a:cubicBezTo>
                  <a:cubicBezTo>
                    <a:pt x="287" y="65"/>
                    <a:pt x="223" y="0"/>
                    <a:pt x="143" y="0"/>
                  </a:cubicBezTo>
                  <a:close/>
                </a:path>
              </a:pathLst>
            </a:custGeom>
            <a:solidFill>
              <a:srgbClr val="674EA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4" name="Google Shape;1404;p50"/>
            <p:cNvSpPr/>
            <p:nvPr/>
          </p:nvSpPr>
          <p:spPr>
            <a:xfrm>
              <a:off x="3665893" y="5713810"/>
              <a:ext cx="150600" cy="151500"/>
            </a:xfrm>
            <a:prstGeom prst="ellipse">
              <a:avLst/>
            </a:pr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5" name="Google Shape;1405;p50"/>
            <p:cNvSpPr/>
            <p:nvPr/>
          </p:nvSpPr>
          <p:spPr>
            <a:xfrm>
              <a:off x="3830834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5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4" y="0"/>
                    <a:pt x="144" y="0"/>
                  </a:cubicBezTo>
                  <a:close/>
                </a:path>
              </a:pathLst>
            </a:custGeom>
            <a:solidFill>
              <a:srgbClr val="A64D7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6" name="Google Shape;1406;p50"/>
            <p:cNvSpPr/>
            <p:nvPr/>
          </p:nvSpPr>
          <p:spPr>
            <a:xfrm>
              <a:off x="3845302" y="5679213"/>
              <a:ext cx="151200" cy="151800"/>
            </a:xfrm>
            <a:prstGeom prst="ellipse">
              <a:avLst/>
            </a:pr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7" name="Google Shape;1407;p50"/>
            <p:cNvSpPr/>
            <p:nvPr/>
          </p:nvSpPr>
          <p:spPr>
            <a:xfrm>
              <a:off x="2571250" y="5664711"/>
              <a:ext cx="180236" cy="544646"/>
            </a:xfrm>
            <a:custGeom>
              <a:avLst/>
              <a:gdLst/>
              <a:ahLst/>
              <a:cxnLst/>
              <a:rect l="l" t="t" r="r" b="b"/>
              <a:pathLst>
                <a:path w="288" h="868" extrusionOk="0">
                  <a:moveTo>
                    <a:pt x="144" y="0"/>
                  </a:moveTo>
                  <a:cubicBezTo>
                    <a:pt x="64" y="0"/>
                    <a:pt x="0" y="64"/>
                    <a:pt x="0" y="144"/>
                  </a:cubicBezTo>
                  <a:cubicBezTo>
                    <a:pt x="0" y="868"/>
                    <a:pt x="0" y="868"/>
                    <a:pt x="0" y="868"/>
                  </a:cubicBezTo>
                  <a:cubicBezTo>
                    <a:pt x="288" y="868"/>
                    <a:pt x="288" y="868"/>
                    <a:pt x="288" y="868"/>
                  </a:cubicBezTo>
                  <a:cubicBezTo>
                    <a:pt x="288" y="144"/>
                    <a:pt x="288" y="144"/>
                    <a:pt x="288" y="144"/>
                  </a:cubicBezTo>
                  <a:cubicBezTo>
                    <a:pt x="288" y="64"/>
                    <a:pt x="223" y="0"/>
                    <a:pt x="144" y="0"/>
                  </a:cubicBezTo>
                  <a:close/>
                </a:path>
              </a:pathLst>
            </a:custGeom>
            <a:solidFill>
              <a:srgbClr val="CC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8" name="Google Shape;1408;p50"/>
            <p:cNvSpPr/>
            <p:nvPr/>
          </p:nvSpPr>
          <p:spPr>
            <a:xfrm>
              <a:off x="2585718" y="5679213"/>
              <a:ext cx="151200" cy="151800"/>
            </a:xfrm>
            <a:prstGeom prst="ellipse">
              <a:avLst/>
            </a:pr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 b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9" name="Google Shape;1409;p50"/>
            <p:cNvSpPr/>
            <p:nvPr/>
          </p:nvSpPr>
          <p:spPr>
            <a:xfrm>
              <a:off x="2571250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1767" y="239"/>
                  </a:moveTo>
                  <a:lnTo>
                    <a:pt x="1198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767" y="239"/>
                  </a:lnTo>
                  <a:close/>
                </a:path>
              </a:pathLst>
            </a:custGeom>
            <a:solidFill>
              <a:srgbClr val="990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0" name="Google Shape;1410;p50"/>
            <p:cNvSpPr/>
            <p:nvPr/>
          </p:nvSpPr>
          <p:spPr>
            <a:xfrm>
              <a:off x="2751485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1467" y="239"/>
                  </a:moveTo>
                  <a:lnTo>
                    <a:pt x="895" y="239"/>
                  </a:lnTo>
                  <a:lnTo>
                    <a:pt x="0" y="0"/>
                  </a:lnTo>
                  <a:lnTo>
                    <a:pt x="868" y="0"/>
                  </a:lnTo>
                  <a:lnTo>
                    <a:pt x="1467" y="239"/>
                  </a:lnTo>
                  <a:close/>
                </a:path>
              </a:pathLst>
            </a:custGeom>
            <a:solidFill>
              <a:srgbClr val="B45F06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1" name="Google Shape;1411;p50"/>
            <p:cNvSpPr/>
            <p:nvPr/>
          </p:nvSpPr>
          <p:spPr>
            <a:xfrm>
              <a:off x="2930895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1171" y="239"/>
                  </a:moveTo>
                  <a:lnTo>
                    <a:pt x="599" y="239"/>
                  </a:lnTo>
                  <a:lnTo>
                    <a:pt x="0" y="0"/>
                  </a:lnTo>
                  <a:lnTo>
                    <a:pt x="872" y="0"/>
                  </a:lnTo>
                  <a:lnTo>
                    <a:pt x="1171" y="239"/>
                  </a:lnTo>
                  <a:close/>
                </a:path>
              </a:pathLst>
            </a:custGeom>
            <a:solidFill>
              <a:srgbClr val="BF9000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2" name="Google Shape;1412;p50"/>
            <p:cNvSpPr/>
            <p:nvPr/>
          </p:nvSpPr>
          <p:spPr>
            <a:xfrm>
              <a:off x="3111130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871" y="239"/>
                  </a:moveTo>
                  <a:lnTo>
                    <a:pt x="299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871" y="239"/>
                  </a:lnTo>
                  <a:close/>
                </a:path>
              </a:pathLst>
            </a:custGeom>
            <a:solidFill>
              <a:srgbClr val="38761D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3" name="Google Shape;1413;p50"/>
            <p:cNvSpPr/>
            <p:nvPr/>
          </p:nvSpPr>
          <p:spPr>
            <a:xfrm>
              <a:off x="3291159" y="6209358"/>
              <a:ext cx="180029" cy="49514"/>
            </a:xfrm>
            <a:custGeom>
              <a:avLst/>
              <a:gdLst/>
              <a:ahLst/>
              <a:cxnLst/>
              <a:rect l="l" t="t" r="r" b="b"/>
              <a:pathLst>
                <a:path w="8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0" y="0"/>
                  </a:lnTo>
                  <a:lnTo>
                    <a:pt x="8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34F5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4" name="Google Shape;1414;p50"/>
            <p:cNvSpPr/>
            <p:nvPr/>
          </p:nvSpPr>
          <p:spPr>
            <a:xfrm>
              <a:off x="3409388" y="6209358"/>
              <a:ext cx="242037" cy="49514"/>
            </a:xfrm>
            <a:custGeom>
              <a:avLst/>
              <a:gdLst/>
              <a:ahLst/>
              <a:cxnLst/>
              <a:rect l="l" t="t" r="r" b="b"/>
              <a:pathLst>
                <a:path w="1171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299" y="0"/>
                  </a:lnTo>
                  <a:lnTo>
                    <a:pt x="1171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1155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5" name="Google Shape;1415;p50"/>
            <p:cNvSpPr/>
            <p:nvPr/>
          </p:nvSpPr>
          <p:spPr>
            <a:xfrm>
              <a:off x="3527616" y="6209358"/>
              <a:ext cx="303218" cy="49514"/>
            </a:xfrm>
            <a:custGeom>
              <a:avLst/>
              <a:gdLst/>
              <a:ahLst/>
              <a:cxnLst/>
              <a:rect l="l" t="t" r="r" b="b"/>
              <a:pathLst>
                <a:path w="14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599" y="0"/>
                  </a:lnTo>
                  <a:lnTo>
                    <a:pt x="14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351C75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6" name="Google Shape;1416;p50"/>
            <p:cNvSpPr/>
            <p:nvPr/>
          </p:nvSpPr>
          <p:spPr>
            <a:xfrm>
              <a:off x="3645844" y="6209358"/>
              <a:ext cx="365226" cy="49514"/>
            </a:xfrm>
            <a:custGeom>
              <a:avLst/>
              <a:gdLst/>
              <a:ahLst/>
              <a:cxnLst/>
              <a:rect l="l" t="t" r="r" b="b"/>
              <a:pathLst>
                <a:path w="1767" h="239" extrusionOk="0">
                  <a:moveTo>
                    <a:pt x="572" y="239"/>
                  </a:moveTo>
                  <a:lnTo>
                    <a:pt x="0" y="239"/>
                  </a:lnTo>
                  <a:lnTo>
                    <a:pt x="895" y="0"/>
                  </a:lnTo>
                  <a:lnTo>
                    <a:pt x="1767" y="0"/>
                  </a:lnTo>
                  <a:lnTo>
                    <a:pt x="572" y="239"/>
                  </a:lnTo>
                  <a:close/>
                </a:path>
              </a:pathLst>
            </a:custGeom>
            <a:solidFill>
              <a:srgbClr val="741B47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17" name="Google Shape;1417;p50"/>
          <p:cNvGrpSpPr/>
          <p:nvPr/>
        </p:nvGrpSpPr>
        <p:grpSpPr>
          <a:xfrm>
            <a:off x="5599659" y="4378335"/>
            <a:ext cx="642470" cy="446036"/>
            <a:chOff x="6332670" y="5663946"/>
            <a:chExt cx="856627" cy="594715"/>
          </a:xfrm>
        </p:grpSpPr>
        <p:grpSp>
          <p:nvGrpSpPr>
            <p:cNvPr id="1418" name="Google Shape;1418;p50"/>
            <p:cNvGrpSpPr/>
            <p:nvPr/>
          </p:nvGrpSpPr>
          <p:grpSpPr>
            <a:xfrm>
              <a:off x="6392364" y="5663946"/>
              <a:ext cx="796933" cy="185801"/>
              <a:chOff x="3321050" y="1066800"/>
              <a:chExt cx="6505573" cy="1508125"/>
            </a:xfrm>
          </p:grpSpPr>
          <p:sp>
            <p:nvSpPr>
              <p:cNvPr id="1419" name="Google Shape;1419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6AA84F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0" name="Google Shape;1420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38761D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1" name="Google Shape;1421;p50"/>
            <p:cNvGrpSpPr/>
            <p:nvPr/>
          </p:nvGrpSpPr>
          <p:grpSpPr>
            <a:xfrm flipH="1">
              <a:off x="6332670" y="5868403"/>
              <a:ext cx="796933" cy="185801"/>
              <a:chOff x="3321050" y="1066800"/>
              <a:chExt cx="6505573" cy="1508125"/>
            </a:xfrm>
          </p:grpSpPr>
          <p:sp>
            <p:nvSpPr>
              <p:cNvPr id="1422" name="Google Shape;1422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45818E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3" name="Google Shape;1423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34F5C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424" name="Google Shape;1424;p50"/>
            <p:cNvGrpSpPr/>
            <p:nvPr/>
          </p:nvGrpSpPr>
          <p:grpSpPr>
            <a:xfrm>
              <a:off x="6392364" y="6072860"/>
              <a:ext cx="796933" cy="185801"/>
              <a:chOff x="3321050" y="1066800"/>
              <a:chExt cx="6505573" cy="1508125"/>
            </a:xfrm>
          </p:grpSpPr>
          <p:sp>
            <p:nvSpPr>
              <p:cNvPr id="1425" name="Google Shape;1425;p50"/>
              <p:cNvSpPr/>
              <p:nvPr/>
            </p:nvSpPr>
            <p:spPr>
              <a:xfrm>
                <a:off x="3321050" y="1066800"/>
                <a:ext cx="6505573" cy="1508125"/>
              </a:xfrm>
              <a:custGeom>
                <a:avLst/>
                <a:gdLst/>
                <a:ahLst/>
                <a:cxnLst/>
                <a:rect l="l" t="t" r="r" b="b"/>
                <a:pathLst>
                  <a:path w="1658" h="384" extrusionOk="0">
                    <a:moveTo>
                      <a:pt x="1553" y="384"/>
                    </a:moveTo>
                    <a:cubicBezTo>
                      <a:pt x="1556" y="384"/>
                      <a:pt x="1560" y="382"/>
                      <a:pt x="1561" y="379"/>
                    </a:cubicBezTo>
                    <a:cubicBezTo>
                      <a:pt x="1657" y="196"/>
                      <a:pt x="1657" y="196"/>
                      <a:pt x="1657" y="196"/>
                    </a:cubicBezTo>
                    <a:cubicBezTo>
                      <a:pt x="1658" y="194"/>
                      <a:pt x="1658" y="190"/>
                      <a:pt x="1657" y="187"/>
                    </a:cubicBezTo>
                    <a:cubicBezTo>
                      <a:pt x="1561" y="5"/>
                      <a:pt x="1561" y="5"/>
                      <a:pt x="1561" y="5"/>
                    </a:cubicBezTo>
                    <a:cubicBezTo>
                      <a:pt x="1560" y="2"/>
                      <a:pt x="1556" y="0"/>
                      <a:pt x="1553" y="0"/>
                    </a:cubicBezTo>
                    <a:cubicBezTo>
                      <a:pt x="12" y="0"/>
                      <a:pt x="12" y="0"/>
                      <a:pt x="12" y="0"/>
                    </a:cubicBezTo>
                    <a:cubicBezTo>
                      <a:pt x="5" y="0"/>
                      <a:pt x="0" y="7"/>
                      <a:pt x="3" y="14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94" y="187"/>
                      <a:pt x="94" y="187"/>
                      <a:pt x="94" y="187"/>
                    </a:cubicBezTo>
                    <a:cubicBezTo>
                      <a:pt x="196" y="384"/>
                      <a:pt x="196" y="384"/>
                      <a:pt x="196" y="384"/>
                    </a:cubicBezTo>
                    <a:lnTo>
                      <a:pt x="1553" y="384"/>
                    </a:lnTo>
                    <a:close/>
                  </a:path>
                </a:pathLst>
              </a:custGeom>
              <a:solidFill>
                <a:srgbClr val="3C78D8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26" name="Google Shape;1426;p50"/>
              <p:cNvSpPr/>
              <p:nvPr/>
            </p:nvSpPr>
            <p:spPr>
              <a:xfrm>
                <a:off x="3321050" y="1801812"/>
                <a:ext cx="769937" cy="773112"/>
              </a:xfrm>
              <a:custGeom>
                <a:avLst/>
                <a:gdLst/>
                <a:ahLst/>
                <a:cxnLst/>
                <a:rect l="l" t="t" r="r" b="b"/>
                <a:pathLst>
                  <a:path w="196" h="197" extrusionOk="0">
                    <a:moveTo>
                      <a:pt x="94" y="9"/>
                    </a:moveTo>
                    <a:cubicBezTo>
                      <a:pt x="3" y="183"/>
                      <a:pt x="3" y="183"/>
                      <a:pt x="3" y="183"/>
                    </a:cubicBezTo>
                    <a:cubicBezTo>
                      <a:pt x="0" y="189"/>
                      <a:pt x="5" y="197"/>
                      <a:pt x="12" y="197"/>
                    </a:cubicBezTo>
                    <a:cubicBezTo>
                      <a:pt x="196" y="197"/>
                      <a:pt x="196" y="197"/>
                      <a:pt x="196" y="197"/>
                    </a:cubicBezTo>
                    <a:cubicBezTo>
                      <a:pt x="94" y="0"/>
                      <a:pt x="94" y="0"/>
                      <a:pt x="94" y="0"/>
                    </a:cubicBezTo>
                    <a:cubicBezTo>
                      <a:pt x="95" y="3"/>
                      <a:pt x="95" y="7"/>
                      <a:pt x="94" y="9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27" name="Google Shape;1427;p50"/>
          <p:cNvSpPr txBox="1">
            <a:spLocks noGrp="1"/>
          </p:cNvSpPr>
          <p:nvPr>
            <p:ph type="title" idx="4294967295"/>
          </p:nvPr>
        </p:nvSpPr>
        <p:spPr>
          <a:xfrm>
            <a:off x="855300" y="249075"/>
            <a:ext cx="7433400" cy="3963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</a:rPr>
              <a:t>Diagrams and infographics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1428" name="Google Shape;1428;p5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38</a:t>
            </a:fld>
            <a:endParaRPr/>
          </a:p>
        </p:txBody>
      </p:sp>
      <p:grpSp>
        <p:nvGrpSpPr>
          <p:cNvPr id="1429" name="Google Shape;1429;p50"/>
          <p:cNvGrpSpPr/>
          <p:nvPr/>
        </p:nvGrpSpPr>
        <p:grpSpPr>
          <a:xfrm>
            <a:off x="1879183" y="4379878"/>
            <a:ext cx="445738" cy="442950"/>
            <a:chOff x="1442627" y="5710929"/>
            <a:chExt cx="594318" cy="590600"/>
          </a:xfrm>
        </p:grpSpPr>
        <p:sp>
          <p:nvSpPr>
            <p:cNvPr id="1430" name="Google Shape;1430;p50"/>
            <p:cNvSpPr/>
            <p:nvPr/>
          </p:nvSpPr>
          <p:spPr>
            <a:xfrm>
              <a:off x="1442627" y="5710929"/>
              <a:ext cx="594318" cy="405222"/>
            </a:xfrm>
            <a:custGeom>
              <a:avLst/>
              <a:gdLst/>
              <a:ahLst/>
              <a:cxnLst/>
              <a:rect l="l" t="t" r="r" b="b"/>
              <a:pathLst>
                <a:path w="734" h="500" extrusionOk="0">
                  <a:moveTo>
                    <a:pt x="699" y="500"/>
                  </a:moveTo>
                  <a:cubicBezTo>
                    <a:pt x="0" y="500"/>
                    <a:pt x="0" y="500"/>
                    <a:pt x="0" y="50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0" y="15"/>
                    <a:pt x="15" y="0"/>
                    <a:pt x="35" y="0"/>
                  </a:cubicBezTo>
                  <a:cubicBezTo>
                    <a:pt x="699" y="0"/>
                    <a:pt x="699" y="0"/>
                    <a:pt x="699" y="0"/>
                  </a:cubicBezTo>
                  <a:cubicBezTo>
                    <a:pt x="718" y="0"/>
                    <a:pt x="734" y="15"/>
                    <a:pt x="734" y="35"/>
                  </a:cubicBezTo>
                  <a:cubicBezTo>
                    <a:pt x="734" y="465"/>
                    <a:pt x="734" y="465"/>
                    <a:pt x="734" y="465"/>
                  </a:cubicBezTo>
                  <a:cubicBezTo>
                    <a:pt x="734" y="484"/>
                    <a:pt x="718" y="500"/>
                    <a:pt x="699" y="50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1" name="Google Shape;1431;p50"/>
            <p:cNvSpPr/>
            <p:nvPr/>
          </p:nvSpPr>
          <p:spPr>
            <a:xfrm>
              <a:off x="1442627" y="6116151"/>
              <a:ext cx="349820" cy="97191"/>
            </a:xfrm>
            <a:custGeom>
              <a:avLst/>
              <a:gdLst/>
              <a:ahLst/>
              <a:cxnLst/>
              <a:rect l="l" t="t" r="r" b="b"/>
              <a:pathLst>
                <a:path w="1126" h="313" extrusionOk="0">
                  <a:moveTo>
                    <a:pt x="1126" y="313"/>
                  </a:moveTo>
                  <a:lnTo>
                    <a:pt x="0" y="0"/>
                  </a:lnTo>
                  <a:lnTo>
                    <a:pt x="1126" y="0"/>
                  </a:lnTo>
                  <a:lnTo>
                    <a:pt x="1126" y="313"/>
                  </a:lnTo>
                  <a:close/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2" name="Google Shape;1432;p50"/>
            <p:cNvSpPr/>
            <p:nvPr/>
          </p:nvSpPr>
          <p:spPr>
            <a:xfrm>
              <a:off x="1573731" y="6152482"/>
              <a:ext cx="218715" cy="60861"/>
            </a:xfrm>
            <a:custGeom>
              <a:avLst/>
              <a:gdLst/>
              <a:ahLst/>
              <a:cxnLst/>
              <a:rect l="l" t="t" r="r" b="b"/>
              <a:pathLst>
                <a:path w="704" h="196" extrusionOk="0">
                  <a:moveTo>
                    <a:pt x="0" y="196"/>
                  </a:moveTo>
                  <a:lnTo>
                    <a:pt x="704" y="196"/>
                  </a:lnTo>
                  <a:lnTo>
                    <a:pt x="0" y="0"/>
                  </a:lnTo>
                  <a:lnTo>
                    <a:pt x="0" y="196"/>
                  </a:ln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33" name="Google Shape;1433;p50"/>
            <p:cNvSpPr/>
            <p:nvPr/>
          </p:nvSpPr>
          <p:spPr>
            <a:xfrm>
              <a:off x="1573731" y="6213343"/>
              <a:ext cx="109358" cy="88186"/>
            </a:xfrm>
            <a:custGeom>
              <a:avLst/>
              <a:gdLst/>
              <a:ahLst/>
              <a:cxnLst/>
              <a:rect l="l" t="t" r="r" b="b"/>
              <a:pathLst>
                <a:path w="352" h="284" extrusionOk="0">
                  <a:moveTo>
                    <a:pt x="352" y="284"/>
                  </a:moveTo>
                  <a:lnTo>
                    <a:pt x="0" y="0"/>
                  </a:lnTo>
                  <a:lnTo>
                    <a:pt x="352" y="0"/>
                  </a:lnTo>
                  <a:lnTo>
                    <a:pt x="352" y="284"/>
                  </a:lnTo>
                </a:path>
              </a:pathLst>
            </a:custGeom>
            <a:solidFill>
              <a:srgbClr val="999999"/>
            </a:solidFill>
            <a:ln>
              <a:noFill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endPara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8" name="Google Shape;1438;p51"/>
          <p:cNvSpPr txBox="1"/>
          <p:nvPr/>
        </p:nvSpPr>
        <p:spPr>
          <a:xfrm>
            <a:off x="960500" y="2374250"/>
            <a:ext cx="7327500" cy="20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latin typeface="Muli"/>
                <a:ea typeface="Muli"/>
                <a:cs typeface="Muli"/>
                <a:sym typeface="Muli"/>
              </a:rPr>
              <a:t>✋👆👉👍👤👦👧👨👩👪💃🏃💑❤😂😉😋😒😭👶😸🐟🍒🍔💣📌📖🔨🎃🎈🎨🏈🏰🌏🔌🔑</a:t>
            </a:r>
            <a:r>
              <a:rPr lang="en" sz="2400">
                <a:solidFill>
                  <a:srgbClr val="FFFFFF"/>
                </a:solidFill>
                <a:highlight>
                  <a:schemeClr val="dk1"/>
                </a:highlight>
                <a:latin typeface="Muli"/>
                <a:ea typeface="Muli"/>
                <a:cs typeface="Muli"/>
                <a:sym typeface="Muli"/>
              </a:rPr>
              <a:t> and many more...</a:t>
            </a:r>
            <a:endParaRPr sz="2400">
              <a:solidFill>
                <a:srgbClr val="FFFFFF"/>
              </a:solidFill>
              <a:highlight>
                <a:schemeClr val="dk1"/>
              </a:highlight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1439" name="Google Shape;1439;p5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39</a:t>
            </a:fld>
            <a:endParaRPr/>
          </a:p>
        </p:txBody>
      </p:sp>
      <p:sp>
        <p:nvSpPr>
          <p:cNvPr id="1440" name="Google Shape;1440;p51"/>
          <p:cNvSpPr txBox="1">
            <a:spLocks noGrp="1"/>
          </p:cNvSpPr>
          <p:nvPr>
            <p:ph type="body" idx="4294967295"/>
          </p:nvPr>
        </p:nvSpPr>
        <p:spPr>
          <a:xfrm>
            <a:off x="960500" y="780225"/>
            <a:ext cx="6051300" cy="115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b="1"/>
              <a:t>You can also use any emoji as an icon!</a:t>
            </a:r>
            <a:br>
              <a:rPr lang="en" sz="1400"/>
            </a:br>
            <a:r>
              <a:rPr lang="en" sz="1400"/>
              <a:t>And of course it resizes without losing quality.</a:t>
            </a:r>
            <a:br>
              <a:rPr lang="en" sz="1400"/>
            </a:br>
            <a:br>
              <a:rPr lang="en" sz="1400"/>
            </a:br>
            <a:r>
              <a:rPr lang="en" sz="1400"/>
              <a:t>How? Follow Google instructions </a:t>
            </a:r>
            <a:r>
              <a:rPr lang="en" sz="1400" u="sng">
                <a:solidFill>
                  <a:schemeClr val="hlink"/>
                </a:solidFill>
                <a:hlinkClick r:id="rId3"/>
              </a:rPr>
              <a:t>https://twitter.com/googledocs/status/730087240156643328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body" idx="1"/>
          </p:nvPr>
        </p:nvSpPr>
        <p:spPr>
          <a:xfrm>
            <a:off x="1343850" y="866400"/>
            <a:ext cx="4185600" cy="3693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Quotations are commonly printed as a means of inspiration and to invoke philosophical thoughts from the reader.</a:t>
            </a:r>
            <a:endParaRPr/>
          </a:p>
        </p:txBody>
      </p:sp>
      <p:sp>
        <p:nvSpPr>
          <p:cNvPr id="89" name="Google Shape;89;p16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5" name="Google Shape;1445;p52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426425" y="1451225"/>
            <a:ext cx="2291150" cy="55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6" name="Google Shape;1446;p52"/>
          <p:cNvSpPr txBox="1"/>
          <p:nvPr/>
        </p:nvSpPr>
        <p:spPr>
          <a:xfrm>
            <a:off x="1106100" y="2209500"/>
            <a:ext cx="6931800" cy="2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Free templates for all your presentation needs</a:t>
            </a:r>
            <a:endParaRPr sz="18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1447" name="Google Shape;1447;p52"/>
          <p:cNvGrpSpPr/>
          <p:nvPr/>
        </p:nvGrpSpPr>
        <p:grpSpPr>
          <a:xfrm>
            <a:off x="690575" y="3290132"/>
            <a:ext cx="7762851" cy="892418"/>
            <a:chOff x="801125" y="3213932"/>
            <a:chExt cx="7762851" cy="892418"/>
          </a:xfrm>
        </p:grpSpPr>
        <p:grpSp>
          <p:nvGrpSpPr>
            <p:cNvPr id="1448" name="Google Shape;1448;p52"/>
            <p:cNvGrpSpPr/>
            <p:nvPr/>
          </p:nvGrpSpPr>
          <p:grpSpPr>
            <a:xfrm>
              <a:off x="4845759" y="3213932"/>
              <a:ext cx="1695900" cy="892418"/>
              <a:chOff x="4845759" y="3213932"/>
              <a:chExt cx="1695900" cy="892418"/>
            </a:xfrm>
          </p:grpSpPr>
          <p:sp>
            <p:nvSpPr>
              <p:cNvPr id="1449" name="Google Shape;1449;p52"/>
              <p:cNvSpPr txBox="1"/>
              <p:nvPr/>
            </p:nvSpPr>
            <p:spPr>
              <a:xfrm>
                <a:off x="4845759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Ready to use, professional and customizable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50" name="Google Shape;1450;p52"/>
              <p:cNvSpPr/>
              <p:nvPr/>
            </p:nvSpPr>
            <p:spPr>
              <a:xfrm>
                <a:off x="5603395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4679" y="0"/>
                    </a:moveTo>
                    <a:lnTo>
                      <a:pt x="4567" y="19"/>
                    </a:lnTo>
                    <a:lnTo>
                      <a:pt x="4474" y="37"/>
                    </a:lnTo>
                    <a:lnTo>
                      <a:pt x="4381" y="93"/>
                    </a:lnTo>
                    <a:lnTo>
                      <a:pt x="4288" y="168"/>
                    </a:lnTo>
                    <a:lnTo>
                      <a:pt x="3747" y="690"/>
                    </a:lnTo>
                    <a:lnTo>
                      <a:pt x="3729" y="746"/>
                    </a:lnTo>
                    <a:lnTo>
                      <a:pt x="3710" y="802"/>
                    </a:lnTo>
                    <a:lnTo>
                      <a:pt x="3729" y="857"/>
                    </a:lnTo>
                    <a:lnTo>
                      <a:pt x="3747" y="895"/>
                    </a:lnTo>
                    <a:lnTo>
                      <a:pt x="5033" y="2181"/>
                    </a:lnTo>
                    <a:lnTo>
                      <a:pt x="5089" y="2218"/>
                    </a:lnTo>
                    <a:lnTo>
                      <a:pt x="5182" y="2218"/>
                    </a:lnTo>
                    <a:lnTo>
                      <a:pt x="5238" y="2181"/>
                    </a:lnTo>
                    <a:lnTo>
                      <a:pt x="5779" y="1640"/>
                    </a:lnTo>
                    <a:lnTo>
                      <a:pt x="5835" y="1566"/>
                    </a:lnTo>
                    <a:lnTo>
                      <a:pt x="5891" y="1473"/>
                    </a:lnTo>
                    <a:lnTo>
                      <a:pt x="5928" y="1361"/>
                    </a:lnTo>
                    <a:lnTo>
                      <a:pt x="5928" y="1249"/>
                    </a:lnTo>
                    <a:lnTo>
                      <a:pt x="5928" y="1156"/>
                    </a:lnTo>
                    <a:lnTo>
                      <a:pt x="5891" y="1044"/>
                    </a:lnTo>
                    <a:lnTo>
                      <a:pt x="5835" y="951"/>
                    </a:lnTo>
                    <a:lnTo>
                      <a:pt x="5779" y="857"/>
                    </a:lnTo>
                    <a:lnTo>
                      <a:pt x="5071" y="168"/>
                    </a:lnTo>
                    <a:lnTo>
                      <a:pt x="4977" y="93"/>
                    </a:lnTo>
                    <a:lnTo>
                      <a:pt x="4884" y="37"/>
                    </a:lnTo>
                    <a:lnTo>
                      <a:pt x="4791" y="19"/>
                    </a:lnTo>
                    <a:lnTo>
                      <a:pt x="4679" y="0"/>
                    </a:lnTo>
                    <a:close/>
                    <a:moveTo>
                      <a:pt x="3393" y="1883"/>
                    </a:moveTo>
                    <a:lnTo>
                      <a:pt x="3449" y="1920"/>
                    </a:lnTo>
                    <a:lnTo>
                      <a:pt x="3486" y="1976"/>
                    </a:lnTo>
                    <a:lnTo>
                      <a:pt x="3505" y="2050"/>
                    </a:lnTo>
                    <a:lnTo>
                      <a:pt x="3486" y="2106"/>
                    </a:lnTo>
                    <a:lnTo>
                      <a:pt x="3449" y="2162"/>
                    </a:lnTo>
                    <a:lnTo>
                      <a:pt x="1660" y="3952"/>
                    </a:lnTo>
                    <a:lnTo>
                      <a:pt x="1604" y="3970"/>
                    </a:lnTo>
                    <a:lnTo>
                      <a:pt x="1548" y="3989"/>
                    </a:lnTo>
                    <a:lnTo>
                      <a:pt x="1492" y="3970"/>
                    </a:lnTo>
                    <a:lnTo>
                      <a:pt x="1436" y="3952"/>
                    </a:lnTo>
                    <a:lnTo>
                      <a:pt x="1399" y="3896"/>
                    </a:lnTo>
                    <a:lnTo>
                      <a:pt x="1380" y="3821"/>
                    </a:lnTo>
                    <a:lnTo>
                      <a:pt x="1399" y="3765"/>
                    </a:lnTo>
                    <a:lnTo>
                      <a:pt x="1436" y="3709"/>
                    </a:lnTo>
                    <a:lnTo>
                      <a:pt x="3225" y="1920"/>
                    </a:lnTo>
                    <a:lnTo>
                      <a:pt x="3281" y="1883"/>
                    </a:lnTo>
                    <a:close/>
                    <a:moveTo>
                      <a:pt x="1007" y="4362"/>
                    </a:moveTo>
                    <a:lnTo>
                      <a:pt x="1007" y="4921"/>
                    </a:lnTo>
                    <a:lnTo>
                      <a:pt x="1566" y="4921"/>
                    </a:lnTo>
                    <a:lnTo>
                      <a:pt x="1566" y="5331"/>
                    </a:lnTo>
                    <a:lnTo>
                      <a:pt x="821" y="5462"/>
                    </a:lnTo>
                    <a:lnTo>
                      <a:pt x="467" y="5107"/>
                    </a:lnTo>
                    <a:lnTo>
                      <a:pt x="597" y="4362"/>
                    </a:lnTo>
                    <a:close/>
                    <a:moveTo>
                      <a:pt x="3337" y="1118"/>
                    </a:moveTo>
                    <a:lnTo>
                      <a:pt x="3300" y="1156"/>
                    </a:lnTo>
                    <a:lnTo>
                      <a:pt x="243" y="4213"/>
                    </a:lnTo>
                    <a:lnTo>
                      <a:pt x="1" y="5611"/>
                    </a:lnTo>
                    <a:lnTo>
                      <a:pt x="1" y="5685"/>
                    </a:lnTo>
                    <a:lnTo>
                      <a:pt x="1" y="5741"/>
                    </a:lnTo>
                    <a:lnTo>
                      <a:pt x="38" y="5816"/>
                    </a:lnTo>
                    <a:lnTo>
                      <a:pt x="75" y="5853"/>
                    </a:lnTo>
                    <a:lnTo>
                      <a:pt x="131" y="5890"/>
                    </a:lnTo>
                    <a:lnTo>
                      <a:pt x="187" y="5928"/>
                    </a:lnTo>
                    <a:lnTo>
                      <a:pt x="243" y="5946"/>
                    </a:lnTo>
                    <a:lnTo>
                      <a:pt x="317" y="5928"/>
                    </a:lnTo>
                    <a:lnTo>
                      <a:pt x="1734" y="5685"/>
                    </a:lnTo>
                    <a:lnTo>
                      <a:pt x="4772" y="2647"/>
                    </a:lnTo>
                    <a:lnTo>
                      <a:pt x="4810" y="2591"/>
                    </a:lnTo>
                    <a:lnTo>
                      <a:pt x="4810" y="2535"/>
                    </a:lnTo>
                    <a:lnTo>
                      <a:pt x="4810" y="2498"/>
                    </a:lnTo>
                    <a:lnTo>
                      <a:pt x="4772" y="2442"/>
                    </a:lnTo>
                    <a:lnTo>
                      <a:pt x="3486" y="1156"/>
                    </a:lnTo>
                    <a:lnTo>
                      <a:pt x="3449" y="111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51" name="Google Shape;1451;p52"/>
            <p:cNvGrpSpPr/>
            <p:nvPr/>
          </p:nvGrpSpPr>
          <p:grpSpPr>
            <a:xfrm>
              <a:off x="2823442" y="3214222"/>
              <a:ext cx="1695900" cy="892128"/>
              <a:chOff x="2823442" y="3214222"/>
              <a:chExt cx="1695900" cy="892128"/>
            </a:xfrm>
          </p:grpSpPr>
          <p:sp>
            <p:nvSpPr>
              <p:cNvPr id="1452" name="Google Shape;1452;p52"/>
              <p:cNvSpPr txBox="1"/>
              <p:nvPr/>
            </p:nvSpPr>
            <p:spPr>
              <a:xfrm>
                <a:off x="2823442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100% free for personal or commercial use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53" name="Google Shape;1453;p52"/>
              <p:cNvSpPr/>
              <p:nvPr/>
            </p:nvSpPr>
            <p:spPr>
              <a:xfrm>
                <a:off x="3569730" y="3214222"/>
                <a:ext cx="203323" cy="180597"/>
              </a:xfrm>
              <a:custGeom>
                <a:avLst/>
                <a:gdLst/>
                <a:ahLst/>
                <a:cxnLst/>
                <a:rect l="l" t="t" r="r" b="b"/>
                <a:pathLst>
                  <a:path w="6674" h="5928" extrusionOk="0">
                    <a:moveTo>
                      <a:pt x="2443" y="0"/>
                    </a:moveTo>
                    <a:lnTo>
                      <a:pt x="2275" y="37"/>
                    </a:lnTo>
                    <a:lnTo>
                      <a:pt x="2126" y="93"/>
                    </a:lnTo>
                    <a:lnTo>
                      <a:pt x="1995" y="187"/>
                    </a:lnTo>
                    <a:lnTo>
                      <a:pt x="1846" y="336"/>
                    </a:lnTo>
                    <a:lnTo>
                      <a:pt x="1753" y="503"/>
                    </a:lnTo>
                    <a:lnTo>
                      <a:pt x="1697" y="690"/>
                    </a:lnTo>
                    <a:lnTo>
                      <a:pt x="1660" y="876"/>
                    </a:lnTo>
                    <a:lnTo>
                      <a:pt x="1678" y="1063"/>
                    </a:lnTo>
                    <a:lnTo>
                      <a:pt x="1716" y="1249"/>
                    </a:lnTo>
                    <a:lnTo>
                      <a:pt x="1809" y="1417"/>
                    </a:lnTo>
                    <a:lnTo>
                      <a:pt x="1921" y="1566"/>
                    </a:lnTo>
                    <a:lnTo>
                      <a:pt x="3188" y="2889"/>
                    </a:lnTo>
                    <a:lnTo>
                      <a:pt x="3263" y="2945"/>
                    </a:lnTo>
                    <a:lnTo>
                      <a:pt x="3337" y="2964"/>
                    </a:lnTo>
                    <a:lnTo>
                      <a:pt x="3412" y="2945"/>
                    </a:lnTo>
                    <a:lnTo>
                      <a:pt x="3487" y="2889"/>
                    </a:lnTo>
                    <a:lnTo>
                      <a:pt x="4754" y="1566"/>
                    </a:lnTo>
                    <a:lnTo>
                      <a:pt x="4866" y="1417"/>
                    </a:lnTo>
                    <a:lnTo>
                      <a:pt x="4940" y="1249"/>
                    </a:lnTo>
                    <a:lnTo>
                      <a:pt x="4996" y="1063"/>
                    </a:lnTo>
                    <a:lnTo>
                      <a:pt x="5015" y="876"/>
                    </a:lnTo>
                    <a:lnTo>
                      <a:pt x="4978" y="690"/>
                    </a:lnTo>
                    <a:lnTo>
                      <a:pt x="4922" y="503"/>
                    </a:lnTo>
                    <a:lnTo>
                      <a:pt x="4810" y="336"/>
                    </a:lnTo>
                    <a:lnTo>
                      <a:pt x="4679" y="187"/>
                    </a:lnTo>
                    <a:lnTo>
                      <a:pt x="4549" y="93"/>
                    </a:lnTo>
                    <a:lnTo>
                      <a:pt x="4381" y="37"/>
                    </a:lnTo>
                    <a:lnTo>
                      <a:pt x="4232" y="0"/>
                    </a:lnTo>
                    <a:lnTo>
                      <a:pt x="4064" y="0"/>
                    </a:lnTo>
                    <a:lnTo>
                      <a:pt x="3897" y="19"/>
                    </a:lnTo>
                    <a:lnTo>
                      <a:pt x="3747" y="75"/>
                    </a:lnTo>
                    <a:lnTo>
                      <a:pt x="3598" y="168"/>
                    </a:lnTo>
                    <a:lnTo>
                      <a:pt x="3468" y="280"/>
                    </a:lnTo>
                    <a:lnTo>
                      <a:pt x="3337" y="429"/>
                    </a:lnTo>
                    <a:lnTo>
                      <a:pt x="3207" y="280"/>
                    </a:lnTo>
                    <a:lnTo>
                      <a:pt x="3076" y="168"/>
                    </a:lnTo>
                    <a:lnTo>
                      <a:pt x="2927" y="75"/>
                    </a:lnTo>
                    <a:lnTo>
                      <a:pt x="2778" y="19"/>
                    </a:lnTo>
                    <a:lnTo>
                      <a:pt x="2610" y="0"/>
                    </a:lnTo>
                    <a:close/>
                    <a:moveTo>
                      <a:pt x="2219" y="3691"/>
                    </a:moveTo>
                    <a:lnTo>
                      <a:pt x="1995" y="3728"/>
                    </a:lnTo>
                    <a:lnTo>
                      <a:pt x="1772" y="3784"/>
                    </a:lnTo>
                    <a:lnTo>
                      <a:pt x="1548" y="3877"/>
                    </a:lnTo>
                    <a:lnTo>
                      <a:pt x="1362" y="4008"/>
                    </a:lnTo>
                    <a:lnTo>
                      <a:pt x="821" y="4436"/>
                    </a:lnTo>
                    <a:lnTo>
                      <a:pt x="187" y="4436"/>
                    </a:lnTo>
                    <a:lnTo>
                      <a:pt x="113" y="4455"/>
                    </a:lnTo>
                    <a:lnTo>
                      <a:pt x="57" y="4492"/>
                    </a:lnTo>
                    <a:lnTo>
                      <a:pt x="1" y="4548"/>
                    </a:lnTo>
                    <a:lnTo>
                      <a:pt x="1" y="4623"/>
                    </a:lnTo>
                    <a:lnTo>
                      <a:pt x="1" y="5741"/>
                    </a:lnTo>
                    <a:lnTo>
                      <a:pt x="1" y="5816"/>
                    </a:lnTo>
                    <a:lnTo>
                      <a:pt x="57" y="5872"/>
                    </a:lnTo>
                    <a:lnTo>
                      <a:pt x="113" y="5909"/>
                    </a:lnTo>
                    <a:lnTo>
                      <a:pt x="187" y="5928"/>
                    </a:lnTo>
                    <a:lnTo>
                      <a:pt x="4325" y="5928"/>
                    </a:lnTo>
                    <a:lnTo>
                      <a:pt x="4437" y="5909"/>
                    </a:lnTo>
                    <a:lnTo>
                      <a:pt x="4568" y="5890"/>
                    </a:lnTo>
                    <a:lnTo>
                      <a:pt x="4679" y="5834"/>
                    </a:lnTo>
                    <a:lnTo>
                      <a:pt x="4791" y="5760"/>
                    </a:lnTo>
                    <a:lnTo>
                      <a:pt x="6543" y="4362"/>
                    </a:lnTo>
                    <a:lnTo>
                      <a:pt x="6599" y="4306"/>
                    </a:lnTo>
                    <a:lnTo>
                      <a:pt x="6637" y="4231"/>
                    </a:lnTo>
                    <a:lnTo>
                      <a:pt x="6674" y="4157"/>
                    </a:lnTo>
                    <a:lnTo>
                      <a:pt x="6674" y="4082"/>
                    </a:lnTo>
                    <a:lnTo>
                      <a:pt x="6674" y="4008"/>
                    </a:lnTo>
                    <a:lnTo>
                      <a:pt x="6655" y="3933"/>
                    </a:lnTo>
                    <a:lnTo>
                      <a:pt x="6618" y="3859"/>
                    </a:lnTo>
                    <a:lnTo>
                      <a:pt x="6543" y="3784"/>
                    </a:lnTo>
                    <a:lnTo>
                      <a:pt x="6506" y="3747"/>
                    </a:lnTo>
                    <a:lnTo>
                      <a:pt x="6432" y="3728"/>
                    </a:lnTo>
                    <a:lnTo>
                      <a:pt x="6376" y="3709"/>
                    </a:lnTo>
                    <a:lnTo>
                      <a:pt x="6301" y="3709"/>
                    </a:lnTo>
                    <a:lnTo>
                      <a:pt x="6171" y="3728"/>
                    </a:lnTo>
                    <a:lnTo>
                      <a:pt x="6115" y="3747"/>
                    </a:lnTo>
                    <a:lnTo>
                      <a:pt x="6059" y="3784"/>
                    </a:lnTo>
                    <a:lnTo>
                      <a:pt x="4978" y="4641"/>
                    </a:lnTo>
                    <a:lnTo>
                      <a:pt x="4885" y="4716"/>
                    </a:lnTo>
                    <a:lnTo>
                      <a:pt x="4773" y="4772"/>
                    </a:lnTo>
                    <a:lnTo>
                      <a:pt x="4642" y="4809"/>
                    </a:lnTo>
                    <a:lnTo>
                      <a:pt x="3095" y="4809"/>
                    </a:lnTo>
                    <a:lnTo>
                      <a:pt x="3039" y="4772"/>
                    </a:lnTo>
                    <a:lnTo>
                      <a:pt x="2983" y="4716"/>
                    </a:lnTo>
                    <a:lnTo>
                      <a:pt x="2965" y="4660"/>
                    </a:lnTo>
                    <a:lnTo>
                      <a:pt x="2965" y="4586"/>
                    </a:lnTo>
                    <a:lnTo>
                      <a:pt x="3002" y="4511"/>
                    </a:lnTo>
                    <a:lnTo>
                      <a:pt x="3076" y="4455"/>
                    </a:lnTo>
                    <a:lnTo>
                      <a:pt x="3151" y="4436"/>
                    </a:lnTo>
                    <a:lnTo>
                      <a:pt x="4120" y="4436"/>
                    </a:lnTo>
                    <a:lnTo>
                      <a:pt x="4195" y="4418"/>
                    </a:lnTo>
                    <a:lnTo>
                      <a:pt x="4307" y="4362"/>
                    </a:lnTo>
                    <a:lnTo>
                      <a:pt x="4363" y="4306"/>
                    </a:lnTo>
                    <a:lnTo>
                      <a:pt x="4400" y="4250"/>
                    </a:lnTo>
                    <a:lnTo>
                      <a:pt x="4419" y="4194"/>
                    </a:lnTo>
                    <a:lnTo>
                      <a:pt x="4437" y="4138"/>
                    </a:lnTo>
                    <a:lnTo>
                      <a:pt x="4456" y="4045"/>
                    </a:lnTo>
                    <a:lnTo>
                      <a:pt x="4437" y="3970"/>
                    </a:lnTo>
                    <a:lnTo>
                      <a:pt x="4400" y="3896"/>
                    </a:lnTo>
                    <a:lnTo>
                      <a:pt x="4363" y="3821"/>
                    </a:lnTo>
                    <a:lnTo>
                      <a:pt x="4307" y="3784"/>
                    </a:lnTo>
                    <a:lnTo>
                      <a:pt x="4232" y="3728"/>
                    </a:lnTo>
                    <a:lnTo>
                      <a:pt x="4158" y="3709"/>
                    </a:lnTo>
                    <a:lnTo>
                      <a:pt x="4083" y="3691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54" name="Google Shape;1454;p52"/>
            <p:cNvGrpSpPr/>
            <p:nvPr/>
          </p:nvGrpSpPr>
          <p:grpSpPr>
            <a:xfrm>
              <a:off x="6868076" y="3213932"/>
              <a:ext cx="1695900" cy="892418"/>
              <a:chOff x="6868076" y="3213932"/>
              <a:chExt cx="1695900" cy="892418"/>
            </a:xfrm>
          </p:grpSpPr>
          <p:sp>
            <p:nvSpPr>
              <p:cNvPr id="1455" name="Google Shape;1455;p52"/>
              <p:cNvSpPr txBox="1"/>
              <p:nvPr/>
            </p:nvSpPr>
            <p:spPr>
              <a:xfrm>
                <a:off x="6868076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Blow your audience away with attractive visuals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56" name="Google Shape;1456;p52"/>
              <p:cNvSpPr/>
              <p:nvPr/>
            </p:nvSpPr>
            <p:spPr>
              <a:xfrm>
                <a:off x="7625712" y="3213932"/>
                <a:ext cx="180627" cy="181175"/>
              </a:xfrm>
              <a:custGeom>
                <a:avLst/>
                <a:gdLst/>
                <a:ahLst/>
                <a:cxnLst/>
                <a:rect l="l" t="t" r="r" b="b"/>
                <a:pathLst>
                  <a:path w="5929" h="5947" extrusionOk="0">
                    <a:moveTo>
                      <a:pt x="784" y="4940"/>
                    </a:moveTo>
                    <a:lnTo>
                      <a:pt x="839" y="4958"/>
                    </a:lnTo>
                    <a:lnTo>
                      <a:pt x="933" y="5014"/>
                    </a:lnTo>
                    <a:lnTo>
                      <a:pt x="989" y="5107"/>
                    </a:lnTo>
                    <a:lnTo>
                      <a:pt x="1007" y="5145"/>
                    </a:lnTo>
                    <a:lnTo>
                      <a:pt x="1007" y="5201"/>
                    </a:lnTo>
                    <a:lnTo>
                      <a:pt x="1007" y="5257"/>
                    </a:lnTo>
                    <a:lnTo>
                      <a:pt x="989" y="5313"/>
                    </a:lnTo>
                    <a:lnTo>
                      <a:pt x="933" y="5406"/>
                    </a:lnTo>
                    <a:lnTo>
                      <a:pt x="839" y="5462"/>
                    </a:lnTo>
                    <a:lnTo>
                      <a:pt x="784" y="5480"/>
                    </a:lnTo>
                    <a:lnTo>
                      <a:pt x="672" y="5480"/>
                    </a:lnTo>
                    <a:lnTo>
                      <a:pt x="634" y="5462"/>
                    </a:lnTo>
                    <a:lnTo>
                      <a:pt x="541" y="5406"/>
                    </a:lnTo>
                    <a:lnTo>
                      <a:pt x="485" y="5313"/>
                    </a:lnTo>
                    <a:lnTo>
                      <a:pt x="467" y="5257"/>
                    </a:lnTo>
                    <a:lnTo>
                      <a:pt x="448" y="5201"/>
                    </a:lnTo>
                    <a:lnTo>
                      <a:pt x="467" y="5145"/>
                    </a:lnTo>
                    <a:lnTo>
                      <a:pt x="485" y="5107"/>
                    </a:lnTo>
                    <a:lnTo>
                      <a:pt x="541" y="5014"/>
                    </a:lnTo>
                    <a:lnTo>
                      <a:pt x="634" y="4958"/>
                    </a:lnTo>
                    <a:lnTo>
                      <a:pt x="672" y="4940"/>
                    </a:lnTo>
                    <a:close/>
                    <a:moveTo>
                      <a:pt x="206" y="2610"/>
                    </a:moveTo>
                    <a:lnTo>
                      <a:pt x="168" y="2628"/>
                    </a:lnTo>
                    <a:lnTo>
                      <a:pt x="75" y="2684"/>
                    </a:lnTo>
                    <a:lnTo>
                      <a:pt x="19" y="2777"/>
                    </a:lnTo>
                    <a:lnTo>
                      <a:pt x="1" y="2833"/>
                    </a:lnTo>
                    <a:lnTo>
                      <a:pt x="1" y="2889"/>
                    </a:lnTo>
                    <a:lnTo>
                      <a:pt x="1" y="5667"/>
                    </a:lnTo>
                    <a:lnTo>
                      <a:pt x="1" y="5723"/>
                    </a:lnTo>
                    <a:lnTo>
                      <a:pt x="19" y="5779"/>
                    </a:lnTo>
                    <a:lnTo>
                      <a:pt x="75" y="5872"/>
                    </a:lnTo>
                    <a:lnTo>
                      <a:pt x="168" y="5928"/>
                    </a:lnTo>
                    <a:lnTo>
                      <a:pt x="206" y="5946"/>
                    </a:lnTo>
                    <a:lnTo>
                      <a:pt x="1250" y="5946"/>
                    </a:lnTo>
                    <a:lnTo>
                      <a:pt x="1305" y="5928"/>
                    </a:lnTo>
                    <a:lnTo>
                      <a:pt x="1399" y="5872"/>
                    </a:lnTo>
                    <a:lnTo>
                      <a:pt x="1455" y="5779"/>
                    </a:lnTo>
                    <a:lnTo>
                      <a:pt x="1473" y="5723"/>
                    </a:lnTo>
                    <a:lnTo>
                      <a:pt x="1473" y="5667"/>
                    </a:lnTo>
                    <a:lnTo>
                      <a:pt x="1473" y="2889"/>
                    </a:lnTo>
                    <a:lnTo>
                      <a:pt x="1473" y="2833"/>
                    </a:lnTo>
                    <a:lnTo>
                      <a:pt x="1455" y="2777"/>
                    </a:lnTo>
                    <a:lnTo>
                      <a:pt x="1399" y="2684"/>
                    </a:lnTo>
                    <a:lnTo>
                      <a:pt x="1305" y="2628"/>
                    </a:lnTo>
                    <a:lnTo>
                      <a:pt x="1250" y="2610"/>
                    </a:lnTo>
                    <a:close/>
                    <a:moveTo>
                      <a:pt x="3617" y="0"/>
                    </a:moveTo>
                    <a:lnTo>
                      <a:pt x="3524" y="19"/>
                    </a:lnTo>
                    <a:lnTo>
                      <a:pt x="3468" y="75"/>
                    </a:lnTo>
                    <a:lnTo>
                      <a:pt x="3393" y="168"/>
                    </a:lnTo>
                    <a:lnTo>
                      <a:pt x="3337" y="261"/>
                    </a:lnTo>
                    <a:lnTo>
                      <a:pt x="3263" y="485"/>
                    </a:lnTo>
                    <a:lnTo>
                      <a:pt x="3225" y="671"/>
                    </a:lnTo>
                    <a:lnTo>
                      <a:pt x="3169" y="858"/>
                    </a:lnTo>
                    <a:lnTo>
                      <a:pt x="3114" y="1044"/>
                    </a:lnTo>
                    <a:lnTo>
                      <a:pt x="3039" y="1212"/>
                    </a:lnTo>
                    <a:lnTo>
                      <a:pt x="2983" y="1286"/>
                    </a:lnTo>
                    <a:lnTo>
                      <a:pt x="2927" y="1361"/>
                    </a:lnTo>
                    <a:lnTo>
                      <a:pt x="2797" y="1510"/>
                    </a:lnTo>
                    <a:lnTo>
                      <a:pt x="2666" y="1659"/>
                    </a:lnTo>
                    <a:lnTo>
                      <a:pt x="2442" y="1995"/>
                    </a:lnTo>
                    <a:lnTo>
                      <a:pt x="2200" y="2330"/>
                    </a:lnTo>
                    <a:lnTo>
                      <a:pt x="2051" y="2498"/>
                    </a:lnTo>
                    <a:lnTo>
                      <a:pt x="1883" y="2666"/>
                    </a:lnTo>
                    <a:lnTo>
                      <a:pt x="1865" y="2722"/>
                    </a:lnTo>
                    <a:lnTo>
                      <a:pt x="1846" y="2777"/>
                    </a:lnTo>
                    <a:lnTo>
                      <a:pt x="1846" y="5257"/>
                    </a:lnTo>
                    <a:lnTo>
                      <a:pt x="1865" y="5313"/>
                    </a:lnTo>
                    <a:lnTo>
                      <a:pt x="1883" y="5350"/>
                    </a:lnTo>
                    <a:lnTo>
                      <a:pt x="1939" y="5387"/>
                    </a:lnTo>
                    <a:lnTo>
                      <a:pt x="1995" y="5387"/>
                    </a:lnTo>
                    <a:lnTo>
                      <a:pt x="2126" y="5406"/>
                    </a:lnTo>
                    <a:lnTo>
                      <a:pt x="2293" y="5462"/>
                    </a:lnTo>
                    <a:lnTo>
                      <a:pt x="2592" y="5573"/>
                    </a:lnTo>
                    <a:lnTo>
                      <a:pt x="2890" y="5704"/>
                    </a:lnTo>
                    <a:lnTo>
                      <a:pt x="3225" y="5816"/>
                    </a:lnTo>
                    <a:lnTo>
                      <a:pt x="3393" y="5872"/>
                    </a:lnTo>
                    <a:lnTo>
                      <a:pt x="3580" y="5909"/>
                    </a:lnTo>
                    <a:lnTo>
                      <a:pt x="3785" y="5946"/>
                    </a:lnTo>
                    <a:lnTo>
                      <a:pt x="4400" y="5946"/>
                    </a:lnTo>
                    <a:lnTo>
                      <a:pt x="4586" y="5928"/>
                    </a:lnTo>
                    <a:lnTo>
                      <a:pt x="4772" y="5909"/>
                    </a:lnTo>
                    <a:lnTo>
                      <a:pt x="4940" y="5853"/>
                    </a:lnTo>
                    <a:lnTo>
                      <a:pt x="5108" y="5797"/>
                    </a:lnTo>
                    <a:lnTo>
                      <a:pt x="5238" y="5723"/>
                    </a:lnTo>
                    <a:lnTo>
                      <a:pt x="5332" y="5611"/>
                    </a:lnTo>
                    <a:lnTo>
                      <a:pt x="5388" y="5499"/>
                    </a:lnTo>
                    <a:lnTo>
                      <a:pt x="5425" y="5368"/>
                    </a:lnTo>
                    <a:lnTo>
                      <a:pt x="5425" y="5238"/>
                    </a:lnTo>
                    <a:lnTo>
                      <a:pt x="5406" y="5089"/>
                    </a:lnTo>
                    <a:lnTo>
                      <a:pt x="5481" y="4996"/>
                    </a:lnTo>
                    <a:lnTo>
                      <a:pt x="5537" y="4902"/>
                    </a:lnTo>
                    <a:lnTo>
                      <a:pt x="5574" y="4809"/>
                    </a:lnTo>
                    <a:lnTo>
                      <a:pt x="5611" y="4697"/>
                    </a:lnTo>
                    <a:lnTo>
                      <a:pt x="5630" y="4567"/>
                    </a:lnTo>
                    <a:lnTo>
                      <a:pt x="5630" y="4455"/>
                    </a:lnTo>
                    <a:lnTo>
                      <a:pt x="5630" y="4325"/>
                    </a:lnTo>
                    <a:lnTo>
                      <a:pt x="5593" y="4213"/>
                    </a:lnTo>
                    <a:lnTo>
                      <a:pt x="5667" y="4101"/>
                    </a:lnTo>
                    <a:lnTo>
                      <a:pt x="5723" y="3989"/>
                    </a:lnTo>
                    <a:lnTo>
                      <a:pt x="5742" y="3877"/>
                    </a:lnTo>
                    <a:lnTo>
                      <a:pt x="5779" y="3747"/>
                    </a:lnTo>
                    <a:lnTo>
                      <a:pt x="5779" y="3635"/>
                    </a:lnTo>
                    <a:lnTo>
                      <a:pt x="5760" y="3523"/>
                    </a:lnTo>
                    <a:lnTo>
                      <a:pt x="5742" y="3393"/>
                    </a:lnTo>
                    <a:lnTo>
                      <a:pt x="5704" y="3299"/>
                    </a:lnTo>
                    <a:lnTo>
                      <a:pt x="5798" y="3169"/>
                    </a:lnTo>
                    <a:lnTo>
                      <a:pt x="5872" y="3038"/>
                    </a:lnTo>
                    <a:lnTo>
                      <a:pt x="5909" y="2889"/>
                    </a:lnTo>
                    <a:lnTo>
                      <a:pt x="5928" y="2722"/>
                    </a:lnTo>
                    <a:lnTo>
                      <a:pt x="5909" y="2591"/>
                    </a:lnTo>
                    <a:lnTo>
                      <a:pt x="5872" y="2461"/>
                    </a:lnTo>
                    <a:lnTo>
                      <a:pt x="5816" y="2349"/>
                    </a:lnTo>
                    <a:lnTo>
                      <a:pt x="5723" y="2256"/>
                    </a:lnTo>
                    <a:lnTo>
                      <a:pt x="5630" y="2162"/>
                    </a:lnTo>
                    <a:lnTo>
                      <a:pt x="5518" y="2106"/>
                    </a:lnTo>
                    <a:lnTo>
                      <a:pt x="5388" y="2069"/>
                    </a:lnTo>
                    <a:lnTo>
                      <a:pt x="5238" y="2051"/>
                    </a:lnTo>
                    <a:lnTo>
                      <a:pt x="4064" y="2051"/>
                    </a:lnTo>
                    <a:lnTo>
                      <a:pt x="4101" y="1920"/>
                    </a:lnTo>
                    <a:lnTo>
                      <a:pt x="4157" y="1808"/>
                    </a:lnTo>
                    <a:lnTo>
                      <a:pt x="4288" y="1566"/>
                    </a:lnTo>
                    <a:lnTo>
                      <a:pt x="4344" y="1435"/>
                    </a:lnTo>
                    <a:lnTo>
                      <a:pt x="4400" y="1286"/>
                    </a:lnTo>
                    <a:lnTo>
                      <a:pt x="4437" y="1119"/>
                    </a:lnTo>
                    <a:lnTo>
                      <a:pt x="4456" y="951"/>
                    </a:lnTo>
                    <a:lnTo>
                      <a:pt x="4437" y="802"/>
                    </a:lnTo>
                    <a:lnTo>
                      <a:pt x="4418" y="671"/>
                    </a:lnTo>
                    <a:lnTo>
                      <a:pt x="4400" y="541"/>
                    </a:lnTo>
                    <a:lnTo>
                      <a:pt x="4362" y="447"/>
                    </a:lnTo>
                    <a:lnTo>
                      <a:pt x="4306" y="354"/>
                    </a:lnTo>
                    <a:lnTo>
                      <a:pt x="4251" y="280"/>
                    </a:lnTo>
                    <a:lnTo>
                      <a:pt x="4195" y="205"/>
                    </a:lnTo>
                    <a:lnTo>
                      <a:pt x="4139" y="168"/>
                    </a:lnTo>
                    <a:lnTo>
                      <a:pt x="3990" y="75"/>
                    </a:lnTo>
                    <a:lnTo>
                      <a:pt x="3859" y="37"/>
                    </a:lnTo>
                    <a:lnTo>
                      <a:pt x="3729" y="19"/>
                    </a:lnTo>
                    <a:lnTo>
                      <a:pt x="3617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  <p:grpSp>
          <p:nvGrpSpPr>
            <p:cNvPr id="1457" name="Google Shape;1457;p52"/>
            <p:cNvGrpSpPr/>
            <p:nvPr/>
          </p:nvGrpSpPr>
          <p:grpSpPr>
            <a:xfrm>
              <a:off x="801125" y="3214206"/>
              <a:ext cx="1695900" cy="892144"/>
              <a:chOff x="801125" y="3214206"/>
              <a:chExt cx="1695900" cy="892144"/>
            </a:xfrm>
          </p:grpSpPr>
          <p:sp>
            <p:nvSpPr>
              <p:cNvPr id="1458" name="Google Shape;1458;p52"/>
              <p:cNvSpPr txBox="1"/>
              <p:nvPr/>
            </p:nvSpPr>
            <p:spPr>
              <a:xfrm>
                <a:off x="801125" y="3469450"/>
                <a:ext cx="1695900" cy="63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solidFill>
                      <a:srgbClr val="434343"/>
                    </a:solidFill>
                    <a:latin typeface="Montserrat"/>
                    <a:ea typeface="Montserrat"/>
                    <a:cs typeface="Montserrat"/>
                    <a:sym typeface="Montserrat"/>
                  </a:rPr>
                  <a:t>For PowerPoint and Google Slides</a:t>
                </a:r>
                <a:endParaRPr sz="1200">
                  <a:solidFill>
                    <a:srgbClr val="434343"/>
                  </a:solidFill>
                  <a:latin typeface="Montserrat"/>
                  <a:ea typeface="Montserrat"/>
                  <a:cs typeface="Montserrat"/>
                  <a:sym typeface="Montserrat"/>
                </a:endParaRPr>
              </a:p>
            </p:txBody>
          </p:sp>
          <p:sp>
            <p:nvSpPr>
              <p:cNvPr id="1459" name="Google Shape;1459;p52"/>
              <p:cNvSpPr/>
              <p:nvPr/>
            </p:nvSpPr>
            <p:spPr>
              <a:xfrm>
                <a:off x="1535764" y="3214206"/>
                <a:ext cx="226629" cy="180627"/>
              </a:xfrm>
              <a:custGeom>
                <a:avLst/>
                <a:gdLst/>
                <a:ahLst/>
                <a:cxnLst/>
                <a:rect l="l" t="t" r="r" b="b"/>
                <a:pathLst>
                  <a:path w="7439" h="5929" extrusionOk="0">
                    <a:moveTo>
                      <a:pt x="5947" y="728"/>
                    </a:moveTo>
                    <a:lnTo>
                      <a:pt x="5947" y="3710"/>
                    </a:lnTo>
                    <a:lnTo>
                      <a:pt x="1492" y="3710"/>
                    </a:lnTo>
                    <a:lnTo>
                      <a:pt x="1492" y="728"/>
                    </a:lnTo>
                    <a:close/>
                    <a:moveTo>
                      <a:pt x="1194" y="1"/>
                    </a:moveTo>
                    <a:lnTo>
                      <a:pt x="1101" y="38"/>
                    </a:lnTo>
                    <a:lnTo>
                      <a:pt x="989" y="94"/>
                    </a:lnTo>
                    <a:lnTo>
                      <a:pt x="914" y="150"/>
                    </a:lnTo>
                    <a:lnTo>
                      <a:pt x="840" y="243"/>
                    </a:lnTo>
                    <a:lnTo>
                      <a:pt x="802" y="336"/>
                    </a:lnTo>
                    <a:lnTo>
                      <a:pt x="765" y="430"/>
                    </a:lnTo>
                    <a:lnTo>
                      <a:pt x="746" y="542"/>
                    </a:lnTo>
                    <a:lnTo>
                      <a:pt x="746" y="4437"/>
                    </a:lnTo>
                    <a:lnTo>
                      <a:pt x="6693" y="4437"/>
                    </a:lnTo>
                    <a:lnTo>
                      <a:pt x="6693" y="542"/>
                    </a:lnTo>
                    <a:lnTo>
                      <a:pt x="6674" y="430"/>
                    </a:lnTo>
                    <a:lnTo>
                      <a:pt x="6655" y="336"/>
                    </a:lnTo>
                    <a:lnTo>
                      <a:pt x="6599" y="243"/>
                    </a:lnTo>
                    <a:lnTo>
                      <a:pt x="6525" y="150"/>
                    </a:lnTo>
                    <a:lnTo>
                      <a:pt x="6450" y="94"/>
                    </a:lnTo>
                    <a:lnTo>
                      <a:pt x="6357" y="38"/>
                    </a:lnTo>
                    <a:lnTo>
                      <a:pt x="6245" y="1"/>
                    </a:lnTo>
                    <a:close/>
                    <a:moveTo>
                      <a:pt x="187" y="4810"/>
                    </a:moveTo>
                    <a:lnTo>
                      <a:pt x="131" y="4829"/>
                    </a:lnTo>
                    <a:lnTo>
                      <a:pt x="57" y="4866"/>
                    </a:lnTo>
                    <a:lnTo>
                      <a:pt x="20" y="4941"/>
                    </a:lnTo>
                    <a:lnTo>
                      <a:pt x="1" y="4996"/>
                    </a:lnTo>
                    <a:lnTo>
                      <a:pt x="1" y="5183"/>
                    </a:lnTo>
                    <a:lnTo>
                      <a:pt x="20" y="5332"/>
                    </a:lnTo>
                    <a:lnTo>
                      <a:pt x="75" y="5481"/>
                    </a:lnTo>
                    <a:lnTo>
                      <a:pt x="131" y="5612"/>
                    </a:lnTo>
                    <a:lnTo>
                      <a:pt x="225" y="5705"/>
                    </a:lnTo>
                    <a:lnTo>
                      <a:pt x="336" y="5798"/>
                    </a:lnTo>
                    <a:lnTo>
                      <a:pt x="467" y="5873"/>
                    </a:lnTo>
                    <a:lnTo>
                      <a:pt x="597" y="5910"/>
                    </a:lnTo>
                    <a:lnTo>
                      <a:pt x="746" y="5928"/>
                    </a:lnTo>
                    <a:lnTo>
                      <a:pt x="6693" y="5928"/>
                    </a:lnTo>
                    <a:lnTo>
                      <a:pt x="6842" y="5910"/>
                    </a:lnTo>
                    <a:lnTo>
                      <a:pt x="6972" y="5873"/>
                    </a:lnTo>
                    <a:lnTo>
                      <a:pt x="7103" y="5798"/>
                    </a:lnTo>
                    <a:lnTo>
                      <a:pt x="7214" y="5705"/>
                    </a:lnTo>
                    <a:lnTo>
                      <a:pt x="7308" y="5612"/>
                    </a:lnTo>
                    <a:lnTo>
                      <a:pt x="7382" y="5481"/>
                    </a:lnTo>
                    <a:lnTo>
                      <a:pt x="7420" y="5332"/>
                    </a:lnTo>
                    <a:lnTo>
                      <a:pt x="7438" y="5183"/>
                    </a:lnTo>
                    <a:lnTo>
                      <a:pt x="7438" y="4996"/>
                    </a:lnTo>
                    <a:lnTo>
                      <a:pt x="7420" y="4941"/>
                    </a:lnTo>
                    <a:lnTo>
                      <a:pt x="7382" y="4866"/>
                    </a:lnTo>
                    <a:lnTo>
                      <a:pt x="7326" y="4829"/>
                    </a:lnTo>
                    <a:lnTo>
                      <a:pt x="7252" y="4810"/>
                    </a:lnTo>
                    <a:lnTo>
                      <a:pt x="4437" y="4810"/>
                    </a:lnTo>
                    <a:lnTo>
                      <a:pt x="4419" y="4903"/>
                    </a:lnTo>
                    <a:lnTo>
                      <a:pt x="4400" y="4978"/>
                    </a:lnTo>
                    <a:lnTo>
                      <a:pt x="4363" y="5034"/>
                    </a:lnTo>
                    <a:lnTo>
                      <a:pt x="4325" y="5090"/>
                    </a:lnTo>
                    <a:lnTo>
                      <a:pt x="4269" y="5127"/>
                    </a:lnTo>
                    <a:lnTo>
                      <a:pt x="4195" y="5164"/>
                    </a:lnTo>
                    <a:lnTo>
                      <a:pt x="4139" y="5183"/>
                    </a:lnTo>
                    <a:lnTo>
                      <a:pt x="3263" y="5183"/>
                    </a:lnTo>
                    <a:lnTo>
                      <a:pt x="3207" y="5146"/>
                    </a:lnTo>
                    <a:lnTo>
                      <a:pt x="3132" y="5108"/>
                    </a:lnTo>
                    <a:lnTo>
                      <a:pt x="3076" y="5071"/>
                    </a:lnTo>
                    <a:lnTo>
                      <a:pt x="3039" y="5015"/>
                    </a:lnTo>
                    <a:lnTo>
                      <a:pt x="3002" y="4941"/>
                    </a:lnTo>
                    <a:lnTo>
                      <a:pt x="2983" y="4885"/>
                    </a:lnTo>
                    <a:lnTo>
                      <a:pt x="2965" y="481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</p:grpSp>
      </p:grpSp>
      <p:sp>
        <p:nvSpPr>
          <p:cNvPr id="1460" name="Google Shape;1460;p52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40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>
            <a:spLocks noGrp="1"/>
          </p:cNvSpPr>
          <p:nvPr>
            <p:ph type="ctrTitle"/>
          </p:nvPr>
        </p:nvSpPr>
        <p:spPr>
          <a:xfrm>
            <a:off x="685800" y="1659550"/>
            <a:ext cx="42639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Transition headline</a:t>
            </a:r>
            <a:endParaRPr/>
          </a:p>
        </p:txBody>
      </p:sp>
      <p:sp>
        <p:nvSpPr>
          <p:cNvPr id="95" name="Google Shape;95;p17"/>
          <p:cNvSpPr txBox="1">
            <a:spLocks noGrp="1"/>
          </p:cNvSpPr>
          <p:nvPr>
            <p:ph type="subTitle" idx="1"/>
          </p:nvPr>
        </p:nvSpPr>
        <p:spPr>
          <a:xfrm>
            <a:off x="685800" y="2916254"/>
            <a:ext cx="4263900" cy="784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start with the first set of slides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2705" y="2045304"/>
            <a:ext cx="2219340" cy="115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0680" y="2449022"/>
            <a:ext cx="145275" cy="4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36726" y="1237502"/>
            <a:ext cx="1032700" cy="120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14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is a slide title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6014400" cy="31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60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Here you have a list of items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And some text</a:t>
            </a:r>
            <a:endParaRPr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⬡"/>
            </a:pPr>
            <a:r>
              <a:rPr lang="en"/>
              <a:t>But remember not to overload your slides with content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Your audience will listen to you or read the content, but won’t do both. </a:t>
            </a:r>
            <a:endParaRPr/>
          </a:p>
        </p:txBody>
      </p:sp>
      <p:sp>
        <p:nvSpPr>
          <p:cNvPr id="105" name="Google Shape;105;p18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0416" y="2211062"/>
            <a:ext cx="2017495" cy="120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>
            <a:spLocks noGrp="1"/>
          </p:cNvSpPr>
          <p:nvPr>
            <p:ph type="ctrTitle" idx="4294967295"/>
          </p:nvPr>
        </p:nvSpPr>
        <p:spPr>
          <a:xfrm>
            <a:off x="685800" y="1032750"/>
            <a:ext cx="3332700" cy="198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Big concept</a:t>
            </a:r>
            <a:endParaRPr sz="6000"/>
          </a:p>
        </p:txBody>
      </p:sp>
      <p:sp>
        <p:nvSpPr>
          <p:cNvPr id="112" name="Google Shape;112;p19"/>
          <p:cNvSpPr txBox="1">
            <a:spLocks noGrp="1"/>
          </p:cNvSpPr>
          <p:nvPr>
            <p:ph type="subTitle" idx="4294967295"/>
          </p:nvPr>
        </p:nvSpPr>
        <p:spPr>
          <a:xfrm>
            <a:off x="685800" y="3013350"/>
            <a:ext cx="3332700" cy="1097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800"/>
              <a:t>Bring the attention of your audience over a key concept using icons or illustrations</a:t>
            </a:r>
            <a:endParaRPr sz="1800"/>
          </a:p>
        </p:txBody>
      </p:sp>
      <p:sp>
        <p:nvSpPr>
          <p:cNvPr id="113" name="Google Shape;113;p19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pic>
        <p:nvPicPr>
          <p:cNvPr id="114" name="Google Shape;11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86955" y="1434470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69684" y="1556163"/>
            <a:ext cx="481900" cy="5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2170138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4025" y="1777572"/>
            <a:ext cx="1111472" cy="9619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587011" y="756240"/>
            <a:ext cx="1245500" cy="7999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380302" y="1666762"/>
            <a:ext cx="848475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19"/>
          <p:cNvCxnSpPr/>
          <p:nvPr/>
        </p:nvCxnSpPr>
        <p:spPr>
          <a:xfrm>
            <a:off x="6958825" y="3257288"/>
            <a:ext cx="664200" cy="3834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1" name="Google Shape;121;p19"/>
          <p:cNvCxnSpPr/>
          <p:nvPr/>
        </p:nvCxnSpPr>
        <p:spPr>
          <a:xfrm>
            <a:off x="4910575" y="20352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2" name="Google Shape;122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7703038" y="1370716"/>
            <a:ext cx="190716" cy="5552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3" name="Google Shape;123;p19"/>
          <p:cNvCxnSpPr/>
          <p:nvPr/>
        </p:nvCxnSpPr>
        <p:spPr>
          <a:xfrm flipH="1">
            <a:off x="4637575" y="3181088"/>
            <a:ext cx="936600" cy="540900"/>
          </a:xfrm>
          <a:prstGeom prst="straightConnector1">
            <a:avLst/>
          </a:prstGeom>
          <a:noFill/>
          <a:ln w="19050" cap="rnd" cmpd="sng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</p:cxnSp>
      <p:cxnSp>
        <p:nvCxnSpPr>
          <p:cNvPr id="124" name="Google Shape;124;p19"/>
          <p:cNvCxnSpPr/>
          <p:nvPr/>
        </p:nvCxnSpPr>
        <p:spPr>
          <a:xfrm flipH="1">
            <a:off x="6910225" y="2111438"/>
            <a:ext cx="559800" cy="3231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</p:cxnSp>
      <p:pic>
        <p:nvPicPr>
          <p:cNvPr id="125" name="Google Shape;125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422863" y="2732996"/>
            <a:ext cx="1019495" cy="1122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7660716" y="3287994"/>
            <a:ext cx="430025" cy="59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7" name="Google Shape;127;p19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34133" y="3448355"/>
            <a:ext cx="430025" cy="59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9"/>
          <p:cNvSpPr/>
          <p:nvPr/>
        </p:nvSpPr>
        <p:spPr>
          <a:xfrm>
            <a:off x="6114350" y="1645250"/>
            <a:ext cx="190800" cy="476700"/>
          </a:xfrm>
          <a:prstGeom prst="upDownArrow">
            <a:avLst>
              <a:gd name="adj1" fmla="val 50000"/>
              <a:gd name="adj2" fmla="val 50000"/>
            </a:avLst>
          </a:prstGeom>
          <a:gradFill>
            <a:gsLst>
              <a:gs pos="0">
                <a:schemeClr val="accent4"/>
              </a:gs>
              <a:gs pos="100000">
                <a:srgbClr val="00FFFF">
                  <a:alpha val="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0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White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milk and fresh snow, the color produced by the combination of all the colors of the visible spectrum.</a:t>
            </a:r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0984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split your content</a:t>
            </a:r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2"/>
          </p:nvPr>
        </p:nvSpPr>
        <p:spPr>
          <a:xfrm>
            <a:off x="3753943" y="1352550"/>
            <a:ext cx="2841000" cy="3155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Black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ebony and of outer space. It has been the symbolic color of elegance, solemnity and authority.</a:t>
            </a:r>
            <a:endParaRPr/>
          </a:p>
        </p:txBody>
      </p:sp>
      <p:sp>
        <p:nvSpPr>
          <p:cNvPr id="136" name="Google Shape;136;p20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>
            <a:spLocks noGrp="1"/>
          </p:cNvSpPr>
          <p:nvPr>
            <p:ph type="title"/>
          </p:nvPr>
        </p:nvSpPr>
        <p:spPr>
          <a:xfrm>
            <a:off x="580550" y="205975"/>
            <a:ext cx="6405600" cy="857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two or three columns</a:t>
            </a:r>
            <a:endParaRPr/>
          </a:p>
        </p:txBody>
      </p:sp>
      <p:sp>
        <p:nvSpPr>
          <p:cNvPr id="142" name="Google Shape;142;p21"/>
          <p:cNvSpPr txBox="1">
            <a:spLocks noGrp="1"/>
          </p:cNvSpPr>
          <p:nvPr>
            <p:ph type="body" idx="1"/>
          </p:nvPr>
        </p:nvSpPr>
        <p:spPr>
          <a:xfrm>
            <a:off x="580550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Yellow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gold, butter and ripe lemons. In the spectrum of visible light, yellow is found between green and orange.</a:t>
            </a:r>
            <a:endParaRPr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2"/>
          </p:nvPr>
        </p:nvSpPr>
        <p:spPr>
          <a:xfrm>
            <a:off x="2780447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Blue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colour of the clear sky and the deep sea. It is located between violet and green on the optical spectrum.</a:t>
            </a:r>
            <a:endParaRPr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3"/>
          </p:nvPr>
        </p:nvSpPr>
        <p:spPr>
          <a:xfrm>
            <a:off x="4980344" y="1352550"/>
            <a:ext cx="2005800" cy="3202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/>
              <a:t>Red</a:t>
            </a:r>
            <a:endParaRPr b="1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Is the color of blood, and because of this it has historically been associated with sacrifice, danger and courage. </a:t>
            </a:r>
            <a:endParaRPr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1"/>
          <p:cNvSpPr txBox="1">
            <a:spLocks noGrp="1"/>
          </p:cNvSpPr>
          <p:nvPr>
            <p:ph type="sldNum" idx="12"/>
          </p:nvPr>
        </p:nvSpPr>
        <p:spPr>
          <a:xfrm>
            <a:off x="8480584" y="4749851"/>
            <a:ext cx="548700" cy="3936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iena template">
  <a:themeElements>
    <a:clrScheme name="Custom 347">
      <a:dk1>
        <a:srgbClr val="050060"/>
      </a:dk1>
      <a:lt1>
        <a:srgbClr val="FFFFFF"/>
      </a:lt1>
      <a:dk2>
        <a:srgbClr val="585963"/>
      </a:dk2>
      <a:lt2>
        <a:srgbClr val="F3F3F3"/>
      </a:lt2>
      <a:accent1>
        <a:srgbClr val="0A2F9E"/>
      </a:accent1>
      <a:accent2>
        <a:srgbClr val="3544FF"/>
      </a:accent2>
      <a:accent3>
        <a:srgbClr val="24D6FF"/>
      </a:accent3>
      <a:accent4>
        <a:srgbClr val="00FFFF"/>
      </a:accent4>
      <a:accent5>
        <a:srgbClr val="A458FF"/>
      </a:accent5>
      <a:accent6>
        <a:srgbClr val="D392FF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1593</Words>
  <Application>Microsoft Macintosh PowerPoint</Application>
  <PresentationFormat>On-screen Show (16:9)</PresentationFormat>
  <Paragraphs>400</Paragraphs>
  <Slides>40</Slides>
  <Notes>40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Calibri</vt:lpstr>
      <vt:lpstr>Arial</vt:lpstr>
      <vt:lpstr>Muli</vt:lpstr>
      <vt:lpstr>Montserrat</vt:lpstr>
      <vt:lpstr>Lexend Deca</vt:lpstr>
      <vt:lpstr>Aliena template</vt:lpstr>
      <vt:lpstr>Sign Gloves  IoT and 3D Intelligent System Project  Andrea Grandi Daniele Vellani Luca Montagnani</vt:lpstr>
      <vt:lpstr>Index</vt:lpstr>
      <vt:lpstr>Hello!</vt:lpstr>
      <vt:lpstr>PowerPoint Presentation</vt:lpstr>
      <vt:lpstr>1. Transition headline</vt:lpstr>
      <vt:lpstr>This is a slide title</vt:lpstr>
      <vt:lpstr>Big concept</vt:lpstr>
      <vt:lpstr>You can also split your content</vt:lpstr>
      <vt:lpstr>In two or three columns</vt:lpstr>
      <vt:lpstr>A picture is worth a thousand words</vt:lpstr>
      <vt:lpstr>Want big impact? Use big image.</vt:lpstr>
      <vt:lpstr>Use diagrams to explain your ideas</vt:lpstr>
      <vt:lpstr>And tables to compare data</vt:lpstr>
      <vt:lpstr>Maps</vt:lpstr>
      <vt:lpstr>89,526,124</vt:lpstr>
      <vt:lpstr>89,526,124$</vt:lpstr>
      <vt:lpstr>Our process is easy</vt:lpstr>
      <vt:lpstr>Let’s review some concepts</vt:lpstr>
      <vt:lpstr>PowerPoint Presentation</vt:lpstr>
      <vt:lpstr>PowerPoint Presentation</vt:lpstr>
      <vt:lpstr>PowerPoint Presentation</vt:lpstr>
      <vt:lpstr>PowerPoint Presentation</vt:lpstr>
      <vt:lpstr>Thanks!</vt:lpstr>
      <vt:lpstr>Credits</vt:lpstr>
      <vt:lpstr>Presentation design</vt:lpstr>
      <vt:lpstr>2. Extra Resources</vt:lpstr>
      <vt:lpstr>Timeline</vt:lpstr>
      <vt:lpstr>Roadmap</vt:lpstr>
      <vt:lpstr>Gantt chart</vt:lpstr>
      <vt:lpstr>SWOT Analysis</vt:lpstr>
      <vt:lpstr>Business Model Canvas</vt:lpstr>
      <vt:lpstr>Funnel</vt:lpstr>
      <vt:lpstr>Team Presentation</vt:lpstr>
      <vt:lpstr>Competitor Matrix</vt:lpstr>
      <vt:lpstr>Weekly Planner</vt:lpstr>
      <vt:lpstr>Extra resources</vt:lpstr>
      <vt:lpstr>PowerPoint Presentation</vt:lpstr>
      <vt:lpstr>Diagrams and infographics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Sign Gloves  IoT and 3D Intelligent System Project  Andrea Grandi Daniele Vellani Luca Montagnani</dc:title>
  <cp:lastModifiedBy>ANDREA GRANDI</cp:lastModifiedBy>
  <cp:revision>7</cp:revision>
  <dcterms:modified xsi:type="dcterms:W3CDTF">2024-03-11T13:23:05Z</dcterms:modified>
</cp:coreProperties>
</file>