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3" r:id="rId5"/>
    <p:sldId id="272" r:id="rId6"/>
    <p:sldId id="275" r:id="rId7"/>
    <p:sldId id="276" r:id="rId8"/>
    <p:sldId id="277" r:id="rId9"/>
    <p:sldId id="278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0740C-2C3B-4929-B85B-EDF90ED8814C}" v="345" dt="2020-02-21T18:13:52.473"/>
    <p1510:client id="{3108BD6D-CE46-497C-B9F2-7470C673F103}" v="1146" dt="2020-02-21T19:48:31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77" d="100"/>
          <a:sy n="77" d="100"/>
        </p:scale>
        <p:origin x="86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E70DD-657F-44A9-A449-154BC0BE2B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8D9E242-53B0-4C25-95B1-3830C6993F7A}">
      <dgm:prSet/>
      <dgm:spPr/>
      <dgm:t>
        <a:bodyPr/>
        <a:lstStyle/>
        <a:p>
          <a:pPr rtl="0"/>
          <a:r>
            <a:rPr lang="en-US" dirty="0"/>
            <a:t>Select </a:t>
          </a:r>
          <a:r>
            <a:rPr lang="en-US" dirty="0">
              <a:latin typeface="Calibri Light" panose="020F0302020204030204"/>
            </a:rPr>
            <a:t>Object Detection Tool</a:t>
          </a:r>
          <a:endParaRPr lang="en-US" dirty="0"/>
        </a:p>
      </dgm:t>
    </dgm:pt>
    <dgm:pt modelId="{BF883FD5-0701-40C2-9307-9E9349DB24BE}" type="parTrans" cxnId="{3E85A96F-E156-4054-9BAC-6A5F083212F9}">
      <dgm:prSet/>
      <dgm:spPr/>
      <dgm:t>
        <a:bodyPr/>
        <a:lstStyle/>
        <a:p>
          <a:endParaRPr lang="en-US"/>
        </a:p>
      </dgm:t>
    </dgm:pt>
    <dgm:pt modelId="{202B99F8-2222-4167-B8D3-559888C348E8}" type="sibTrans" cxnId="{3E85A96F-E156-4054-9BAC-6A5F083212F9}">
      <dgm:prSet/>
      <dgm:spPr/>
      <dgm:t>
        <a:bodyPr/>
        <a:lstStyle/>
        <a:p>
          <a:endParaRPr lang="en-US"/>
        </a:p>
      </dgm:t>
    </dgm:pt>
    <dgm:pt modelId="{61B7A409-E795-4D91-9C1E-474110773F99}">
      <dgm:prSet/>
      <dgm:spPr/>
      <dgm:t>
        <a:bodyPr/>
        <a:lstStyle/>
        <a:p>
          <a:pPr rtl="0"/>
          <a:r>
            <a:rPr lang="en-US" dirty="0"/>
            <a:t>Select </a:t>
          </a:r>
          <a:r>
            <a:rPr lang="en-US" dirty="0">
              <a:latin typeface="Calibri Light" panose="020F0302020204030204"/>
            </a:rPr>
            <a:t>Object Detection Hardware</a:t>
          </a:r>
          <a:endParaRPr lang="en-US" dirty="0"/>
        </a:p>
      </dgm:t>
    </dgm:pt>
    <dgm:pt modelId="{572B7A3C-C547-4687-BC72-F67FA737D02D}" type="parTrans" cxnId="{B596CA06-E9D4-4D95-A2EC-31A1646249F8}">
      <dgm:prSet/>
      <dgm:spPr/>
      <dgm:t>
        <a:bodyPr/>
        <a:lstStyle/>
        <a:p>
          <a:endParaRPr lang="en-US"/>
        </a:p>
      </dgm:t>
    </dgm:pt>
    <dgm:pt modelId="{F0CBE9B0-B7E4-4CCA-AA4F-175B0C1E7BDB}" type="sibTrans" cxnId="{B596CA06-E9D4-4D95-A2EC-31A1646249F8}">
      <dgm:prSet/>
      <dgm:spPr/>
      <dgm:t>
        <a:bodyPr/>
        <a:lstStyle/>
        <a:p>
          <a:endParaRPr lang="en-US"/>
        </a:p>
      </dgm:t>
    </dgm:pt>
    <dgm:pt modelId="{874D793B-136B-41DE-9498-5F1E07A82050}">
      <dgm:prSet/>
      <dgm:spPr/>
      <dgm:t>
        <a:bodyPr/>
        <a:lstStyle/>
        <a:p>
          <a:pPr rtl="0"/>
          <a:r>
            <a:rPr lang="en-US" dirty="0"/>
            <a:t>Select</a:t>
          </a:r>
          <a:r>
            <a:rPr lang="en-US" dirty="0">
              <a:latin typeface="Calibri Light" panose="020F0302020204030204"/>
            </a:rPr>
            <a:t> Object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Detection </a:t>
          </a:r>
          <a:r>
            <a:rPr lang="en-US" dirty="0"/>
            <a:t>Algorithm </a:t>
          </a:r>
        </a:p>
      </dgm:t>
    </dgm:pt>
    <dgm:pt modelId="{38D7E37D-255F-4B7D-B64C-AAC0275515D0}" type="parTrans" cxnId="{23398E8D-8E59-433B-81AC-F51D016B20DF}">
      <dgm:prSet/>
      <dgm:spPr/>
      <dgm:t>
        <a:bodyPr/>
        <a:lstStyle/>
        <a:p>
          <a:endParaRPr lang="en-US"/>
        </a:p>
      </dgm:t>
    </dgm:pt>
    <dgm:pt modelId="{B294B34F-9E92-45FB-B6DA-7999E3C7C514}" type="sibTrans" cxnId="{23398E8D-8E59-433B-81AC-F51D016B20DF}">
      <dgm:prSet/>
      <dgm:spPr/>
      <dgm:t>
        <a:bodyPr/>
        <a:lstStyle/>
        <a:p>
          <a:endParaRPr lang="en-US"/>
        </a:p>
      </dgm:t>
    </dgm:pt>
    <dgm:pt modelId="{94CCA543-EC25-4AE0-A055-4A53475C6106}" type="pres">
      <dgm:prSet presAssocID="{5CEE70DD-657F-44A9-A449-154BC0BE2BA6}" presName="root" presStyleCnt="0">
        <dgm:presLayoutVars>
          <dgm:dir/>
          <dgm:resizeHandles val="exact"/>
        </dgm:presLayoutVars>
      </dgm:prSet>
      <dgm:spPr/>
    </dgm:pt>
    <dgm:pt modelId="{25CF2DA8-9E3C-4248-8D6D-9DABD477D18C}" type="pres">
      <dgm:prSet presAssocID="{A8D9E242-53B0-4C25-95B1-3830C6993F7A}" presName="compNode" presStyleCnt="0"/>
      <dgm:spPr/>
    </dgm:pt>
    <dgm:pt modelId="{BFF9FC0E-D67B-4975-9FF8-074EC1980A76}" type="pres">
      <dgm:prSet presAssocID="{A8D9E242-53B0-4C25-95B1-3830C6993F7A}" presName="bgRect" presStyleLbl="bgShp" presStyleIdx="0" presStyleCnt="3"/>
      <dgm:spPr/>
    </dgm:pt>
    <dgm:pt modelId="{A8D2143F-A994-47DD-AC34-D0873B9AB98C}" type="pres">
      <dgm:prSet presAssocID="{A8D9E242-53B0-4C25-95B1-3830C6993F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9359032-1F11-4FD0-82EB-89B4B6C00EAF}" type="pres">
      <dgm:prSet presAssocID="{A8D9E242-53B0-4C25-95B1-3830C6993F7A}" presName="spaceRect" presStyleCnt="0"/>
      <dgm:spPr/>
    </dgm:pt>
    <dgm:pt modelId="{BD7819D9-BA9F-4AA9-9CA4-42CC4D25F1B7}" type="pres">
      <dgm:prSet presAssocID="{A8D9E242-53B0-4C25-95B1-3830C6993F7A}" presName="parTx" presStyleLbl="revTx" presStyleIdx="0" presStyleCnt="3">
        <dgm:presLayoutVars>
          <dgm:chMax val="0"/>
          <dgm:chPref val="0"/>
        </dgm:presLayoutVars>
      </dgm:prSet>
      <dgm:spPr/>
    </dgm:pt>
    <dgm:pt modelId="{95D9A8F5-F7AF-48C7-8845-16A7A0905604}" type="pres">
      <dgm:prSet presAssocID="{202B99F8-2222-4167-B8D3-559888C348E8}" presName="sibTrans" presStyleCnt="0"/>
      <dgm:spPr/>
    </dgm:pt>
    <dgm:pt modelId="{95C77BF3-0E6F-4213-8904-1CD2AC6720DD}" type="pres">
      <dgm:prSet presAssocID="{61B7A409-E795-4D91-9C1E-474110773F99}" presName="compNode" presStyleCnt="0"/>
      <dgm:spPr/>
    </dgm:pt>
    <dgm:pt modelId="{58A961A2-B95C-443D-A2B5-0C0E147117FE}" type="pres">
      <dgm:prSet presAssocID="{61B7A409-E795-4D91-9C1E-474110773F99}" presName="bgRect" presStyleLbl="bgShp" presStyleIdx="1" presStyleCnt="3"/>
      <dgm:spPr/>
    </dgm:pt>
    <dgm:pt modelId="{38424523-8D70-4ADC-800B-68DB2E8E5941}" type="pres">
      <dgm:prSet presAssocID="{61B7A409-E795-4D91-9C1E-474110773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0BEE631F-A33E-4AE7-8659-AC6D43F0EC8D}" type="pres">
      <dgm:prSet presAssocID="{61B7A409-E795-4D91-9C1E-474110773F99}" presName="spaceRect" presStyleCnt="0"/>
      <dgm:spPr/>
    </dgm:pt>
    <dgm:pt modelId="{C5338656-D78E-4C4C-946F-A620ED27E718}" type="pres">
      <dgm:prSet presAssocID="{61B7A409-E795-4D91-9C1E-474110773F99}" presName="parTx" presStyleLbl="revTx" presStyleIdx="1" presStyleCnt="3">
        <dgm:presLayoutVars>
          <dgm:chMax val="0"/>
          <dgm:chPref val="0"/>
        </dgm:presLayoutVars>
      </dgm:prSet>
      <dgm:spPr/>
    </dgm:pt>
    <dgm:pt modelId="{DBF25818-5079-4D63-9011-1F283B523AD2}" type="pres">
      <dgm:prSet presAssocID="{F0CBE9B0-B7E4-4CCA-AA4F-175B0C1E7BDB}" presName="sibTrans" presStyleCnt="0"/>
      <dgm:spPr/>
    </dgm:pt>
    <dgm:pt modelId="{CABBD4DC-2824-4F39-85CA-AF90EFA94BBE}" type="pres">
      <dgm:prSet presAssocID="{874D793B-136B-41DE-9498-5F1E07A82050}" presName="compNode" presStyleCnt="0"/>
      <dgm:spPr/>
    </dgm:pt>
    <dgm:pt modelId="{670FE68A-19DA-44B3-BA89-24E0F674DDF8}" type="pres">
      <dgm:prSet presAssocID="{874D793B-136B-41DE-9498-5F1E07A82050}" presName="bgRect" presStyleLbl="bgShp" presStyleIdx="2" presStyleCnt="3"/>
      <dgm:spPr/>
    </dgm:pt>
    <dgm:pt modelId="{C7FC4F86-84AE-4A1E-96CE-AADA0C864AD8}" type="pres">
      <dgm:prSet presAssocID="{874D793B-136B-41DE-9498-5F1E07A820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85C8CA-7EC5-48AD-903E-74AD6EF85119}" type="pres">
      <dgm:prSet presAssocID="{874D793B-136B-41DE-9498-5F1E07A82050}" presName="spaceRect" presStyleCnt="0"/>
      <dgm:spPr/>
    </dgm:pt>
    <dgm:pt modelId="{C94F32E3-7D7F-4020-98BF-609B9E11C915}" type="pres">
      <dgm:prSet presAssocID="{874D793B-136B-41DE-9498-5F1E07A820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96CA06-E9D4-4D95-A2EC-31A1646249F8}" srcId="{5CEE70DD-657F-44A9-A449-154BC0BE2BA6}" destId="{61B7A409-E795-4D91-9C1E-474110773F99}" srcOrd="1" destOrd="0" parTransId="{572B7A3C-C547-4687-BC72-F67FA737D02D}" sibTransId="{F0CBE9B0-B7E4-4CCA-AA4F-175B0C1E7BDB}"/>
    <dgm:cxn modelId="{FBCCCB17-64F3-4D4C-A6DB-52C908BEB437}" type="presOf" srcId="{A8D9E242-53B0-4C25-95B1-3830C6993F7A}" destId="{BD7819D9-BA9F-4AA9-9CA4-42CC4D25F1B7}" srcOrd="0" destOrd="0" presId="urn:microsoft.com/office/officeart/2018/2/layout/IconVerticalSolidList"/>
    <dgm:cxn modelId="{4CA49264-1E5F-4BE7-99B9-9FFDB22CE0A7}" type="presOf" srcId="{5CEE70DD-657F-44A9-A449-154BC0BE2BA6}" destId="{94CCA543-EC25-4AE0-A055-4A53475C6106}" srcOrd="0" destOrd="0" presId="urn:microsoft.com/office/officeart/2018/2/layout/IconVerticalSolidList"/>
    <dgm:cxn modelId="{3E85A96F-E156-4054-9BAC-6A5F083212F9}" srcId="{5CEE70DD-657F-44A9-A449-154BC0BE2BA6}" destId="{A8D9E242-53B0-4C25-95B1-3830C6993F7A}" srcOrd="0" destOrd="0" parTransId="{BF883FD5-0701-40C2-9307-9E9349DB24BE}" sibTransId="{202B99F8-2222-4167-B8D3-559888C348E8}"/>
    <dgm:cxn modelId="{23398E8D-8E59-433B-81AC-F51D016B20DF}" srcId="{5CEE70DD-657F-44A9-A449-154BC0BE2BA6}" destId="{874D793B-136B-41DE-9498-5F1E07A82050}" srcOrd="2" destOrd="0" parTransId="{38D7E37D-255F-4B7D-B64C-AAC0275515D0}" sibTransId="{B294B34F-9E92-45FB-B6DA-7999E3C7C514}"/>
    <dgm:cxn modelId="{2F00A5DC-5EE3-4054-AF84-97B1AF82EB2B}" type="presOf" srcId="{874D793B-136B-41DE-9498-5F1E07A82050}" destId="{C94F32E3-7D7F-4020-98BF-609B9E11C915}" srcOrd="0" destOrd="0" presId="urn:microsoft.com/office/officeart/2018/2/layout/IconVerticalSolidList"/>
    <dgm:cxn modelId="{3D5EECFE-CA6E-43BD-8F1F-0154A897B4D9}" type="presOf" srcId="{61B7A409-E795-4D91-9C1E-474110773F99}" destId="{C5338656-D78E-4C4C-946F-A620ED27E718}" srcOrd="0" destOrd="0" presId="urn:microsoft.com/office/officeart/2018/2/layout/IconVerticalSolidList"/>
    <dgm:cxn modelId="{363E4146-4E0C-45CB-B8A6-E0F4C542D106}" type="presParOf" srcId="{94CCA543-EC25-4AE0-A055-4A53475C6106}" destId="{25CF2DA8-9E3C-4248-8D6D-9DABD477D18C}" srcOrd="0" destOrd="0" presId="urn:microsoft.com/office/officeart/2018/2/layout/IconVerticalSolidList"/>
    <dgm:cxn modelId="{36B402CE-4734-42FE-8777-BD34FD774665}" type="presParOf" srcId="{25CF2DA8-9E3C-4248-8D6D-9DABD477D18C}" destId="{BFF9FC0E-D67B-4975-9FF8-074EC1980A76}" srcOrd="0" destOrd="0" presId="urn:microsoft.com/office/officeart/2018/2/layout/IconVerticalSolidList"/>
    <dgm:cxn modelId="{308D88FC-ED1F-497E-8C77-5A0D73559823}" type="presParOf" srcId="{25CF2DA8-9E3C-4248-8D6D-9DABD477D18C}" destId="{A8D2143F-A994-47DD-AC34-D0873B9AB98C}" srcOrd="1" destOrd="0" presId="urn:microsoft.com/office/officeart/2018/2/layout/IconVerticalSolidList"/>
    <dgm:cxn modelId="{856FAB9E-F32F-4F8E-A31C-746761AD4873}" type="presParOf" srcId="{25CF2DA8-9E3C-4248-8D6D-9DABD477D18C}" destId="{09359032-1F11-4FD0-82EB-89B4B6C00EAF}" srcOrd="2" destOrd="0" presId="urn:microsoft.com/office/officeart/2018/2/layout/IconVerticalSolidList"/>
    <dgm:cxn modelId="{2983908D-788C-448E-9D98-E3B06FE4DF9E}" type="presParOf" srcId="{25CF2DA8-9E3C-4248-8D6D-9DABD477D18C}" destId="{BD7819D9-BA9F-4AA9-9CA4-42CC4D25F1B7}" srcOrd="3" destOrd="0" presId="urn:microsoft.com/office/officeart/2018/2/layout/IconVerticalSolidList"/>
    <dgm:cxn modelId="{6E01C79A-39BE-4392-A4AD-FC3EF2D79A27}" type="presParOf" srcId="{94CCA543-EC25-4AE0-A055-4A53475C6106}" destId="{95D9A8F5-F7AF-48C7-8845-16A7A0905604}" srcOrd="1" destOrd="0" presId="urn:microsoft.com/office/officeart/2018/2/layout/IconVerticalSolidList"/>
    <dgm:cxn modelId="{27CE3761-EA36-4DDC-B795-4887429E9001}" type="presParOf" srcId="{94CCA543-EC25-4AE0-A055-4A53475C6106}" destId="{95C77BF3-0E6F-4213-8904-1CD2AC6720DD}" srcOrd="2" destOrd="0" presId="urn:microsoft.com/office/officeart/2018/2/layout/IconVerticalSolidList"/>
    <dgm:cxn modelId="{19691A11-EEF5-4957-AA84-36EE3D004086}" type="presParOf" srcId="{95C77BF3-0E6F-4213-8904-1CD2AC6720DD}" destId="{58A961A2-B95C-443D-A2B5-0C0E147117FE}" srcOrd="0" destOrd="0" presId="urn:microsoft.com/office/officeart/2018/2/layout/IconVerticalSolidList"/>
    <dgm:cxn modelId="{F75A4053-D017-4033-A0E3-2728A4116307}" type="presParOf" srcId="{95C77BF3-0E6F-4213-8904-1CD2AC6720DD}" destId="{38424523-8D70-4ADC-800B-68DB2E8E5941}" srcOrd="1" destOrd="0" presId="urn:microsoft.com/office/officeart/2018/2/layout/IconVerticalSolidList"/>
    <dgm:cxn modelId="{893C2C22-241F-4C51-A854-60E556DB1FFB}" type="presParOf" srcId="{95C77BF3-0E6F-4213-8904-1CD2AC6720DD}" destId="{0BEE631F-A33E-4AE7-8659-AC6D43F0EC8D}" srcOrd="2" destOrd="0" presId="urn:microsoft.com/office/officeart/2018/2/layout/IconVerticalSolidList"/>
    <dgm:cxn modelId="{FF1E35F5-1B98-4302-872A-390101AAFA60}" type="presParOf" srcId="{95C77BF3-0E6F-4213-8904-1CD2AC6720DD}" destId="{C5338656-D78E-4C4C-946F-A620ED27E718}" srcOrd="3" destOrd="0" presId="urn:microsoft.com/office/officeart/2018/2/layout/IconVerticalSolidList"/>
    <dgm:cxn modelId="{1A5D9399-02F4-4DEF-A786-8671B64649A2}" type="presParOf" srcId="{94CCA543-EC25-4AE0-A055-4A53475C6106}" destId="{DBF25818-5079-4D63-9011-1F283B523AD2}" srcOrd="3" destOrd="0" presId="urn:microsoft.com/office/officeart/2018/2/layout/IconVerticalSolidList"/>
    <dgm:cxn modelId="{B7FA8E3D-DDD5-4BAA-9CC6-1CC2970D9771}" type="presParOf" srcId="{94CCA543-EC25-4AE0-A055-4A53475C6106}" destId="{CABBD4DC-2824-4F39-85CA-AF90EFA94BBE}" srcOrd="4" destOrd="0" presId="urn:microsoft.com/office/officeart/2018/2/layout/IconVerticalSolidList"/>
    <dgm:cxn modelId="{6A4247DA-C94B-4233-935A-FF75CEA6F838}" type="presParOf" srcId="{CABBD4DC-2824-4F39-85CA-AF90EFA94BBE}" destId="{670FE68A-19DA-44B3-BA89-24E0F674DDF8}" srcOrd="0" destOrd="0" presId="urn:microsoft.com/office/officeart/2018/2/layout/IconVerticalSolidList"/>
    <dgm:cxn modelId="{3462456A-7414-4E51-914C-A798639CB5D3}" type="presParOf" srcId="{CABBD4DC-2824-4F39-85CA-AF90EFA94BBE}" destId="{C7FC4F86-84AE-4A1E-96CE-AADA0C864AD8}" srcOrd="1" destOrd="0" presId="urn:microsoft.com/office/officeart/2018/2/layout/IconVerticalSolidList"/>
    <dgm:cxn modelId="{B61668AE-1CEE-48AF-9CE7-6AFC391F6357}" type="presParOf" srcId="{CABBD4DC-2824-4F39-85CA-AF90EFA94BBE}" destId="{5985C8CA-7EC5-48AD-903E-74AD6EF85119}" srcOrd="2" destOrd="0" presId="urn:microsoft.com/office/officeart/2018/2/layout/IconVerticalSolidList"/>
    <dgm:cxn modelId="{70CB2D91-41D8-42BE-84E6-FDF7517E6CB9}" type="presParOf" srcId="{CABBD4DC-2824-4F39-85CA-AF90EFA94BBE}" destId="{C94F32E3-7D7F-4020-98BF-609B9E11C9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4E21D-2447-4EB9-96C7-0C24D1EA80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C227F4-7C16-49B4-AB45-50C61F3E5153}">
      <dgm:prSet/>
      <dgm:spPr/>
      <dgm:t>
        <a:bodyPr/>
        <a:lstStyle/>
        <a:p>
          <a:r>
            <a:rPr lang="en-US"/>
            <a:t>Cloned multiple sample projects</a:t>
          </a:r>
        </a:p>
      </dgm:t>
    </dgm:pt>
    <dgm:pt modelId="{9FAB4B61-DF66-416D-9029-1F7641D6755E}" type="parTrans" cxnId="{5C941BDC-F2FF-403A-A58A-5C28617F3181}">
      <dgm:prSet/>
      <dgm:spPr/>
      <dgm:t>
        <a:bodyPr/>
        <a:lstStyle/>
        <a:p>
          <a:endParaRPr lang="en-US"/>
        </a:p>
      </dgm:t>
    </dgm:pt>
    <dgm:pt modelId="{CE6E069F-3C02-476B-ABAD-1AA59C184410}" type="sibTrans" cxnId="{5C941BDC-F2FF-403A-A58A-5C28617F3181}">
      <dgm:prSet/>
      <dgm:spPr/>
      <dgm:t>
        <a:bodyPr/>
        <a:lstStyle/>
        <a:p>
          <a:endParaRPr lang="en-US"/>
        </a:p>
      </dgm:t>
    </dgm:pt>
    <dgm:pt modelId="{CED3A759-8BBA-4E49-9913-043B40BA6DCD}">
      <dgm:prSet/>
      <dgm:spPr/>
      <dgm:t>
        <a:bodyPr/>
        <a:lstStyle/>
        <a:p>
          <a:r>
            <a:rPr lang="en-US"/>
            <a:t>Ran programs to determine fasted detection time</a:t>
          </a:r>
        </a:p>
      </dgm:t>
    </dgm:pt>
    <dgm:pt modelId="{7CF7F682-EB50-4077-8E9B-4BF3D90D837A}" type="parTrans" cxnId="{A8C44521-1815-4D91-AEBC-706F2E5C0EEB}">
      <dgm:prSet/>
      <dgm:spPr/>
      <dgm:t>
        <a:bodyPr/>
        <a:lstStyle/>
        <a:p>
          <a:endParaRPr lang="en-US"/>
        </a:p>
      </dgm:t>
    </dgm:pt>
    <dgm:pt modelId="{478AF27E-5973-447E-86A8-53E7C0AD063D}" type="sibTrans" cxnId="{A8C44521-1815-4D91-AEBC-706F2E5C0EEB}">
      <dgm:prSet/>
      <dgm:spPr/>
      <dgm:t>
        <a:bodyPr/>
        <a:lstStyle/>
        <a:p>
          <a:endParaRPr lang="en-US"/>
        </a:p>
      </dgm:t>
    </dgm:pt>
    <dgm:pt modelId="{84E5FA9B-CDA8-428D-A5F4-46C0727CFB13}">
      <dgm:prSet/>
      <dgm:spPr/>
      <dgm:t>
        <a:bodyPr/>
        <a:lstStyle/>
        <a:p>
          <a:r>
            <a:rPr lang="en-US"/>
            <a:t>Decided that Tensorflow best aligned with project goals</a:t>
          </a:r>
        </a:p>
      </dgm:t>
    </dgm:pt>
    <dgm:pt modelId="{07C17CD1-ECA4-4DB2-8508-AE789602FE90}" type="parTrans" cxnId="{6B00C626-1F49-4819-BCFA-42E3484EE6D4}">
      <dgm:prSet/>
      <dgm:spPr/>
      <dgm:t>
        <a:bodyPr/>
        <a:lstStyle/>
        <a:p>
          <a:endParaRPr lang="en-US"/>
        </a:p>
      </dgm:t>
    </dgm:pt>
    <dgm:pt modelId="{55C1E158-0115-45D3-9A88-3947A7CBA494}" type="sibTrans" cxnId="{6B00C626-1F49-4819-BCFA-42E3484EE6D4}">
      <dgm:prSet/>
      <dgm:spPr/>
      <dgm:t>
        <a:bodyPr/>
        <a:lstStyle/>
        <a:p>
          <a:endParaRPr lang="en-US"/>
        </a:p>
      </dgm:t>
    </dgm:pt>
    <dgm:pt modelId="{849DC2E6-3952-4740-B7D0-F879D45F716B}" type="pres">
      <dgm:prSet presAssocID="{AB14E21D-2447-4EB9-96C7-0C24D1EA8027}" presName="root" presStyleCnt="0">
        <dgm:presLayoutVars>
          <dgm:dir/>
          <dgm:resizeHandles val="exact"/>
        </dgm:presLayoutVars>
      </dgm:prSet>
      <dgm:spPr/>
    </dgm:pt>
    <dgm:pt modelId="{90CDB22F-BBF1-4AE6-ABF4-3C93E56573C7}" type="pres">
      <dgm:prSet presAssocID="{C0C227F4-7C16-49B4-AB45-50C61F3E5153}" presName="compNode" presStyleCnt="0"/>
      <dgm:spPr/>
    </dgm:pt>
    <dgm:pt modelId="{5B0B3589-5879-4E61-B5F8-C2AD6EE2EEFA}" type="pres">
      <dgm:prSet presAssocID="{C0C227F4-7C16-49B4-AB45-50C61F3E5153}" presName="bgRect" presStyleLbl="bgShp" presStyleIdx="0" presStyleCnt="3"/>
      <dgm:spPr/>
    </dgm:pt>
    <dgm:pt modelId="{39949D0A-CA75-4D48-B122-71A5A200FBC3}" type="pres">
      <dgm:prSet presAssocID="{C0C227F4-7C16-49B4-AB45-50C61F3E5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C71272B-BA9B-47C1-ABA5-764A171BEB2D}" type="pres">
      <dgm:prSet presAssocID="{C0C227F4-7C16-49B4-AB45-50C61F3E5153}" presName="spaceRect" presStyleCnt="0"/>
      <dgm:spPr/>
    </dgm:pt>
    <dgm:pt modelId="{5CD0F4FA-6214-446A-9900-B08EAB22A660}" type="pres">
      <dgm:prSet presAssocID="{C0C227F4-7C16-49B4-AB45-50C61F3E5153}" presName="parTx" presStyleLbl="revTx" presStyleIdx="0" presStyleCnt="3">
        <dgm:presLayoutVars>
          <dgm:chMax val="0"/>
          <dgm:chPref val="0"/>
        </dgm:presLayoutVars>
      </dgm:prSet>
      <dgm:spPr/>
    </dgm:pt>
    <dgm:pt modelId="{D287A568-1DED-4B22-815B-6FD23C4AEB7F}" type="pres">
      <dgm:prSet presAssocID="{CE6E069F-3C02-476B-ABAD-1AA59C184410}" presName="sibTrans" presStyleCnt="0"/>
      <dgm:spPr/>
    </dgm:pt>
    <dgm:pt modelId="{CFD93E29-3C7C-4557-BA85-29E556C80D93}" type="pres">
      <dgm:prSet presAssocID="{CED3A759-8BBA-4E49-9913-043B40BA6DCD}" presName="compNode" presStyleCnt="0"/>
      <dgm:spPr/>
    </dgm:pt>
    <dgm:pt modelId="{C816C708-AEB5-4198-B3BA-A39580E2731C}" type="pres">
      <dgm:prSet presAssocID="{CED3A759-8BBA-4E49-9913-043B40BA6DCD}" presName="bgRect" presStyleLbl="bgShp" presStyleIdx="1" presStyleCnt="3"/>
      <dgm:spPr/>
    </dgm:pt>
    <dgm:pt modelId="{007D1059-6F3C-4DC8-9DB6-F597E035B299}" type="pres">
      <dgm:prSet presAssocID="{CED3A759-8BBA-4E49-9913-043B40BA6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B9EF232-F8A7-4DDF-A7DF-FD173B997D83}" type="pres">
      <dgm:prSet presAssocID="{CED3A759-8BBA-4E49-9913-043B40BA6DCD}" presName="spaceRect" presStyleCnt="0"/>
      <dgm:spPr/>
    </dgm:pt>
    <dgm:pt modelId="{3BF46005-430B-4F9E-9973-9A429B747B98}" type="pres">
      <dgm:prSet presAssocID="{CED3A759-8BBA-4E49-9913-043B40BA6DCD}" presName="parTx" presStyleLbl="revTx" presStyleIdx="1" presStyleCnt="3">
        <dgm:presLayoutVars>
          <dgm:chMax val="0"/>
          <dgm:chPref val="0"/>
        </dgm:presLayoutVars>
      </dgm:prSet>
      <dgm:spPr/>
    </dgm:pt>
    <dgm:pt modelId="{67018911-0F9A-4914-B578-DCF023AF22A1}" type="pres">
      <dgm:prSet presAssocID="{478AF27E-5973-447E-86A8-53E7C0AD063D}" presName="sibTrans" presStyleCnt="0"/>
      <dgm:spPr/>
    </dgm:pt>
    <dgm:pt modelId="{D6783491-BD8B-480B-93C1-E2491B427F49}" type="pres">
      <dgm:prSet presAssocID="{84E5FA9B-CDA8-428D-A5F4-46C0727CFB13}" presName="compNode" presStyleCnt="0"/>
      <dgm:spPr/>
    </dgm:pt>
    <dgm:pt modelId="{11F583D7-AEDD-49D3-9E2F-439D8BF4822B}" type="pres">
      <dgm:prSet presAssocID="{84E5FA9B-CDA8-428D-A5F4-46C0727CFB13}" presName="bgRect" presStyleLbl="bgShp" presStyleIdx="2" presStyleCnt="3"/>
      <dgm:spPr/>
    </dgm:pt>
    <dgm:pt modelId="{3321F5E5-387E-45B8-A4EF-FDEC57CDA634}" type="pres">
      <dgm:prSet presAssocID="{84E5FA9B-CDA8-428D-A5F4-46C0727CF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2C775D2-A673-4C4B-94C1-82673F705ADA}" type="pres">
      <dgm:prSet presAssocID="{84E5FA9B-CDA8-428D-A5F4-46C0727CFB13}" presName="spaceRect" presStyleCnt="0"/>
      <dgm:spPr/>
    </dgm:pt>
    <dgm:pt modelId="{CEF4E93A-F600-423A-ACA9-C20EEC8C6A4F}" type="pres">
      <dgm:prSet presAssocID="{84E5FA9B-CDA8-428D-A5F4-46C0727CF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C44521-1815-4D91-AEBC-706F2E5C0EEB}" srcId="{AB14E21D-2447-4EB9-96C7-0C24D1EA8027}" destId="{CED3A759-8BBA-4E49-9913-043B40BA6DCD}" srcOrd="1" destOrd="0" parTransId="{7CF7F682-EB50-4077-8E9B-4BF3D90D837A}" sibTransId="{478AF27E-5973-447E-86A8-53E7C0AD063D}"/>
    <dgm:cxn modelId="{6B00C626-1F49-4819-BCFA-42E3484EE6D4}" srcId="{AB14E21D-2447-4EB9-96C7-0C24D1EA8027}" destId="{84E5FA9B-CDA8-428D-A5F4-46C0727CFB13}" srcOrd="2" destOrd="0" parTransId="{07C17CD1-ECA4-4DB2-8508-AE789602FE90}" sibTransId="{55C1E158-0115-45D3-9A88-3947A7CBA494}"/>
    <dgm:cxn modelId="{AFC61364-DFEA-4C73-BE67-0F81F63519E7}" type="presOf" srcId="{CED3A759-8BBA-4E49-9913-043B40BA6DCD}" destId="{3BF46005-430B-4F9E-9973-9A429B747B98}" srcOrd="0" destOrd="0" presId="urn:microsoft.com/office/officeart/2018/2/layout/IconVerticalSolidList"/>
    <dgm:cxn modelId="{61C6E4B5-42A0-4216-B299-D0EEA76B3825}" type="presOf" srcId="{84E5FA9B-CDA8-428D-A5F4-46C0727CFB13}" destId="{CEF4E93A-F600-423A-ACA9-C20EEC8C6A4F}" srcOrd="0" destOrd="0" presId="urn:microsoft.com/office/officeart/2018/2/layout/IconVerticalSolidList"/>
    <dgm:cxn modelId="{E604B5C6-D397-4129-87CE-49023990BE73}" type="presOf" srcId="{AB14E21D-2447-4EB9-96C7-0C24D1EA8027}" destId="{849DC2E6-3952-4740-B7D0-F879D45F716B}" srcOrd="0" destOrd="0" presId="urn:microsoft.com/office/officeart/2018/2/layout/IconVerticalSolidList"/>
    <dgm:cxn modelId="{5C941BDC-F2FF-403A-A58A-5C28617F3181}" srcId="{AB14E21D-2447-4EB9-96C7-0C24D1EA8027}" destId="{C0C227F4-7C16-49B4-AB45-50C61F3E5153}" srcOrd="0" destOrd="0" parTransId="{9FAB4B61-DF66-416D-9029-1F7641D6755E}" sibTransId="{CE6E069F-3C02-476B-ABAD-1AA59C184410}"/>
    <dgm:cxn modelId="{8E776EFB-6C3E-43D4-A881-A98BA10919CD}" type="presOf" srcId="{C0C227F4-7C16-49B4-AB45-50C61F3E5153}" destId="{5CD0F4FA-6214-446A-9900-B08EAB22A660}" srcOrd="0" destOrd="0" presId="urn:microsoft.com/office/officeart/2018/2/layout/IconVerticalSolidList"/>
    <dgm:cxn modelId="{94C3F787-9441-4665-8FD6-23DFF6F25149}" type="presParOf" srcId="{849DC2E6-3952-4740-B7D0-F879D45F716B}" destId="{90CDB22F-BBF1-4AE6-ABF4-3C93E56573C7}" srcOrd="0" destOrd="0" presId="urn:microsoft.com/office/officeart/2018/2/layout/IconVerticalSolidList"/>
    <dgm:cxn modelId="{C1D52EBA-B299-4EDD-B9B8-39F4A6D00194}" type="presParOf" srcId="{90CDB22F-BBF1-4AE6-ABF4-3C93E56573C7}" destId="{5B0B3589-5879-4E61-B5F8-C2AD6EE2EEFA}" srcOrd="0" destOrd="0" presId="urn:microsoft.com/office/officeart/2018/2/layout/IconVerticalSolidList"/>
    <dgm:cxn modelId="{851E8AB3-8192-4990-8EA7-E73B89BEF963}" type="presParOf" srcId="{90CDB22F-BBF1-4AE6-ABF4-3C93E56573C7}" destId="{39949D0A-CA75-4D48-B122-71A5A200FBC3}" srcOrd="1" destOrd="0" presId="urn:microsoft.com/office/officeart/2018/2/layout/IconVerticalSolidList"/>
    <dgm:cxn modelId="{D6C7E2B1-9370-4A20-B51B-043459FCE949}" type="presParOf" srcId="{90CDB22F-BBF1-4AE6-ABF4-3C93E56573C7}" destId="{9C71272B-BA9B-47C1-ABA5-764A171BEB2D}" srcOrd="2" destOrd="0" presId="urn:microsoft.com/office/officeart/2018/2/layout/IconVerticalSolidList"/>
    <dgm:cxn modelId="{74DB11DF-ECC1-4A03-9049-A4DB108A0FD9}" type="presParOf" srcId="{90CDB22F-BBF1-4AE6-ABF4-3C93E56573C7}" destId="{5CD0F4FA-6214-446A-9900-B08EAB22A660}" srcOrd="3" destOrd="0" presId="urn:microsoft.com/office/officeart/2018/2/layout/IconVerticalSolidList"/>
    <dgm:cxn modelId="{829CC4E8-B0E1-4A76-B527-AA7C0A569271}" type="presParOf" srcId="{849DC2E6-3952-4740-B7D0-F879D45F716B}" destId="{D287A568-1DED-4B22-815B-6FD23C4AEB7F}" srcOrd="1" destOrd="0" presId="urn:microsoft.com/office/officeart/2018/2/layout/IconVerticalSolidList"/>
    <dgm:cxn modelId="{2B597BF2-8EFB-4EA3-9F7C-AFCA19881182}" type="presParOf" srcId="{849DC2E6-3952-4740-B7D0-F879D45F716B}" destId="{CFD93E29-3C7C-4557-BA85-29E556C80D93}" srcOrd="2" destOrd="0" presId="urn:microsoft.com/office/officeart/2018/2/layout/IconVerticalSolidList"/>
    <dgm:cxn modelId="{3933A314-2C95-4B18-98A4-A327D3F7E100}" type="presParOf" srcId="{CFD93E29-3C7C-4557-BA85-29E556C80D93}" destId="{C816C708-AEB5-4198-B3BA-A39580E2731C}" srcOrd="0" destOrd="0" presId="urn:microsoft.com/office/officeart/2018/2/layout/IconVerticalSolidList"/>
    <dgm:cxn modelId="{81332ACA-6AF0-467F-A670-1D47E4FFFD43}" type="presParOf" srcId="{CFD93E29-3C7C-4557-BA85-29E556C80D93}" destId="{007D1059-6F3C-4DC8-9DB6-F597E035B299}" srcOrd="1" destOrd="0" presId="urn:microsoft.com/office/officeart/2018/2/layout/IconVerticalSolidList"/>
    <dgm:cxn modelId="{4836C76E-656C-4334-9CDA-9C2E4BB0043B}" type="presParOf" srcId="{CFD93E29-3C7C-4557-BA85-29E556C80D93}" destId="{6B9EF232-F8A7-4DDF-A7DF-FD173B997D83}" srcOrd="2" destOrd="0" presId="urn:microsoft.com/office/officeart/2018/2/layout/IconVerticalSolidList"/>
    <dgm:cxn modelId="{88AA87F2-798D-4C60-8A35-1A6CD4D38CEA}" type="presParOf" srcId="{CFD93E29-3C7C-4557-BA85-29E556C80D93}" destId="{3BF46005-430B-4F9E-9973-9A429B747B98}" srcOrd="3" destOrd="0" presId="urn:microsoft.com/office/officeart/2018/2/layout/IconVerticalSolidList"/>
    <dgm:cxn modelId="{7E07E223-EE2A-49F5-A22A-12424BEC6BF1}" type="presParOf" srcId="{849DC2E6-3952-4740-B7D0-F879D45F716B}" destId="{67018911-0F9A-4914-B578-DCF023AF22A1}" srcOrd="3" destOrd="0" presId="urn:microsoft.com/office/officeart/2018/2/layout/IconVerticalSolidList"/>
    <dgm:cxn modelId="{EA4A8DB5-D35A-403F-A760-223F1460ABA0}" type="presParOf" srcId="{849DC2E6-3952-4740-B7D0-F879D45F716B}" destId="{D6783491-BD8B-480B-93C1-E2491B427F49}" srcOrd="4" destOrd="0" presId="urn:microsoft.com/office/officeart/2018/2/layout/IconVerticalSolidList"/>
    <dgm:cxn modelId="{46DD0D75-C9B2-485A-BA82-306F7C93870A}" type="presParOf" srcId="{D6783491-BD8B-480B-93C1-E2491B427F49}" destId="{11F583D7-AEDD-49D3-9E2F-439D8BF4822B}" srcOrd="0" destOrd="0" presId="urn:microsoft.com/office/officeart/2018/2/layout/IconVerticalSolidList"/>
    <dgm:cxn modelId="{A7AD974C-BCDA-46CB-AFDE-47BCC50937E7}" type="presParOf" srcId="{D6783491-BD8B-480B-93C1-E2491B427F49}" destId="{3321F5E5-387E-45B8-A4EF-FDEC57CDA634}" srcOrd="1" destOrd="0" presId="urn:microsoft.com/office/officeart/2018/2/layout/IconVerticalSolidList"/>
    <dgm:cxn modelId="{55808314-1E77-4AA1-AC49-62B87A826E1E}" type="presParOf" srcId="{D6783491-BD8B-480B-93C1-E2491B427F49}" destId="{92C775D2-A673-4C4B-94C1-82673F705ADA}" srcOrd="2" destOrd="0" presId="urn:microsoft.com/office/officeart/2018/2/layout/IconVerticalSolidList"/>
    <dgm:cxn modelId="{5E174EB3-58D3-440A-82F5-611D34C266CC}" type="presParOf" srcId="{D6783491-BD8B-480B-93C1-E2491B427F49}" destId="{CEF4E93A-F600-423A-ACA9-C20EEC8C6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12EADD-5346-4F4C-9DB2-D831D0005D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B2534B-88F2-4AB9-BB0A-B235F61B4513}">
      <dgm:prSet/>
      <dgm:spPr/>
      <dgm:t>
        <a:bodyPr/>
        <a:lstStyle/>
        <a:p>
          <a:r>
            <a:rPr lang="en-US"/>
            <a:t>Tensorflow API Module Training</a:t>
          </a:r>
        </a:p>
      </dgm:t>
    </dgm:pt>
    <dgm:pt modelId="{3B83666D-EB01-4090-A8EC-A1C3D659F9EB}" type="parTrans" cxnId="{48749033-8DD7-4A47-BC0C-99505D543F0E}">
      <dgm:prSet/>
      <dgm:spPr/>
      <dgm:t>
        <a:bodyPr/>
        <a:lstStyle/>
        <a:p>
          <a:endParaRPr lang="en-US"/>
        </a:p>
      </dgm:t>
    </dgm:pt>
    <dgm:pt modelId="{61F181A4-E3E6-4EF1-B539-C1D3B2297A39}" type="sibTrans" cxnId="{48749033-8DD7-4A47-BC0C-99505D543F0E}">
      <dgm:prSet/>
      <dgm:spPr/>
      <dgm:t>
        <a:bodyPr/>
        <a:lstStyle/>
        <a:p>
          <a:endParaRPr lang="en-US"/>
        </a:p>
      </dgm:t>
    </dgm:pt>
    <dgm:pt modelId="{C368BFB8-26A3-4910-B24B-A87B477BAF5E}">
      <dgm:prSet/>
      <dgm:spPr/>
      <dgm:t>
        <a:bodyPr/>
        <a:lstStyle/>
        <a:p>
          <a:r>
            <a:rPr lang="en-US"/>
            <a:t>Time and Expertise Constraints</a:t>
          </a:r>
        </a:p>
      </dgm:t>
    </dgm:pt>
    <dgm:pt modelId="{D02D9670-17F3-4739-9A15-C845B58ECFE8}" type="parTrans" cxnId="{C1ED0732-AE5E-484C-90D2-39772F646E3D}">
      <dgm:prSet/>
      <dgm:spPr/>
      <dgm:t>
        <a:bodyPr/>
        <a:lstStyle/>
        <a:p>
          <a:endParaRPr lang="en-US"/>
        </a:p>
      </dgm:t>
    </dgm:pt>
    <dgm:pt modelId="{48173987-8060-4EE4-997F-BBCFA853CC83}" type="sibTrans" cxnId="{C1ED0732-AE5E-484C-90D2-39772F646E3D}">
      <dgm:prSet/>
      <dgm:spPr/>
      <dgm:t>
        <a:bodyPr/>
        <a:lstStyle/>
        <a:p>
          <a:endParaRPr lang="en-US"/>
        </a:p>
      </dgm:t>
    </dgm:pt>
    <dgm:pt modelId="{32ABEFE2-F962-434A-97FB-61A451789190}">
      <dgm:prSet/>
      <dgm:spPr/>
      <dgm:t>
        <a:bodyPr/>
        <a:lstStyle/>
        <a:p>
          <a:r>
            <a:rPr lang="en-US"/>
            <a:t>Reliability is a priority</a:t>
          </a:r>
        </a:p>
      </dgm:t>
    </dgm:pt>
    <dgm:pt modelId="{CA7571B2-2708-40E4-BC0B-AF62A3C48C7E}" type="parTrans" cxnId="{AC5B0077-1219-41EF-85C1-B471388FDA75}">
      <dgm:prSet/>
      <dgm:spPr/>
      <dgm:t>
        <a:bodyPr/>
        <a:lstStyle/>
        <a:p>
          <a:endParaRPr lang="en-US"/>
        </a:p>
      </dgm:t>
    </dgm:pt>
    <dgm:pt modelId="{8197DA16-56B4-4EE7-BDDD-1EED42DD3C43}" type="sibTrans" cxnId="{AC5B0077-1219-41EF-85C1-B471388FDA75}">
      <dgm:prSet/>
      <dgm:spPr/>
      <dgm:t>
        <a:bodyPr/>
        <a:lstStyle/>
        <a:p>
          <a:endParaRPr lang="en-US"/>
        </a:p>
      </dgm:t>
    </dgm:pt>
    <dgm:pt modelId="{C00FABD1-1FF8-4B05-BAA8-331CD89E23B7}" type="pres">
      <dgm:prSet presAssocID="{F112EADD-5346-4F4C-9DB2-D831D0005DC5}" presName="root" presStyleCnt="0">
        <dgm:presLayoutVars>
          <dgm:dir/>
          <dgm:resizeHandles val="exact"/>
        </dgm:presLayoutVars>
      </dgm:prSet>
      <dgm:spPr/>
    </dgm:pt>
    <dgm:pt modelId="{512E7359-A289-4D13-8973-7ECCFADF54D9}" type="pres">
      <dgm:prSet presAssocID="{CEB2534B-88F2-4AB9-BB0A-B235F61B4513}" presName="compNode" presStyleCnt="0"/>
      <dgm:spPr/>
    </dgm:pt>
    <dgm:pt modelId="{0EA38F8E-3AB5-481A-AC65-258D39BF16E2}" type="pres">
      <dgm:prSet presAssocID="{CEB2534B-88F2-4AB9-BB0A-B235F61B4513}" presName="bgRect" presStyleLbl="bgShp" presStyleIdx="0" presStyleCnt="3"/>
      <dgm:spPr/>
    </dgm:pt>
    <dgm:pt modelId="{2FDAC87C-1497-4DEF-9309-1B12991D1CFB}" type="pres">
      <dgm:prSet presAssocID="{CEB2534B-88F2-4AB9-BB0A-B235F61B45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5C8DD4C-89CE-46B0-9819-3A9A020E3A25}" type="pres">
      <dgm:prSet presAssocID="{CEB2534B-88F2-4AB9-BB0A-B235F61B4513}" presName="spaceRect" presStyleCnt="0"/>
      <dgm:spPr/>
    </dgm:pt>
    <dgm:pt modelId="{B683E9EF-22D3-460B-91C6-1466529A6C59}" type="pres">
      <dgm:prSet presAssocID="{CEB2534B-88F2-4AB9-BB0A-B235F61B4513}" presName="parTx" presStyleLbl="revTx" presStyleIdx="0" presStyleCnt="3">
        <dgm:presLayoutVars>
          <dgm:chMax val="0"/>
          <dgm:chPref val="0"/>
        </dgm:presLayoutVars>
      </dgm:prSet>
      <dgm:spPr/>
    </dgm:pt>
    <dgm:pt modelId="{78881320-BF57-486E-8B87-AD5BC61B162F}" type="pres">
      <dgm:prSet presAssocID="{61F181A4-E3E6-4EF1-B539-C1D3B2297A39}" presName="sibTrans" presStyleCnt="0"/>
      <dgm:spPr/>
    </dgm:pt>
    <dgm:pt modelId="{FCF27E90-2B3B-41CD-9179-137D36645A90}" type="pres">
      <dgm:prSet presAssocID="{C368BFB8-26A3-4910-B24B-A87B477BAF5E}" presName="compNode" presStyleCnt="0"/>
      <dgm:spPr/>
    </dgm:pt>
    <dgm:pt modelId="{834CB3BE-8D5C-4DAA-A6A1-F81B26BE78A2}" type="pres">
      <dgm:prSet presAssocID="{C368BFB8-26A3-4910-B24B-A87B477BAF5E}" presName="bgRect" presStyleLbl="bgShp" presStyleIdx="1" presStyleCnt="3"/>
      <dgm:spPr/>
    </dgm:pt>
    <dgm:pt modelId="{2C7E0DF1-B655-42D1-98B7-FD66670F3ED5}" type="pres">
      <dgm:prSet presAssocID="{C368BFB8-26A3-4910-B24B-A87B477BAF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7DBD8E4-1FAE-4E64-AF4E-BEFA8511E56C}" type="pres">
      <dgm:prSet presAssocID="{C368BFB8-26A3-4910-B24B-A87B477BAF5E}" presName="spaceRect" presStyleCnt="0"/>
      <dgm:spPr/>
    </dgm:pt>
    <dgm:pt modelId="{CA791B06-DA31-4B17-A0FC-87F4D912A7EB}" type="pres">
      <dgm:prSet presAssocID="{C368BFB8-26A3-4910-B24B-A87B477BAF5E}" presName="parTx" presStyleLbl="revTx" presStyleIdx="1" presStyleCnt="3">
        <dgm:presLayoutVars>
          <dgm:chMax val="0"/>
          <dgm:chPref val="0"/>
        </dgm:presLayoutVars>
      </dgm:prSet>
      <dgm:spPr/>
    </dgm:pt>
    <dgm:pt modelId="{40FADB5D-2D3C-4EB3-B9C1-BF6102B8CCFC}" type="pres">
      <dgm:prSet presAssocID="{48173987-8060-4EE4-997F-BBCFA853CC83}" presName="sibTrans" presStyleCnt="0"/>
      <dgm:spPr/>
    </dgm:pt>
    <dgm:pt modelId="{C2996D15-00F5-4796-8EB5-A80FA1B88DE5}" type="pres">
      <dgm:prSet presAssocID="{32ABEFE2-F962-434A-97FB-61A451789190}" presName="compNode" presStyleCnt="0"/>
      <dgm:spPr/>
    </dgm:pt>
    <dgm:pt modelId="{4D74756B-4054-40F4-88E3-D489552A8888}" type="pres">
      <dgm:prSet presAssocID="{32ABEFE2-F962-434A-97FB-61A451789190}" presName="bgRect" presStyleLbl="bgShp" presStyleIdx="2" presStyleCnt="3"/>
      <dgm:spPr/>
    </dgm:pt>
    <dgm:pt modelId="{FDB1B509-94CE-4DD6-8A30-8C1ACF59F5B0}" type="pres">
      <dgm:prSet presAssocID="{32ABEFE2-F962-434A-97FB-61A4517891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58CF042-0B84-4B32-B36C-B9312B33AAD0}" type="pres">
      <dgm:prSet presAssocID="{32ABEFE2-F962-434A-97FB-61A451789190}" presName="spaceRect" presStyleCnt="0"/>
      <dgm:spPr/>
    </dgm:pt>
    <dgm:pt modelId="{A3DFA163-403F-4E28-8BDD-B9869397074B}" type="pres">
      <dgm:prSet presAssocID="{32ABEFE2-F962-434A-97FB-61A4517891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A64021-382B-442C-A86C-D408D9F25859}" type="presOf" srcId="{32ABEFE2-F962-434A-97FB-61A451789190}" destId="{A3DFA163-403F-4E28-8BDD-B9869397074B}" srcOrd="0" destOrd="0" presId="urn:microsoft.com/office/officeart/2018/2/layout/IconVerticalSolidList"/>
    <dgm:cxn modelId="{C1ED0732-AE5E-484C-90D2-39772F646E3D}" srcId="{F112EADD-5346-4F4C-9DB2-D831D0005DC5}" destId="{C368BFB8-26A3-4910-B24B-A87B477BAF5E}" srcOrd="1" destOrd="0" parTransId="{D02D9670-17F3-4739-9A15-C845B58ECFE8}" sibTransId="{48173987-8060-4EE4-997F-BBCFA853CC83}"/>
    <dgm:cxn modelId="{48749033-8DD7-4A47-BC0C-99505D543F0E}" srcId="{F112EADD-5346-4F4C-9DB2-D831D0005DC5}" destId="{CEB2534B-88F2-4AB9-BB0A-B235F61B4513}" srcOrd="0" destOrd="0" parTransId="{3B83666D-EB01-4090-A8EC-A1C3D659F9EB}" sibTransId="{61F181A4-E3E6-4EF1-B539-C1D3B2297A39}"/>
    <dgm:cxn modelId="{AC5B0077-1219-41EF-85C1-B471388FDA75}" srcId="{F112EADD-5346-4F4C-9DB2-D831D0005DC5}" destId="{32ABEFE2-F962-434A-97FB-61A451789190}" srcOrd="2" destOrd="0" parTransId="{CA7571B2-2708-40E4-BC0B-AF62A3C48C7E}" sibTransId="{8197DA16-56B4-4EE7-BDDD-1EED42DD3C43}"/>
    <dgm:cxn modelId="{64B81F98-2E35-4BAC-BEFB-ECF6A973FF14}" type="presOf" srcId="{CEB2534B-88F2-4AB9-BB0A-B235F61B4513}" destId="{B683E9EF-22D3-460B-91C6-1466529A6C59}" srcOrd="0" destOrd="0" presId="urn:microsoft.com/office/officeart/2018/2/layout/IconVerticalSolidList"/>
    <dgm:cxn modelId="{ACE66BB7-91E8-4F39-9854-1A5CDB21DE4B}" type="presOf" srcId="{C368BFB8-26A3-4910-B24B-A87B477BAF5E}" destId="{CA791B06-DA31-4B17-A0FC-87F4D912A7EB}" srcOrd="0" destOrd="0" presId="urn:microsoft.com/office/officeart/2018/2/layout/IconVerticalSolidList"/>
    <dgm:cxn modelId="{FAC1A8CC-1687-493E-8AD0-2F4C965035F3}" type="presOf" srcId="{F112EADD-5346-4F4C-9DB2-D831D0005DC5}" destId="{C00FABD1-1FF8-4B05-BAA8-331CD89E23B7}" srcOrd="0" destOrd="0" presId="urn:microsoft.com/office/officeart/2018/2/layout/IconVerticalSolidList"/>
    <dgm:cxn modelId="{FC4CFD10-EFF8-4804-AAC6-683163E61E17}" type="presParOf" srcId="{C00FABD1-1FF8-4B05-BAA8-331CD89E23B7}" destId="{512E7359-A289-4D13-8973-7ECCFADF54D9}" srcOrd="0" destOrd="0" presId="urn:microsoft.com/office/officeart/2018/2/layout/IconVerticalSolidList"/>
    <dgm:cxn modelId="{A2ED20B2-0F67-4E3B-8D8B-8BA82AB243EC}" type="presParOf" srcId="{512E7359-A289-4D13-8973-7ECCFADF54D9}" destId="{0EA38F8E-3AB5-481A-AC65-258D39BF16E2}" srcOrd="0" destOrd="0" presId="urn:microsoft.com/office/officeart/2018/2/layout/IconVerticalSolidList"/>
    <dgm:cxn modelId="{66A45139-F11D-4131-A87B-5E5863A791C1}" type="presParOf" srcId="{512E7359-A289-4D13-8973-7ECCFADF54D9}" destId="{2FDAC87C-1497-4DEF-9309-1B12991D1CFB}" srcOrd="1" destOrd="0" presId="urn:microsoft.com/office/officeart/2018/2/layout/IconVerticalSolidList"/>
    <dgm:cxn modelId="{B2F83BB0-FF36-4951-941A-71902B6617EE}" type="presParOf" srcId="{512E7359-A289-4D13-8973-7ECCFADF54D9}" destId="{95C8DD4C-89CE-46B0-9819-3A9A020E3A25}" srcOrd="2" destOrd="0" presId="urn:microsoft.com/office/officeart/2018/2/layout/IconVerticalSolidList"/>
    <dgm:cxn modelId="{DBAF0D49-AA6A-4B80-870C-8A9FA248BB9E}" type="presParOf" srcId="{512E7359-A289-4D13-8973-7ECCFADF54D9}" destId="{B683E9EF-22D3-460B-91C6-1466529A6C59}" srcOrd="3" destOrd="0" presId="urn:microsoft.com/office/officeart/2018/2/layout/IconVerticalSolidList"/>
    <dgm:cxn modelId="{0F79F355-830F-4075-AADF-AE7B57A0FF63}" type="presParOf" srcId="{C00FABD1-1FF8-4B05-BAA8-331CD89E23B7}" destId="{78881320-BF57-486E-8B87-AD5BC61B162F}" srcOrd="1" destOrd="0" presId="urn:microsoft.com/office/officeart/2018/2/layout/IconVerticalSolidList"/>
    <dgm:cxn modelId="{AFBE2F2C-CCBE-43B3-B7FA-196C2973D850}" type="presParOf" srcId="{C00FABD1-1FF8-4B05-BAA8-331CD89E23B7}" destId="{FCF27E90-2B3B-41CD-9179-137D36645A90}" srcOrd="2" destOrd="0" presId="urn:microsoft.com/office/officeart/2018/2/layout/IconVerticalSolidList"/>
    <dgm:cxn modelId="{C0377CB7-5555-42DC-B65F-B6CC9D19D12D}" type="presParOf" srcId="{FCF27E90-2B3B-41CD-9179-137D36645A90}" destId="{834CB3BE-8D5C-4DAA-A6A1-F81B26BE78A2}" srcOrd="0" destOrd="0" presId="urn:microsoft.com/office/officeart/2018/2/layout/IconVerticalSolidList"/>
    <dgm:cxn modelId="{E2B17B09-7468-4E70-9377-F831F5F07AFD}" type="presParOf" srcId="{FCF27E90-2B3B-41CD-9179-137D36645A90}" destId="{2C7E0DF1-B655-42D1-98B7-FD66670F3ED5}" srcOrd="1" destOrd="0" presId="urn:microsoft.com/office/officeart/2018/2/layout/IconVerticalSolidList"/>
    <dgm:cxn modelId="{B1A76580-D2B6-4676-BD6C-A5F3F1198BC9}" type="presParOf" srcId="{FCF27E90-2B3B-41CD-9179-137D36645A90}" destId="{C7DBD8E4-1FAE-4E64-AF4E-BEFA8511E56C}" srcOrd="2" destOrd="0" presId="urn:microsoft.com/office/officeart/2018/2/layout/IconVerticalSolidList"/>
    <dgm:cxn modelId="{D4FCC106-6C98-465E-8A10-532AD14713F0}" type="presParOf" srcId="{FCF27E90-2B3B-41CD-9179-137D36645A90}" destId="{CA791B06-DA31-4B17-A0FC-87F4D912A7EB}" srcOrd="3" destOrd="0" presId="urn:microsoft.com/office/officeart/2018/2/layout/IconVerticalSolidList"/>
    <dgm:cxn modelId="{7548930F-F990-4389-A674-1F949AA4E1CE}" type="presParOf" srcId="{C00FABD1-1FF8-4B05-BAA8-331CD89E23B7}" destId="{40FADB5D-2D3C-4EB3-B9C1-BF6102B8CCFC}" srcOrd="3" destOrd="0" presId="urn:microsoft.com/office/officeart/2018/2/layout/IconVerticalSolidList"/>
    <dgm:cxn modelId="{8E7FEC75-3D17-418E-9C17-7554080A3779}" type="presParOf" srcId="{C00FABD1-1FF8-4B05-BAA8-331CD89E23B7}" destId="{C2996D15-00F5-4796-8EB5-A80FA1B88DE5}" srcOrd="4" destOrd="0" presId="urn:microsoft.com/office/officeart/2018/2/layout/IconVerticalSolidList"/>
    <dgm:cxn modelId="{2719835A-BCF1-42FE-8E6F-898452D1BF1E}" type="presParOf" srcId="{C2996D15-00F5-4796-8EB5-A80FA1B88DE5}" destId="{4D74756B-4054-40F4-88E3-D489552A8888}" srcOrd="0" destOrd="0" presId="urn:microsoft.com/office/officeart/2018/2/layout/IconVerticalSolidList"/>
    <dgm:cxn modelId="{2CF7C77F-F16C-42A6-A5B6-59FB3B18CFAD}" type="presParOf" srcId="{C2996D15-00F5-4796-8EB5-A80FA1B88DE5}" destId="{FDB1B509-94CE-4DD6-8A30-8C1ACF59F5B0}" srcOrd="1" destOrd="0" presId="urn:microsoft.com/office/officeart/2018/2/layout/IconVerticalSolidList"/>
    <dgm:cxn modelId="{AA5D12A1-CF66-4626-B567-6ADD0440763D}" type="presParOf" srcId="{C2996D15-00F5-4796-8EB5-A80FA1B88DE5}" destId="{C58CF042-0B84-4B32-B36C-B9312B33AAD0}" srcOrd="2" destOrd="0" presId="urn:microsoft.com/office/officeart/2018/2/layout/IconVerticalSolidList"/>
    <dgm:cxn modelId="{91B294F6-7FD8-40B8-8F3D-65740A8BD556}" type="presParOf" srcId="{C2996D15-00F5-4796-8EB5-A80FA1B88DE5}" destId="{A3DFA163-403F-4E28-8BDD-B986939707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CC7310-BCA9-4F6A-ADB9-BFB2AB5AE1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FA43E20-7544-40E5-960D-E50D9E3A84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 Detection</a:t>
          </a:r>
          <a:r>
            <a:rPr lang="en-US">
              <a:latin typeface="Calibri Light" panose="020F0302020204030204"/>
            </a:rPr>
            <a:t> Software</a:t>
          </a:r>
          <a:endParaRPr lang="en-US"/>
        </a:p>
      </dgm:t>
    </dgm:pt>
    <dgm:pt modelId="{35CE9D07-112B-42BE-9115-154934F125F6}" type="parTrans" cxnId="{691CA308-E237-4CF6-8DD9-EDFF83E7A4EC}">
      <dgm:prSet/>
      <dgm:spPr/>
      <dgm:t>
        <a:bodyPr/>
        <a:lstStyle/>
        <a:p>
          <a:endParaRPr lang="en-US"/>
        </a:p>
      </dgm:t>
    </dgm:pt>
    <dgm:pt modelId="{F50B2058-561D-4FA8-8AB4-E2DEC0E755AB}" type="sibTrans" cxnId="{691CA308-E237-4CF6-8DD9-EDFF83E7A4EC}">
      <dgm:prSet/>
      <dgm:spPr/>
      <dgm:t>
        <a:bodyPr/>
        <a:lstStyle/>
        <a:p>
          <a:endParaRPr lang="en-US"/>
        </a:p>
      </dgm:t>
    </dgm:pt>
    <dgm:pt modelId="{6C28BF82-AED7-4FD1-BC64-26CF3BEA5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Autonomous Docking</a:t>
          </a:r>
        </a:p>
      </dgm:t>
    </dgm:pt>
    <dgm:pt modelId="{DEAA90AF-203E-4137-A150-2C60061EA4C9}" type="parTrans" cxnId="{AF7520A1-A62D-4C10-9C95-689ACF1E9353}">
      <dgm:prSet/>
      <dgm:spPr/>
      <dgm:t>
        <a:bodyPr/>
        <a:lstStyle/>
        <a:p>
          <a:endParaRPr lang="en-US"/>
        </a:p>
      </dgm:t>
    </dgm:pt>
    <dgm:pt modelId="{44773F75-E9CA-4FB0-A645-6FD2D9B5E278}" type="sibTrans" cxnId="{AF7520A1-A62D-4C10-9C95-689ACF1E9353}">
      <dgm:prSet/>
      <dgm:spPr/>
      <dgm:t>
        <a:bodyPr/>
        <a:lstStyle/>
        <a:p>
          <a:endParaRPr lang="en-US"/>
        </a:p>
      </dgm:t>
    </dgm:pt>
    <dgm:pt modelId="{8B3D39E0-99F0-4F37-B23B-1E71F3E2B124}" type="pres">
      <dgm:prSet presAssocID="{60CC7310-BCA9-4F6A-ADB9-BFB2AB5AE13C}" presName="root" presStyleCnt="0">
        <dgm:presLayoutVars>
          <dgm:dir/>
          <dgm:resizeHandles val="exact"/>
        </dgm:presLayoutVars>
      </dgm:prSet>
      <dgm:spPr/>
    </dgm:pt>
    <dgm:pt modelId="{2E25949A-A8D7-49EC-9669-70AA3B436DED}" type="pres">
      <dgm:prSet presAssocID="{5FA43E20-7544-40E5-960D-E50D9E3A84AC}" presName="compNode" presStyleCnt="0"/>
      <dgm:spPr/>
    </dgm:pt>
    <dgm:pt modelId="{6243692F-7B38-4352-8876-C22C25D617D7}" type="pres">
      <dgm:prSet presAssocID="{5FA43E20-7544-40E5-960D-E50D9E3A84AC}" presName="bgRect" presStyleLbl="bgShp" presStyleIdx="0" presStyleCnt="2"/>
      <dgm:spPr/>
    </dgm:pt>
    <dgm:pt modelId="{E6106631-CDB7-4598-A793-CDC702CCB1E0}" type="pres">
      <dgm:prSet presAssocID="{5FA43E20-7544-40E5-960D-E50D9E3A84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72CB6F-9976-4523-9F27-4E52DAEB3405}" type="pres">
      <dgm:prSet presAssocID="{5FA43E20-7544-40E5-960D-E50D9E3A84AC}" presName="spaceRect" presStyleCnt="0"/>
      <dgm:spPr/>
    </dgm:pt>
    <dgm:pt modelId="{BF6479EF-B140-4FAC-9723-CFF9CC99C023}" type="pres">
      <dgm:prSet presAssocID="{5FA43E20-7544-40E5-960D-E50D9E3A84AC}" presName="parTx" presStyleLbl="revTx" presStyleIdx="0" presStyleCnt="2">
        <dgm:presLayoutVars>
          <dgm:chMax val="0"/>
          <dgm:chPref val="0"/>
        </dgm:presLayoutVars>
      </dgm:prSet>
      <dgm:spPr/>
    </dgm:pt>
    <dgm:pt modelId="{380454AD-9CE3-4C63-9989-7AF042A04343}" type="pres">
      <dgm:prSet presAssocID="{F50B2058-561D-4FA8-8AB4-E2DEC0E755AB}" presName="sibTrans" presStyleCnt="0"/>
      <dgm:spPr/>
    </dgm:pt>
    <dgm:pt modelId="{DB2E1A5A-46A9-4B7D-9CB6-01EB87F553D2}" type="pres">
      <dgm:prSet presAssocID="{6C28BF82-AED7-4FD1-BC64-26CF3BEA5EF3}" presName="compNode" presStyleCnt="0"/>
      <dgm:spPr/>
    </dgm:pt>
    <dgm:pt modelId="{22A4A38C-6163-4060-B495-308B54494950}" type="pres">
      <dgm:prSet presAssocID="{6C28BF82-AED7-4FD1-BC64-26CF3BEA5EF3}" presName="bgRect" presStyleLbl="bgShp" presStyleIdx="1" presStyleCnt="2"/>
      <dgm:spPr/>
    </dgm:pt>
    <dgm:pt modelId="{A03F32B5-5051-464A-BE8A-B4DC148EB311}" type="pres">
      <dgm:prSet presAssocID="{6C28BF82-AED7-4FD1-BC64-26CF3BEA5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ADCA34C-638B-4507-8318-2AAFFF9EAEDA}" type="pres">
      <dgm:prSet presAssocID="{6C28BF82-AED7-4FD1-BC64-26CF3BEA5EF3}" presName="spaceRect" presStyleCnt="0"/>
      <dgm:spPr/>
    </dgm:pt>
    <dgm:pt modelId="{1E1CEBF4-D5B2-464F-A221-B92779447F07}" type="pres">
      <dgm:prSet presAssocID="{6C28BF82-AED7-4FD1-BC64-26CF3BEA5E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4BE000-7C6D-492D-B8BA-D1A69E14FB0A}" type="presOf" srcId="{5FA43E20-7544-40E5-960D-E50D9E3A84AC}" destId="{BF6479EF-B140-4FAC-9723-CFF9CC99C023}" srcOrd="0" destOrd="0" presId="urn:microsoft.com/office/officeart/2018/2/layout/IconVerticalSolidList"/>
    <dgm:cxn modelId="{691CA308-E237-4CF6-8DD9-EDFF83E7A4EC}" srcId="{60CC7310-BCA9-4F6A-ADB9-BFB2AB5AE13C}" destId="{5FA43E20-7544-40E5-960D-E50D9E3A84AC}" srcOrd="0" destOrd="0" parTransId="{35CE9D07-112B-42BE-9115-154934F125F6}" sibTransId="{F50B2058-561D-4FA8-8AB4-E2DEC0E755AB}"/>
    <dgm:cxn modelId="{14DCF857-4E6E-4BB3-91D1-18EB8DA7A832}" type="presOf" srcId="{60CC7310-BCA9-4F6A-ADB9-BFB2AB5AE13C}" destId="{8B3D39E0-99F0-4F37-B23B-1E71F3E2B124}" srcOrd="0" destOrd="0" presId="urn:microsoft.com/office/officeart/2018/2/layout/IconVerticalSolidList"/>
    <dgm:cxn modelId="{AF7520A1-A62D-4C10-9C95-689ACF1E9353}" srcId="{60CC7310-BCA9-4F6A-ADB9-BFB2AB5AE13C}" destId="{6C28BF82-AED7-4FD1-BC64-26CF3BEA5EF3}" srcOrd="1" destOrd="0" parTransId="{DEAA90AF-203E-4137-A150-2C60061EA4C9}" sibTransId="{44773F75-E9CA-4FB0-A645-6FD2D9B5E278}"/>
    <dgm:cxn modelId="{26E7E2E4-6645-4537-8AEC-9B042CD243D9}" type="presOf" srcId="{6C28BF82-AED7-4FD1-BC64-26CF3BEA5EF3}" destId="{1E1CEBF4-D5B2-464F-A221-B92779447F07}" srcOrd="0" destOrd="0" presId="urn:microsoft.com/office/officeart/2018/2/layout/IconVerticalSolidList"/>
    <dgm:cxn modelId="{31EEA48C-B287-4415-A399-15B96153AFA9}" type="presParOf" srcId="{8B3D39E0-99F0-4F37-B23B-1E71F3E2B124}" destId="{2E25949A-A8D7-49EC-9669-70AA3B436DED}" srcOrd="0" destOrd="0" presId="urn:microsoft.com/office/officeart/2018/2/layout/IconVerticalSolidList"/>
    <dgm:cxn modelId="{B03E656D-5AC3-4F10-8843-E736F44DB2BE}" type="presParOf" srcId="{2E25949A-A8D7-49EC-9669-70AA3B436DED}" destId="{6243692F-7B38-4352-8876-C22C25D617D7}" srcOrd="0" destOrd="0" presId="urn:microsoft.com/office/officeart/2018/2/layout/IconVerticalSolidList"/>
    <dgm:cxn modelId="{AC26AB9D-7C38-4A65-BDF0-17F3CB00AF09}" type="presParOf" srcId="{2E25949A-A8D7-49EC-9669-70AA3B436DED}" destId="{E6106631-CDB7-4598-A793-CDC702CCB1E0}" srcOrd="1" destOrd="0" presId="urn:microsoft.com/office/officeart/2018/2/layout/IconVerticalSolidList"/>
    <dgm:cxn modelId="{04A40C46-FC08-461F-ABBC-BE323C179380}" type="presParOf" srcId="{2E25949A-A8D7-49EC-9669-70AA3B436DED}" destId="{1072CB6F-9976-4523-9F27-4E52DAEB3405}" srcOrd="2" destOrd="0" presId="urn:microsoft.com/office/officeart/2018/2/layout/IconVerticalSolidList"/>
    <dgm:cxn modelId="{ECF7E6F8-1328-424C-964D-01B4EF5E42E0}" type="presParOf" srcId="{2E25949A-A8D7-49EC-9669-70AA3B436DED}" destId="{BF6479EF-B140-4FAC-9723-CFF9CC99C023}" srcOrd="3" destOrd="0" presId="urn:microsoft.com/office/officeart/2018/2/layout/IconVerticalSolidList"/>
    <dgm:cxn modelId="{3A02B2F9-F20B-4181-8559-261FDE36D338}" type="presParOf" srcId="{8B3D39E0-99F0-4F37-B23B-1E71F3E2B124}" destId="{380454AD-9CE3-4C63-9989-7AF042A04343}" srcOrd="1" destOrd="0" presId="urn:microsoft.com/office/officeart/2018/2/layout/IconVerticalSolidList"/>
    <dgm:cxn modelId="{F0DAA3BF-C0D3-4ED2-AAF1-20795A3F8B2A}" type="presParOf" srcId="{8B3D39E0-99F0-4F37-B23B-1E71F3E2B124}" destId="{DB2E1A5A-46A9-4B7D-9CB6-01EB87F553D2}" srcOrd="2" destOrd="0" presId="urn:microsoft.com/office/officeart/2018/2/layout/IconVerticalSolidList"/>
    <dgm:cxn modelId="{CE1D35D4-E911-4E2F-BBB3-17C5C0E16F3C}" type="presParOf" srcId="{DB2E1A5A-46A9-4B7D-9CB6-01EB87F553D2}" destId="{22A4A38C-6163-4060-B495-308B54494950}" srcOrd="0" destOrd="0" presId="urn:microsoft.com/office/officeart/2018/2/layout/IconVerticalSolidList"/>
    <dgm:cxn modelId="{21374DF0-1A24-47E9-84B6-5DE3FD5F99AE}" type="presParOf" srcId="{DB2E1A5A-46A9-4B7D-9CB6-01EB87F553D2}" destId="{A03F32B5-5051-464A-BE8A-B4DC148EB311}" srcOrd="1" destOrd="0" presId="urn:microsoft.com/office/officeart/2018/2/layout/IconVerticalSolidList"/>
    <dgm:cxn modelId="{609FC143-79F9-4885-9050-A32DCA41EF2E}" type="presParOf" srcId="{DB2E1A5A-46A9-4B7D-9CB6-01EB87F553D2}" destId="{EADCA34C-638B-4507-8318-2AAFFF9EAEDA}" srcOrd="2" destOrd="0" presId="urn:microsoft.com/office/officeart/2018/2/layout/IconVerticalSolidList"/>
    <dgm:cxn modelId="{C3897F3A-97A4-4998-BF47-5562B3C3E806}" type="presParOf" srcId="{DB2E1A5A-46A9-4B7D-9CB6-01EB87F553D2}" destId="{1E1CEBF4-D5B2-464F-A221-B92779447F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2D1B3D-81A5-4085-9C75-BA241AC6844B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37F4BB-EA33-4B77-9CE0-CA927D33795B}">
      <dgm:prSet/>
      <dgm:spPr/>
      <dgm:t>
        <a:bodyPr/>
        <a:lstStyle/>
        <a:p>
          <a:r>
            <a:rPr lang="en-US"/>
            <a:t>Integrate Object Detection Software into State Machine</a:t>
          </a:r>
        </a:p>
      </dgm:t>
    </dgm:pt>
    <dgm:pt modelId="{D7A86BC1-BCF1-4EAA-89DC-03BE413378BE}" type="parTrans" cxnId="{0C018CA3-9982-4CAB-AA40-913006EF00FE}">
      <dgm:prSet/>
      <dgm:spPr/>
      <dgm:t>
        <a:bodyPr/>
        <a:lstStyle/>
        <a:p>
          <a:endParaRPr lang="en-US"/>
        </a:p>
      </dgm:t>
    </dgm:pt>
    <dgm:pt modelId="{1351F206-06FF-442D-BEE7-7F02CF0805B0}" type="sibTrans" cxnId="{0C018CA3-9982-4CAB-AA40-913006EF00FE}">
      <dgm:prSet/>
      <dgm:spPr/>
      <dgm:t>
        <a:bodyPr/>
        <a:lstStyle/>
        <a:p>
          <a:endParaRPr lang="en-US"/>
        </a:p>
      </dgm:t>
    </dgm:pt>
    <dgm:pt modelId="{949FB877-D397-4834-AD33-BDADC65F7613}">
      <dgm:prSet/>
      <dgm:spPr/>
      <dgm:t>
        <a:bodyPr/>
        <a:lstStyle/>
        <a:p>
          <a:r>
            <a:rPr lang="en-US"/>
            <a:t>Demonstration to display the drone's ability to recognize the docking mechanism </a:t>
          </a:r>
        </a:p>
      </dgm:t>
    </dgm:pt>
    <dgm:pt modelId="{511AFD42-03AE-4288-92F5-57A19954FBCE}" type="parTrans" cxnId="{A0ED8981-C299-4A67-AC81-B5F47B206C90}">
      <dgm:prSet/>
      <dgm:spPr/>
      <dgm:t>
        <a:bodyPr/>
        <a:lstStyle/>
        <a:p>
          <a:endParaRPr lang="en-US"/>
        </a:p>
      </dgm:t>
    </dgm:pt>
    <dgm:pt modelId="{DFA19599-BBD9-40BD-A604-9EEEB8990A00}" type="sibTrans" cxnId="{A0ED8981-C299-4A67-AC81-B5F47B206C90}">
      <dgm:prSet/>
      <dgm:spPr/>
      <dgm:t>
        <a:bodyPr/>
        <a:lstStyle/>
        <a:p>
          <a:endParaRPr lang="en-US"/>
        </a:p>
      </dgm:t>
    </dgm:pt>
    <dgm:pt modelId="{665A6DAC-84DE-491F-AD7D-5B6AC3BB9297}">
      <dgm:prSet/>
      <dgm:spPr/>
      <dgm:t>
        <a:bodyPr/>
        <a:lstStyle/>
        <a:p>
          <a:r>
            <a:rPr lang="en-US"/>
            <a:t>Correct its flight path to reach the docking position</a:t>
          </a:r>
        </a:p>
      </dgm:t>
    </dgm:pt>
    <dgm:pt modelId="{13C28368-D7EE-40D5-B24E-B11D2ECA97A1}" type="parTrans" cxnId="{6B704671-2C51-4285-ACF5-ECA3AD4D55F3}">
      <dgm:prSet/>
      <dgm:spPr/>
      <dgm:t>
        <a:bodyPr/>
        <a:lstStyle/>
        <a:p>
          <a:endParaRPr lang="en-US"/>
        </a:p>
      </dgm:t>
    </dgm:pt>
    <dgm:pt modelId="{B9154BAC-C2FA-4358-B74C-1932EFF351D4}" type="sibTrans" cxnId="{6B704671-2C51-4285-ACF5-ECA3AD4D55F3}">
      <dgm:prSet/>
      <dgm:spPr/>
      <dgm:t>
        <a:bodyPr/>
        <a:lstStyle/>
        <a:p>
          <a:endParaRPr lang="en-US"/>
        </a:p>
      </dgm:t>
    </dgm:pt>
    <dgm:pt modelId="{D8958FF3-DD07-446A-AB73-4C95A431C52B}">
      <dgm:prSet/>
      <dgm:spPr/>
      <dgm:t>
        <a:bodyPr/>
        <a:lstStyle/>
        <a:p>
          <a:r>
            <a:rPr lang="en-US"/>
            <a:t>Drone will rise into the docking mechanism to guide it into a latch for successful docking</a:t>
          </a:r>
        </a:p>
      </dgm:t>
    </dgm:pt>
    <dgm:pt modelId="{E4C9BB9C-CAA4-4818-9B91-F1F09C081C00}" type="parTrans" cxnId="{9732FA41-68B1-420B-86E7-828710D6002C}">
      <dgm:prSet/>
      <dgm:spPr/>
      <dgm:t>
        <a:bodyPr/>
        <a:lstStyle/>
        <a:p>
          <a:endParaRPr lang="en-US"/>
        </a:p>
      </dgm:t>
    </dgm:pt>
    <dgm:pt modelId="{647823E5-159C-4BB8-B205-44ECE414DDE8}" type="sibTrans" cxnId="{9732FA41-68B1-420B-86E7-828710D6002C}">
      <dgm:prSet/>
      <dgm:spPr/>
      <dgm:t>
        <a:bodyPr/>
        <a:lstStyle/>
        <a:p>
          <a:endParaRPr lang="en-US"/>
        </a:p>
      </dgm:t>
    </dgm:pt>
    <dgm:pt modelId="{481E463E-272A-4732-896E-98BF15ABB424}" type="pres">
      <dgm:prSet presAssocID="{1F2D1B3D-81A5-4085-9C75-BA241AC6844B}" presName="matrix" presStyleCnt="0">
        <dgm:presLayoutVars>
          <dgm:chMax val="1"/>
          <dgm:dir/>
          <dgm:resizeHandles val="exact"/>
        </dgm:presLayoutVars>
      </dgm:prSet>
      <dgm:spPr/>
    </dgm:pt>
    <dgm:pt modelId="{31690F02-110C-44F2-9616-9A7B216FF622}" type="pres">
      <dgm:prSet presAssocID="{1F2D1B3D-81A5-4085-9C75-BA241AC6844B}" presName="diamond" presStyleLbl="bgShp" presStyleIdx="0" presStyleCnt="1"/>
      <dgm:spPr/>
    </dgm:pt>
    <dgm:pt modelId="{73BC13FB-64F0-476B-B16A-362C39A7137C}" type="pres">
      <dgm:prSet presAssocID="{1F2D1B3D-81A5-4085-9C75-BA241AC684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EEEB13-98AB-4B9B-9F72-93F71BDC75D6}" type="pres">
      <dgm:prSet presAssocID="{1F2D1B3D-81A5-4085-9C75-BA241AC684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2F39C8-1425-4029-BE44-BF65A99DDC5E}" type="pres">
      <dgm:prSet presAssocID="{1F2D1B3D-81A5-4085-9C75-BA241AC684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AA822B-4F45-4004-98AD-C2B2F43EEA20}" type="pres">
      <dgm:prSet presAssocID="{1F2D1B3D-81A5-4085-9C75-BA241AC684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6A5C02B-D883-4D6B-842C-2511ED04546E}" type="presOf" srcId="{9237F4BB-EA33-4B77-9CE0-CA927D33795B}" destId="{73BC13FB-64F0-476B-B16A-362C39A7137C}" srcOrd="0" destOrd="0" presId="urn:microsoft.com/office/officeart/2005/8/layout/matrix3"/>
    <dgm:cxn modelId="{9202CB39-8BDC-4EBB-8848-110EC3625192}" type="presOf" srcId="{665A6DAC-84DE-491F-AD7D-5B6AC3BB9297}" destId="{BE2F39C8-1425-4029-BE44-BF65A99DDC5E}" srcOrd="0" destOrd="0" presId="urn:microsoft.com/office/officeart/2005/8/layout/matrix3"/>
    <dgm:cxn modelId="{9732FA41-68B1-420B-86E7-828710D6002C}" srcId="{1F2D1B3D-81A5-4085-9C75-BA241AC6844B}" destId="{D8958FF3-DD07-446A-AB73-4C95A431C52B}" srcOrd="3" destOrd="0" parTransId="{E4C9BB9C-CAA4-4818-9B91-F1F09C081C00}" sibTransId="{647823E5-159C-4BB8-B205-44ECE414DDE8}"/>
    <dgm:cxn modelId="{E55C3F44-DE9D-4753-9621-6E11E811C47F}" type="presOf" srcId="{D8958FF3-DD07-446A-AB73-4C95A431C52B}" destId="{86AA822B-4F45-4004-98AD-C2B2F43EEA20}" srcOrd="0" destOrd="0" presId="urn:microsoft.com/office/officeart/2005/8/layout/matrix3"/>
    <dgm:cxn modelId="{6B704671-2C51-4285-ACF5-ECA3AD4D55F3}" srcId="{1F2D1B3D-81A5-4085-9C75-BA241AC6844B}" destId="{665A6DAC-84DE-491F-AD7D-5B6AC3BB9297}" srcOrd="2" destOrd="0" parTransId="{13C28368-D7EE-40D5-B24E-B11D2ECA97A1}" sibTransId="{B9154BAC-C2FA-4358-B74C-1932EFF351D4}"/>
    <dgm:cxn modelId="{A0ED8981-C299-4A67-AC81-B5F47B206C90}" srcId="{1F2D1B3D-81A5-4085-9C75-BA241AC6844B}" destId="{949FB877-D397-4834-AD33-BDADC65F7613}" srcOrd="1" destOrd="0" parTransId="{511AFD42-03AE-4288-92F5-57A19954FBCE}" sibTransId="{DFA19599-BBD9-40BD-A604-9EEEB8990A00}"/>
    <dgm:cxn modelId="{281FEA88-AD79-4BC3-B357-67A1FCF68534}" type="presOf" srcId="{949FB877-D397-4834-AD33-BDADC65F7613}" destId="{1BEEEB13-98AB-4B9B-9F72-93F71BDC75D6}" srcOrd="0" destOrd="0" presId="urn:microsoft.com/office/officeart/2005/8/layout/matrix3"/>
    <dgm:cxn modelId="{0C018CA3-9982-4CAB-AA40-913006EF00FE}" srcId="{1F2D1B3D-81A5-4085-9C75-BA241AC6844B}" destId="{9237F4BB-EA33-4B77-9CE0-CA927D33795B}" srcOrd="0" destOrd="0" parTransId="{D7A86BC1-BCF1-4EAA-89DC-03BE413378BE}" sibTransId="{1351F206-06FF-442D-BEE7-7F02CF0805B0}"/>
    <dgm:cxn modelId="{52D855F5-B378-4C4B-91E6-7D8A90B42B1F}" type="presOf" srcId="{1F2D1B3D-81A5-4085-9C75-BA241AC6844B}" destId="{481E463E-272A-4732-896E-98BF15ABB424}" srcOrd="0" destOrd="0" presId="urn:microsoft.com/office/officeart/2005/8/layout/matrix3"/>
    <dgm:cxn modelId="{205BD441-D0D7-4FDF-B49D-57E1B1F1042D}" type="presParOf" srcId="{481E463E-272A-4732-896E-98BF15ABB424}" destId="{31690F02-110C-44F2-9616-9A7B216FF622}" srcOrd="0" destOrd="0" presId="urn:microsoft.com/office/officeart/2005/8/layout/matrix3"/>
    <dgm:cxn modelId="{CA21DF96-366E-4EF3-B6BE-78999E51D02C}" type="presParOf" srcId="{481E463E-272A-4732-896E-98BF15ABB424}" destId="{73BC13FB-64F0-476B-B16A-362C39A7137C}" srcOrd="1" destOrd="0" presId="urn:microsoft.com/office/officeart/2005/8/layout/matrix3"/>
    <dgm:cxn modelId="{7CC409C3-7F39-40CD-81BA-3041658D731F}" type="presParOf" srcId="{481E463E-272A-4732-896E-98BF15ABB424}" destId="{1BEEEB13-98AB-4B9B-9F72-93F71BDC75D6}" srcOrd="2" destOrd="0" presId="urn:microsoft.com/office/officeart/2005/8/layout/matrix3"/>
    <dgm:cxn modelId="{3DBEE836-879F-4C7C-8301-387AEC925C5C}" type="presParOf" srcId="{481E463E-272A-4732-896E-98BF15ABB424}" destId="{BE2F39C8-1425-4029-BE44-BF65A99DDC5E}" srcOrd="3" destOrd="0" presId="urn:microsoft.com/office/officeart/2005/8/layout/matrix3"/>
    <dgm:cxn modelId="{F2D82478-A224-40F8-8AB5-1B931D26C6CC}" type="presParOf" srcId="{481E463E-272A-4732-896E-98BF15ABB424}" destId="{86AA822B-4F45-4004-98AD-C2B2F43EEA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9FC0E-D67B-4975-9FF8-074EC1980A7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2143F-A994-47DD-AC34-D0873B9AB98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819D9-BA9F-4AA9-9CA4-42CC4D25F1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</a:t>
          </a:r>
          <a:r>
            <a:rPr lang="en-US" sz="2500" kern="1200" dirty="0">
              <a:latin typeface="Calibri Light" panose="020F0302020204030204"/>
            </a:rPr>
            <a:t>Object Detection Tool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58A961A2-B95C-443D-A2B5-0C0E147117F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24523-8D70-4ADC-800B-68DB2E8E594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38656-D78E-4C4C-946F-A620ED27E71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</a:t>
          </a:r>
          <a:r>
            <a:rPr lang="en-US" sz="2500" kern="1200" dirty="0">
              <a:latin typeface="Calibri Light" panose="020F0302020204030204"/>
            </a:rPr>
            <a:t>Object Detection Hardware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670FE68A-19DA-44B3-BA89-24E0F674DDF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C4F86-84AE-4A1E-96CE-AADA0C864AD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32E3-7D7F-4020-98BF-609B9E11C91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</a:t>
          </a:r>
          <a:r>
            <a:rPr lang="en-US" sz="2500" kern="1200" dirty="0">
              <a:latin typeface="Calibri Light" panose="020F0302020204030204"/>
            </a:rPr>
            <a:t> Object</a:t>
          </a:r>
          <a:r>
            <a:rPr lang="en-US" sz="2500" kern="1200" dirty="0"/>
            <a:t> </a:t>
          </a:r>
          <a:r>
            <a:rPr lang="en-US" sz="2500" kern="1200" dirty="0">
              <a:latin typeface="Calibri Light" panose="020F0302020204030204"/>
            </a:rPr>
            <a:t>Detection </a:t>
          </a:r>
          <a:r>
            <a:rPr lang="en-US" sz="2500" kern="1200" dirty="0"/>
            <a:t>Algorithm 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B3589-5879-4E61-B5F8-C2AD6EE2EEF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49D0A-CA75-4D48-B122-71A5A200FBC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0F4FA-6214-446A-9900-B08EAB22A66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Cloned multiple sample projects</a:t>
          </a:r>
        </a:p>
      </dsp:txBody>
      <dsp:txXfrm>
        <a:off x="1941716" y="718"/>
        <a:ext cx="4571887" cy="1681139"/>
      </dsp:txXfrm>
    </dsp:sp>
    <dsp:sp modelId="{C816C708-AEB5-4198-B3BA-A39580E2731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D1059-6F3C-4DC8-9DB6-F597E035B29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6005-430B-4F9E-9973-9A429B747B9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 programs to determine fasted detection time</a:t>
          </a:r>
        </a:p>
      </dsp:txBody>
      <dsp:txXfrm>
        <a:off x="1941716" y="2102143"/>
        <a:ext cx="4571887" cy="1681139"/>
      </dsp:txXfrm>
    </dsp:sp>
    <dsp:sp modelId="{11F583D7-AEDD-49D3-9E2F-439D8BF4822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1F5E5-387E-45B8-A4EF-FDEC57CDA63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4E93A-F600-423A-ACA9-C20EEC8C6A4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Decided that Tensorflow best aligned with project goals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38F8E-3AB5-481A-AC65-258D39BF16E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AC87C-1497-4DEF-9309-1B12991D1CF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3E9EF-22D3-460B-91C6-1466529A6C5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Tensorflow API Module Training</a:t>
          </a:r>
        </a:p>
      </dsp:txBody>
      <dsp:txXfrm>
        <a:off x="1941716" y="718"/>
        <a:ext cx="4571887" cy="1681139"/>
      </dsp:txXfrm>
    </dsp:sp>
    <dsp:sp modelId="{834CB3BE-8D5C-4DAA-A6A1-F81B26BE78A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E0DF1-B655-42D1-98B7-FD66670F3ED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91B06-DA31-4B17-A0FC-87F4D912A7E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and Expertise Constraints</a:t>
          </a:r>
        </a:p>
      </dsp:txBody>
      <dsp:txXfrm>
        <a:off x="1941716" y="2102143"/>
        <a:ext cx="4571887" cy="1681139"/>
      </dsp:txXfrm>
    </dsp:sp>
    <dsp:sp modelId="{4D74756B-4054-40F4-88E3-D489552A888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1B509-94CE-4DD6-8A30-8C1ACF59F5B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A163-403F-4E28-8BDD-B9869397074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Reliability is a priority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3692F-7B38-4352-8876-C22C25D617D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06631-CDB7-4598-A793-CDC702CCB1E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479EF-B140-4FAC-9723-CFF9CC99C02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 Detection</a:t>
          </a:r>
          <a:r>
            <a:rPr lang="en-US" sz="2500" kern="1200">
              <a:latin typeface="Calibri Light" panose="020F0302020204030204"/>
            </a:rPr>
            <a:t> Software</a:t>
          </a:r>
          <a:endParaRPr lang="en-US" sz="2500" kern="1200"/>
        </a:p>
      </dsp:txBody>
      <dsp:txXfrm>
        <a:off x="1507738" y="707092"/>
        <a:ext cx="9007861" cy="1305401"/>
      </dsp:txXfrm>
    </dsp:sp>
    <dsp:sp modelId="{22A4A38C-6163-4060-B495-308B5449495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32B5-5051-464A-BE8A-B4DC148EB31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EBF4-D5B2-464F-A221-B92779447F0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Autonomous Docking</a:t>
          </a:r>
        </a:p>
      </dsp:txBody>
      <dsp:txXfrm>
        <a:off x="1507738" y="2338844"/>
        <a:ext cx="90078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90F02-110C-44F2-9616-9A7B216FF622}">
      <dsp:nvSpPr>
        <dsp:cNvPr id="0" name=""/>
        <dsp:cNvSpPr/>
      </dsp:nvSpPr>
      <dsp:spPr>
        <a:xfrm>
          <a:off x="537368" y="0"/>
          <a:ext cx="5519738" cy="55197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C13FB-64F0-476B-B16A-362C39A7137C}">
      <dsp:nvSpPr>
        <dsp:cNvPr id="0" name=""/>
        <dsp:cNvSpPr/>
      </dsp:nvSpPr>
      <dsp:spPr>
        <a:xfrm>
          <a:off x="1061743" y="524375"/>
          <a:ext cx="2152697" cy="2152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Object Detection Software into State Machine</a:t>
          </a:r>
        </a:p>
      </dsp:txBody>
      <dsp:txXfrm>
        <a:off x="1166829" y="629461"/>
        <a:ext cx="1942525" cy="1942525"/>
      </dsp:txXfrm>
    </dsp:sp>
    <dsp:sp modelId="{1BEEEB13-98AB-4B9B-9F72-93F71BDC75D6}">
      <dsp:nvSpPr>
        <dsp:cNvPr id="0" name=""/>
        <dsp:cNvSpPr/>
      </dsp:nvSpPr>
      <dsp:spPr>
        <a:xfrm>
          <a:off x="3380033" y="524375"/>
          <a:ext cx="2152697" cy="215269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Demonstration to display the drone's ability to recognize the docking mechanism </a:t>
          </a:r>
        </a:p>
      </dsp:txBody>
      <dsp:txXfrm>
        <a:off x="3485119" y="629461"/>
        <a:ext cx="1942525" cy="1942525"/>
      </dsp:txXfrm>
    </dsp:sp>
    <dsp:sp modelId="{BE2F39C8-1425-4029-BE44-BF65A99DDC5E}">
      <dsp:nvSpPr>
        <dsp:cNvPr id="0" name=""/>
        <dsp:cNvSpPr/>
      </dsp:nvSpPr>
      <dsp:spPr>
        <a:xfrm>
          <a:off x="1061743" y="2842665"/>
          <a:ext cx="2152697" cy="215269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Correct its flight path to reach the docking position</a:t>
          </a:r>
        </a:p>
      </dsp:txBody>
      <dsp:txXfrm>
        <a:off x="1166829" y="2947751"/>
        <a:ext cx="1942525" cy="1942525"/>
      </dsp:txXfrm>
    </dsp:sp>
    <dsp:sp modelId="{86AA822B-4F45-4004-98AD-C2B2F43EEA20}">
      <dsp:nvSpPr>
        <dsp:cNvPr id="0" name=""/>
        <dsp:cNvSpPr/>
      </dsp:nvSpPr>
      <dsp:spPr>
        <a:xfrm>
          <a:off x="3380033" y="2842665"/>
          <a:ext cx="2152697" cy="215269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Drone will rise into the docking mechanism to guide it into a latch for successful docking</a:t>
          </a:r>
        </a:p>
      </dsp:txBody>
      <dsp:txXfrm>
        <a:off x="3485119" y="2947751"/>
        <a:ext cx="1942525" cy="1942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B3D6-071C-49A5-B8B1-497CF7C9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873B2-82A1-4401-A0BE-F7DC6993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437-F76F-45C4-8F60-01D6368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F6B9-0E65-40A4-8D9D-AFE4901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97F9-56D4-4C73-BA39-3577B78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8CF-282A-4058-B400-837AA54D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62B9C-9ADB-437D-8685-AB2A9DD0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7BF0-ABA6-423E-8908-9372E875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EC8F-48A2-4DAD-A069-201431E1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105-62D3-420A-AAD5-FE30F752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1ECDD-A226-41B3-ADE3-8FEA9F33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BBE1-54D7-424A-8B51-71729FF5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AEE5-9C16-4F92-84DA-5F4592C9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74E1-1BF6-4BDA-A117-C7E6DE0D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E0BE-32FB-4A58-87C5-4BCA16C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CBB-A9A4-4901-BB5F-FA4CDD8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84DB-B16E-4C84-A28F-9B95C4AF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75B-39A6-4D9E-A942-D2BB337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824B-60FE-434D-B32F-423E2805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75D7-CE97-4AB2-9691-E878B066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7CE0-AA5F-43C5-8F8C-B487D5C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99D8-5A00-415D-BB74-6E9556AE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D72E-12C5-4884-A21E-5F664EE1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D6EA-9BF3-4BD1-A901-1C7884E9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7B72-FBA6-4828-8CD7-A9F4167D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2062-ADA0-4372-9E47-6A38943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86D0-7CF4-40D9-89E0-DF589B5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3061-EBF6-435F-A4B4-6273628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C81-6AF0-41C0-B026-5B26924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633D-D2A4-415E-82D9-84B8D12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675D-A9AC-4518-9F47-7586476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D7C7-495B-4AF1-ACF5-2339B925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EB82-CC16-4F3C-A995-EBBC88A3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CA9A-5D41-4459-A0DD-20146DB0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E530D-87F8-4BC5-A9AD-6E185AC9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421CF-7433-4DAA-A5B3-5CDB7F95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80E3-06DD-490F-ACD7-BA43864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CBCE-D05A-4244-8821-0BABC87D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3F4BC-8541-44FE-9D41-C9472FDC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EE4-3D84-4D27-9B17-A059EB37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38A39-2C1C-4E5B-8D2B-8364D5BE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271D-5609-4DAA-8E2D-B5F0C64C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785DA-EFFA-4698-958E-647F9625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F39B-441E-48EB-BBFA-AACE85C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06DED-C421-4347-AB02-21926D3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F865-B406-4331-A741-9427E755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662B-9115-4B5E-91E6-E6F991A2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90EE-D89F-4527-9B51-92A8B7C7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EB4B-BEFB-4988-97F9-49D4212B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32E9-9641-4914-BB1A-DD6C0B0F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7DCB-72E4-44F9-85E8-7C698292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3974-D150-486F-B249-57A0A29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BCB-7761-4C1C-BB92-F7D9A39A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1E941-5BA6-4E3A-96AB-16F22223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3527-FC67-4AC5-9E98-E7B0AB6C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85A5-6048-4D07-BA8B-B9785AF6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DD59-5181-419F-BE2E-2A6E0A32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C784-D684-45BD-BBAD-6446E232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72C9-65FA-4CDF-83FF-98A20800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9663-2C98-46FC-8871-A6F929D3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D2C1-E351-4FA0-95C1-FACD10EE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D5E4-4EA3-48CF-858C-C74ABB31266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4525-FCA3-4D1F-9A61-B3984A80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2DAC-920A-4E3B-BBD2-DC510775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736C-09DD-401F-8607-A36ED571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7C602-D95A-445D-A052-B226DACE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54B4A-3E6D-4E38-B370-D9DE9917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95FF-2788-4886-B665-55ED8424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386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FA9B5-DEEA-4300-9491-B3BE232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2C25C-6620-4638-9ADA-C0BB7DE2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 Diagram</a:t>
            </a: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03B90C5-3523-464F-B295-180FFD3D21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14655"/>
            <a:ext cx="6553545" cy="46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91EEF-3F06-485F-A42C-1B1A480A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Milestone 4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08531-8325-4CDC-9D26-C5A3CAE33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973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8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8C59-0858-4269-BD69-6F7E758C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Select Object Detection Tool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10C32E2-D9E8-4926-9AF6-1A7E725E7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3058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28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68C59-0858-4269-BD69-6F7E758C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Select Object Detection Hardware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esktop Screenshot">
            <a:extLst>
              <a:ext uri="{FF2B5EF4-FFF2-40B4-BE49-F238E27FC236}">
                <a16:creationId xmlns:a16="http://schemas.microsoft.com/office/drawing/2014/main" id="{A6C9377A-26ED-4D2A-A34F-52718E297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19FF-ED7B-4210-AF7D-ACAE1F10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Stereo Vision Camera for 3D object and depth detection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Compatable with Raspberry Pi</a:t>
            </a:r>
          </a:p>
        </p:txBody>
      </p:sp>
    </p:spTree>
    <p:extLst>
      <p:ext uri="{BB962C8B-B14F-4D97-AF65-F5344CB8AC3E}">
        <p14:creationId xmlns:p14="http://schemas.microsoft.com/office/powerpoint/2010/main" val="2573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8C59-0858-4269-BD69-6F7E758C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Select Object Detection Algorithm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CED3BCD-2BBB-4E1A-BC31-5C4A493F6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4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6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2939-9798-4EE7-AFFB-94940F9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Milestone 5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4BA23E-4045-4D51-A37E-CFEEDF9BB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59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01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F00A8-40B6-45D8-9958-2E44EA62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Milestone 5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Graphic 4" descr="Camera">
            <a:extLst>
              <a:ext uri="{FF2B5EF4-FFF2-40B4-BE49-F238E27FC236}">
                <a16:creationId xmlns:a16="http://schemas.microsoft.com/office/drawing/2014/main" id="{EA20A84B-8938-4DB5-BFE4-0603A902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6" descr="Airplane">
            <a:extLst>
              <a:ext uri="{FF2B5EF4-FFF2-40B4-BE49-F238E27FC236}">
                <a16:creationId xmlns:a16="http://schemas.microsoft.com/office/drawing/2014/main" id="{136F9C21-54C6-48BF-95F9-E9C7FB066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91" y="3589867"/>
            <a:ext cx="2788920" cy="2788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5C2C-F43F-48A1-B2F6-72F58DB2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rgbClr val="FFFFFF"/>
              </a:solidFill>
              <a:cs typeface="Calibri"/>
            </a:endParaRP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Object Detection Software</a:t>
            </a:r>
            <a:endParaRPr lang="en-US"/>
          </a:p>
          <a:p>
            <a:endParaRPr lang="en-US" sz="2400" dirty="0">
              <a:solidFill>
                <a:srgbClr val="FFFFFF"/>
              </a:solidFill>
              <a:cs typeface="Calibri"/>
            </a:endParaRPr>
          </a:p>
          <a:p>
            <a:endParaRPr lang="en-US" sz="2400" dirty="0">
              <a:solidFill>
                <a:srgbClr val="FFFFFF"/>
              </a:solidFill>
              <a:cs typeface="Calibri"/>
            </a:endParaRPr>
          </a:p>
          <a:p>
            <a:endParaRPr lang="en-US" sz="2400" dirty="0">
              <a:solidFill>
                <a:srgbClr val="FFFFFF"/>
              </a:solidFill>
              <a:cs typeface="Calibri"/>
            </a:endParaRPr>
          </a:p>
          <a:p>
            <a:r>
              <a:rPr lang="en-US" sz="2400">
                <a:solidFill>
                  <a:srgbClr val="FFFFFF"/>
                </a:solidFill>
                <a:cs typeface="Calibri"/>
              </a:rPr>
              <a:t>Autonomous Docking</a:t>
            </a:r>
          </a:p>
        </p:txBody>
      </p:sp>
    </p:spTree>
    <p:extLst>
      <p:ext uri="{BB962C8B-B14F-4D97-AF65-F5344CB8AC3E}">
        <p14:creationId xmlns:p14="http://schemas.microsoft.com/office/powerpoint/2010/main" val="19571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B0275-A929-46CD-81CC-6AECEA20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Object Detection Software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56D-47CC-49FA-8A94-716E48B9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Integrate object detection into the system to execute during the precise docking phase of the mission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6" descr="A plane flying in the air&#10;&#10;Description automatically generated">
            <a:extLst>
              <a:ext uri="{FF2B5EF4-FFF2-40B4-BE49-F238E27FC236}">
                <a16:creationId xmlns:a16="http://schemas.microsoft.com/office/drawing/2014/main" id="{B2D8C9C5-29A3-4505-A81F-3CBE856A5E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869218"/>
            <a:ext cx="6250769" cy="29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40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3052D-F961-4C85-A819-644031C0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Autonomous Docking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9611368-6365-46B0-917C-CC523BDD4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64894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9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200</Words>
  <Application>Microsoft Office PowerPoint</Application>
  <PresentationFormat>Widescreen</PresentationFormat>
  <Paragraphs>39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Milestone 4</vt:lpstr>
      <vt:lpstr>Select Object Detection Tool</vt:lpstr>
      <vt:lpstr>Select Object Detection Hardware</vt:lpstr>
      <vt:lpstr>Select Object Detection Algorithm</vt:lpstr>
      <vt:lpstr>Milestone 5</vt:lpstr>
      <vt:lpstr>Milestone 5</vt:lpstr>
      <vt:lpstr>Object Detection Software</vt:lpstr>
      <vt:lpstr>Autonomous Docking</vt:lpstr>
      <vt:lpstr>Questions?</vt:lpstr>
      <vt:lpstr>Backup Slides</vt:lpstr>
      <vt:lpstr>Wire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Swanson</dc:creator>
  <cp:lastModifiedBy>Andrea Swanson</cp:lastModifiedBy>
  <cp:revision>234</cp:revision>
  <dcterms:created xsi:type="dcterms:W3CDTF">2019-12-06T20:17:01Z</dcterms:created>
  <dcterms:modified xsi:type="dcterms:W3CDTF">2020-02-21T19:48:44Z</dcterms:modified>
</cp:coreProperties>
</file>