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4" r:id="rId5"/>
    <p:sldId id="285" r:id="rId6"/>
    <p:sldId id="280" r:id="rId7"/>
    <p:sldId id="281" r:id="rId8"/>
    <p:sldId id="282" r:id="rId9"/>
    <p:sldId id="283" r:id="rId10"/>
    <p:sldId id="284" r:id="rId11"/>
    <p:sldId id="262" r:id="rId12"/>
    <p:sldId id="263" r:id="rId13"/>
    <p:sldId id="273" r:id="rId14"/>
    <p:sldId id="276" r:id="rId15"/>
    <p:sldId id="278" r:id="rId16"/>
    <p:sldId id="27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04A87-5976-95D6-9A0E-A164F5A52176}" v="929" dt="2020-04-20T19:26:59.922"/>
    <p1510:client id="{DBB1B6A9-C94B-74DB-D8B0-3CB292D62E93}" v="2714" dt="2020-04-03T19:29:57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77" d="100"/>
          <a:sy n="77" d="100"/>
        </p:scale>
        <p:origin x="86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53EB7-1AC3-4362-85EC-DE0F924C95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6D94CE-5A62-4232-A7BC-B8F413CC8B69}">
      <dgm:prSet/>
      <dgm:spPr/>
      <dgm:t>
        <a:bodyPr/>
        <a:lstStyle/>
        <a:p>
          <a:r>
            <a:rPr lang="en-US" b="1"/>
            <a:t>Provide appropriate “flight path” corrections for docking</a:t>
          </a:r>
          <a:endParaRPr lang="en-US"/>
        </a:p>
      </dgm:t>
    </dgm:pt>
    <dgm:pt modelId="{B185004D-08A7-4249-A399-E257F0CF3D7D}" type="parTrans" cxnId="{0C77E176-F838-414B-AF80-DC9B7B700067}">
      <dgm:prSet/>
      <dgm:spPr/>
      <dgm:t>
        <a:bodyPr/>
        <a:lstStyle/>
        <a:p>
          <a:endParaRPr lang="en-US"/>
        </a:p>
      </dgm:t>
    </dgm:pt>
    <dgm:pt modelId="{E8A270BE-715B-4DCA-A828-13CFBEB417DD}" type="sibTrans" cxnId="{0C77E176-F838-414B-AF80-DC9B7B700067}">
      <dgm:prSet/>
      <dgm:spPr/>
      <dgm:t>
        <a:bodyPr/>
        <a:lstStyle/>
        <a:p>
          <a:endParaRPr lang="en-US"/>
        </a:p>
      </dgm:t>
    </dgm:pt>
    <dgm:pt modelId="{EF0CED8C-6E60-496C-AF61-5FFC2B642976}">
      <dgm:prSet/>
      <dgm:spPr/>
      <dgm:t>
        <a:bodyPr/>
        <a:lstStyle/>
        <a:p>
          <a:r>
            <a:rPr lang="en-US" b="1"/>
            <a:t>Display distance in meters to ideal docking position</a:t>
          </a:r>
          <a:endParaRPr lang="en-US"/>
        </a:p>
      </dgm:t>
    </dgm:pt>
    <dgm:pt modelId="{ACA11C55-7EFC-4B36-8434-88BDD58EDB5C}" type="parTrans" cxnId="{8E116117-F00A-4B4D-88DC-A1D5FFDEBF30}">
      <dgm:prSet/>
      <dgm:spPr/>
      <dgm:t>
        <a:bodyPr/>
        <a:lstStyle/>
        <a:p>
          <a:endParaRPr lang="en-US"/>
        </a:p>
      </dgm:t>
    </dgm:pt>
    <dgm:pt modelId="{18B1E740-321A-41E5-8E69-4BF0019E6890}" type="sibTrans" cxnId="{8E116117-F00A-4B4D-88DC-A1D5FFDEBF30}">
      <dgm:prSet/>
      <dgm:spPr/>
      <dgm:t>
        <a:bodyPr/>
        <a:lstStyle/>
        <a:p>
          <a:endParaRPr lang="en-US"/>
        </a:p>
      </dgm:t>
    </dgm:pt>
    <dgm:pt modelId="{0579443E-83B7-4701-AD95-23DFC33F41EF}">
      <dgm:prSet/>
      <dgm:spPr/>
      <dgm:t>
        <a:bodyPr/>
        <a:lstStyle/>
        <a:p>
          <a:r>
            <a:rPr lang="en-US" b="1"/>
            <a:t>Display ideal docking position with a graphic</a:t>
          </a:r>
          <a:endParaRPr lang="en-US"/>
        </a:p>
      </dgm:t>
    </dgm:pt>
    <dgm:pt modelId="{0876F647-DB6D-4B56-A45F-51375630400F}" type="parTrans" cxnId="{CE7B42AB-EC5B-4B0C-818E-010DAE4DE0A2}">
      <dgm:prSet/>
      <dgm:spPr/>
      <dgm:t>
        <a:bodyPr/>
        <a:lstStyle/>
        <a:p>
          <a:endParaRPr lang="en-US"/>
        </a:p>
      </dgm:t>
    </dgm:pt>
    <dgm:pt modelId="{3142E264-3A55-413F-903C-2E0370DA0BAD}" type="sibTrans" cxnId="{CE7B42AB-EC5B-4B0C-818E-010DAE4DE0A2}">
      <dgm:prSet/>
      <dgm:spPr/>
      <dgm:t>
        <a:bodyPr/>
        <a:lstStyle/>
        <a:p>
          <a:endParaRPr lang="en-US"/>
        </a:p>
      </dgm:t>
    </dgm:pt>
    <dgm:pt modelId="{92494FAF-48EE-4CCD-8652-E62CA5BC7C73}" type="pres">
      <dgm:prSet presAssocID="{2C753EB7-1AC3-4362-85EC-DE0F924C9542}" presName="root" presStyleCnt="0">
        <dgm:presLayoutVars>
          <dgm:dir/>
          <dgm:resizeHandles val="exact"/>
        </dgm:presLayoutVars>
      </dgm:prSet>
      <dgm:spPr/>
    </dgm:pt>
    <dgm:pt modelId="{665DF347-675A-428B-933B-ACA17BBA679D}" type="pres">
      <dgm:prSet presAssocID="{EA6D94CE-5A62-4232-A7BC-B8F413CC8B69}" presName="compNode" presStyleCnt="0"/>
      <dgm:spPr/>
    </dgm:pt>
    <dgm:pt modelId="{A7DA2D3F-62E9-4651-A347-A4DDC29FBC83}" type="pres">
      <dgm:prSet presAssocID="{EA6D94CE-5A62-4232-A7BC-B8F413CC8B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9150A3CC-4FE4-447A-9615-F2AE4E1767B9}" type="pres">
      <dgm:prSet presAssocID="{EA6D94CE-5A62-4232-A7BC-B8F413CC8B69}" presName="spaceRect" presStyleCnt="0"/>
      <dgm:spPr/>
    </dgm:pt>
    <dgm:pt modelId="{E9AB9A1E-8A05-42BB-B78E-3A2794EFAAC2}" type="pres">
      <dgm:prSet presAssocID="{EA6D94CE-5A62-4232-A7BC-B8F413CC8B69}" presName="textRect" presStyleLbl="revTx" presStyleIdx="0" presStyleCnt="3">
        <dgm:presLayoutVars>
          <dgm:chMax val="1"/>
          <dgm:chPref val="1"/>
        </dgm:presLayoutVars>
      </dgm:prSet>
      <dgm:spPr/>
    </dgm:pt>
    <dgm:pt modelId="{2D0F4847-0EC0-409F-B265-AF4960234042}" type="pres">
      <dgm:prSet presAssocID="{E8A270BE-715B-4DCA-A828-13CFBEB417DD}" presName="sibTrans" presStyleCnt="0"/>
      <dgm:spPr/>
    </dgm:pt>
    <dgm:pt modelId="{5CB014E8-4984-4A95-9787-E95369A45BDE}" type="pres">
      <dgm:prSet presAssocID="{EF0CED8C-6E60-496C-AF61-5FFC2B642976}" presName="compNode" presStyleCnt="0"/>
      <dgm:spPr/>
    </dgm:pt>
    <dgm:pt modelId="{EB741C30-C3D1-4842-BCBD-DFF4857CB580}" type="pres">
      <dgm:prSet presAssocID="{EF0CED8C-6E60-496C-AF61-5FFC2B6429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C63875B-C3A8-4323-8EAD-7EE4E017364A}" type="pres">
      <dgm:prSet presAssocID="{EF0CED8C-6E60-496C-AF61-5FFC2B642976}" presName="spaceRect" presStyleCnt="0"/>
      <dgm:spPr/>
    </dgm:pt>
    <dgm:pt modelId="{6A6F709B-FF0C-4E04-96EB-733451EAB918}" type="pres">
      <dgm:prSet presAssocID="{EF0CED8C-6E60-496C-AF61-5FFC2B642976}" presName="textRect" presStyleLbl="revTx" presStyleIdx="1" presStyleCnt="3">
        <dgm:presLayoutVars>
          <dgm:chMax val="1"/>
          <dgm:chPref val="1"/>
        </dgm:presLayoutVars>
      </dgm:prSet>
      <dgm:spPr/>
    </dgm:pt>
    <dgm:pt modelId="{CE8F35B5-70B6-4460-9914-17F116C07356}" type="pres">
      <dgm:prSet presAssocID="{18B1E740-321A-41E5-8E69-4BF0019E6890}" presName="sibTrans" presStyleCnt="0"/>
      <dgm:spPr/>
    </dgm:pt>
    <dgm:pt modelId="{18418746-B37D-4A24-B96F-A9AD2BEACD9B}" type="pres">
      <dgm:prSet presAssocID="{0579443E-83B7-4701-AD95-23DFC33F41EF}" presName="compNode" presStyleCnt="0"/>
      <dgm:spPr/>
    </dgm:pt>
    <dgm:pt modelId="{C62E8D1E-884E-4414-965D-D2D531E96539}" type="pres">
      <dgm:prSet presAssocID="{0579443E-83B7-4701-AD95-23DFC33F4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90AC752-DC7E-4683-87DF-585C35D5008C}" type="pres">
      <dgm:prSet presAssocID="{0579443E-83B7-4701-AD95-23DFC33F41EF}" presName="spaceRect" presStyleCnt="0"/>
      <dgm:spPr/>
    </dgm:pt>
    <dgm:pt modelId="{C7D31FF0-0D43-480B-9EEB-17189B75EDA0}" type="pres">
      <dgm:prSet presAssocID="{0579443E-83B7-4701-AD95-23DFC33F41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C57709-E50D-4174-98E7-66AC0FF8FDFA}" type="presOf" srcId="{EA6D94CE-5A62-4232-A7BC-B8F413CC8B69}" destId="{E9AB9A1E-8A05-42BB-B78E-3A2794EFAAC2}" srcOrd="0" destOrd="0" presId="urn:microsoft.com/office/officeart/2018/2/layout/IconLabelList"/>
    <dgm:cxn modelId="{8E116117-F00A-4B4D-88DC-A1D5FFDEBF30}" srcId="{2C753EB7-1AC3-4362-85EC-DE0F924C9542}" destId="{EF0CED8C-6E60-496C-AF61-5FFC2B642976}" srcOrd="1" destOrd="0" parTransId="{ACA11C55-7EFC-4B36-8434-88BDD58EDB5C}" sibTransId="{18B1E740-321A-41E5-8E69-4BF0019E6890}"/>
    <dgm:cxn modelId="{2E70B417-F182-4153-AE30-BC36856CD230}" type="presOf" srcId="{EF0CED8C-6E60-496C-AF61-5FFC2B642976}" destId="{6A6F709B-FF0C-4E04-96EB-733451EAB918}" srcOrd="0" destOrd="0" presId="urn:microsoft.com/office/officeart/2018/2/layout/IconLabelList"/>
    <dgm:cxn modelId="{0C77E176-F838-414B-AF80-DC9B7B700067}" srcId="{2C753EB7-1AC3-4362-85EC-DE0F924C9542}" destId="{EA6D94CE-5A62-4232-A7BC-B8F413CC8B69}" srcOrd="0" destOrd="0" parTransId="{B185004D-08A7-4249-A399-E257F0CF3D7D}" sibTransId="{E8A270BE-715B-4DCA-A828-13CFBEB417DD}"/>
    <dgm:cxn modelId="{CF4D26AB-6405-4ABD-AB2D-E4B83C394514}" type="presOf" srcId="{2C753EB7-1AC3-4362-85EC-DE0F924C9542}" destId="{92494FAF-48EE-4CCD-8652-E62CA5BC7C73}" srcOrd="0" destOrd="0" presId="urn:microsoft.com/office/officeart/2018/2/layout/IconLabelList"/>
    <dgm:cxn modelId="{CE7B42AB-EC5B-4B0C-818E-010DAE4DE0A2}" srcId="{2C753EB7-1AC3-4362-85EC-DE0F924C9542}" destId="{0579443E-83B7-4701-AD95-23DFC33F41EF}" srcOrd="2" destOrd="0" parTransId="{0876F647-DB6D-4B56-A45F-51375630400F}" sibTransId="{3142E264-3A55-413F-903C-2E0370DA0BAD}"/>
    <dgm:cxn modelId="{47BD74D9-26F3-4264-AB23-E3F3526A57E3}" type="presOf" srcId="{0579443E-83B7-4701-AD95-23DFC33F41EF}" destId="{C7D31FF0-0D43-480B-9EEB-17189B75EDA0}" srcOrd="0" destOrd="0" presId="urn:microsoft.com/office/officeart/2018/2/layout/IconLabelList"/>
    <dgm:cxn modelId="{33B5CD29-A17F-4D16-B513-34C074995AF5}" type="presParOf" srcId="{92494FAF-48EE-4CCD-8652-E62CA5BC7C73}" destId="{665DF347-675A-428B-933B-ACA17BBA679D}" srcOrd="0" destOrd="0" presId="urn:microsoft.com/office/officeart/2018/2/layout/IconLabelList"/>
    <dgm:cxn modelId="{2087EC02-8A08-4AFE-B0F3-2EB00E3EF728}" type="presParOf" srcId="{665DF347-675A-428B-933B-ACA17BBA679D}" destId="{A7DA2D3F-62E9-4651-A347-A4DDC29FBC83}" srcOrd="0" destOrd="0" presId="urn:microsoft.com/office/officeart/2018/2/layout/IconLabelList"/>
    <dgm:cxn modelId="{2CAD9E29-DDD9-40D6-8BB8-7D141E05F883}" type="presParOf" srcId="{665DF347-675A-428B-933B-ACA17BBA679D}" destId="{9150A3CC-4FE4-447A-9615-F2AE4E1767B9}" srcOrd="1" destOrd="0" presId="urn:microsoft.com/office/officeart/2018/2/layout/IconLabelList"/>
    <dgm:cxn modelId="{BBEC83B9-7AD0-424D-B630-84C69D48F5B6}" type="presParOf" srcId="{665DF347-675A-428B-933B-ACA17BBA679D}" destId="{E9AB9A1E-8A05-42BB-B78E-3A2794EFAAC2}" srcOrd="2" destOrd="0" presId="urn:microsoft.com/office/officeart/2018/2/layout/IconLabelList"/>
    <dgm:cxn modelId="{391A8F6A-77FE-4112-B6B7-B7CCF7CBD422}" type="presParOf" srcId="{92494FAF-48EE-4CCD-8652-E62CA5BC7C73}" destId="{2D0F4847-0EC0-409F-B265-AF4960234042}" srcOrd="1" destOrd="0" presId="urn:microsoft.com/office/officeart/2018/2/layout/IconLabelList"/>
    <dgm:cxn modelId="{E79C299C-2247-423D-A07C-3974D2FB8D6B}" type="presParOf" srcId="{92494FAF-48EE-4CCD-8652-E62CA5BC7C73}" destId="{5CB014E8-4984-4A95-9787-E95369A45BDE}" srcOrd="2" destOrd="0" presId="urn:microsoft.com/office/officeart/2018/2/layout/IconLabelList"/>
    <dgm:cxn modelId="{C86F91CB-0CEB-4CD5-B66A-9AC3E8536B3D}" type="presParOf" srcId="{5CB014E8-4984-4A95-9787-E95369A45BDE}" destId="{EB741C30-C3D1-4842-BCBD-DFF4857CB580}" srcOrd="0" destOrd="0" presId="urn:microsoft.com/office/officeart/2018/2/layout/IconLabelList"/>
    <dgm:cxn modelId="{F412FBA3-A7A5-4238-BF6E-F3382DABDC6E}" type="presParOf" srcId="{5CB014E8-4984-4A95-9787-E95369A45BDE}" destId="{6C63875B-C3A8-4323-8EAD-7EE4E017364A}" srcOrd="1" destOrd="0" presId="urn:microsoft.com/office/officeart/2018/2/layout/IconLabelList"/>
    <dgm:cxn modelId="{ADDFF7F1-A263-4102-8385-960339F9638D}" type="presParOf" srcId="{5CB014E8-4984-4A95-9787-E95369A45BDE}" destId="{6A6F709B-FF0C-4E04-96EB-733451EAB918}" srcOrd="2" destOrd="0" presId="urn:microsoft.com/office/officeart/2018/2/layout/IconLabelList"/>
    <dgm:cxn modelId="{12035B93-71E4-4857-8045-24D05CD7CD78}" type="presParOf" srcId="{92494FAF-48EE-4CCD-8652-E62CA5BC7C73}" destId="{CE8F35B5-70B6-4460-9914-17F116C07356}" srcOrd="3" destOrd="0" presId="urn:microsoft.com/office/officeart/2018/2/layout/IconLabelList"/>
    <dgm:cxn modelId="{490E50E1-D5D8-4653-B1EE-5472C85439F4}" type="presParOf" srcId="{92494FAF-48EE-4CCD-8652-E62CA5BC7C73}" destId="{18418746-B37D-4A24-B96F-A9AD2BEACD9B}" srcOrd="4" destOrd="0" presId="urn:microsoft.com/office/officeart/2018/2/layout/IconLabelList"/>
    <dgm:cxn modelId="{B57FB820-B8D6-454B-80AB-22FA7690AFB9}" type="presParOf" srcId="{18418746-B37D-4A24-B96F-A9AD2BEACD9B}" destId="{C62E8D1E-884E-4414-965D-D2D531E96539}" srcOrd="0" destOrd="0" presId="urn:microsoft.com/office/officeart/2018/2/layout/IconLabelList"/>
    <dgm:cxn modelId="{109F3665-2D29-48E7-B5B7-DFB13E5B2B85}" type="presParOf" srcId="{18418746-B37D-4A24-B96F-A9AD2BEACD9B}" destId="{C90AC752-DC7E-4683-87DF-585C35D5008C}" srcOrd="1" destOrd="0" presId="urn:microsoft.com/office/officeart/2018/2/layout/IconLabelList"/>
    <dgm:cxn modelId="{8C8FCA6D-AAC7-42D2-8C76-9B43BCAF3FB9}" type="presParOf" srcId="{18418746-B37D-4A24-B96F-A9AD2BEACD9B}" destId="{C7D31FF0-0D43-480B-9EEB-17189B75ED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68BBE-F7C1-42BA-8968-670FADF65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57C95E-2884-4D38-BED0-44CD8ACCFE1E}">
      <dgm:prSet/>
      <dgm:spPr/>
      <dgm:t>
        <a:bodyPr/>
        <a:lstStyle/>
        <a:p>
          <a:r>
            <a:rPr lang="en-US"/>
            <a:t>Show the user how many meters they must move forward</a:t>
          </a:r>
        </a:p>
      </dgm:t>
    </dgm:pt>
    <dgm:pt modelId="{FF24D2A1-FC15-4260-AA83-F9F116BC089A}" type="parTrans" cxnId="{CEBC23AC-B1A5-4623-B0A9-15A13A85938C}">
      <dgm:prSet/>
      <dgm:spPr/>
      <dgm:t>
        <a:bodyPr/>
        <a:lstStyle/>
        <a:p>
          <a:endParaRPr lang="en-US"/>
        </a:p>
      </dgm:t>
    </dgm:pt>
    <dgm:pt modelId="{E1148DDB-E2FA-44A6-819E-0058A6AEFC29}" type="sibTrans" cxnId="{CEBC23AC-B1A5-4623-B0A9-15A13A85938C}">
      <dgm:prSet/>
      <dgm:spPr/>
      <dgm:t>
        <a:bodyPr/>
        <a:lstStyle/>
        <a:p>
          <a:endParaRPr lang="en-US"/>
        </a:p>
      </dgm:t>
    </dgm:pt>
    <dgm:pt modelId="{D2149874-59AB-49D8-BB9B-CEE83A47F4AD}">
      <dgm:prSet/>
      <dgm:spPr/>
      <dgm:t>
        <a:bodyPr/>
        <a:lstStyle/>
        <a:p>
          <a:r>
            <a:rPr lang="en-US"/>
            <a:t>Simulates the values that would be sent in the flight commands</a:t>
          </a:r>
        </a:p>
      </dgm:t>
    </dgm:pt>
    <dgm:pt modelId="{79F265A9-30E7-42A6-A9B0-F63B66703BB5}" type="parTrans" cxnId="{A3111A93-803C-48BF-9A16-5C1BEC378881}">
      <dgm:prSet/>
      <dgm:spPr/>
      <dgm:t>
        <a:bodyPr/>
        <a:lstStyle/>
        <a:p>
          <a:endParaRPr lang="en-US"/>
        </a:p>
      </dgm:t>
    </dgm:pt>
    <dgm:pt modelId="{29E41230-9610-4F26-A54E-EA0A264BF0F9}" type="sibTrans" cxnId="{A3111A93-803C-48BF-9A16-5C1BEC378881}">
      <dgm:prSet/>
      <dgm:spPr/>
      <dgm:t>
        <a:bodyPr/>
        <a:lstStyle/>
        <a:p>
          <a:endParaRPr lang="en-US"/>
        </a:p>
      </dgm:t>
    </dgm:pt>
    <dgm:pt modelId="{A284B094-8C0E-48B8-8F46-D952A602F3E5}" type="pres">
      <dgm:prSet presAssocID="{5DB68BBE-F7C1-42BA-8968-670FADF65944}" presName="root" presStyleCnt="0">
        <dgm:presLayoutVars>
          <dgm:dir/>
          <dgm:resizeHandles val="exact"/>
        </dgm:presLayoutVars>
      </dgm:prSet>
      <dgm:spPr/>
    </dgm:pt>
    <dgm:pt modelId="{4B47EF69-ADA0-465A-98BC-3760C7F5F1FF}" type="pres">
      <dgm:prSet presAssocID="{6E57C95E-2884-4D38-BED0-44CD8ACCFE1E}" presName="compNode" presStyleCnt="0"/>
      <dgm:spPr/>
    </dgm:pt>
    <dgm:pt modelId="{88A82095-7260-4710-968A-5726E6A94366}" type="pres">
      <dgm:prSet presAssocID="{6E57C95E-2884-4D38-BED0-44CD8ACCFE1E}" presName="bgRect" presStyleLbl="bgShp" presStyleIdx="0" presStyleCnt="2"/>
      <dgm:spPr/>
    </dgm:pt>
    <dgm:pt modelId="{655D2572-AFEA-4316-BAEF-3BE57F27A277}" type="pres">
      <dgm:prSet presAssocID="{6E57C95E-2884-4D38-BED0-44CD8ACCFE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DACFC82-9356-455C-8565-D777046C8B1D}" type="pres">
      <dgm:prSet presAssocID="{6E57C95E-2884-4D38-BED0-44CD8ACCFE1E}" presName="spaceRect" presStyleCnt="0"/>
      <dgm:spPr/>
    </dgm:pt>
    <dgm:pt modelId="{2220F5C3-AB3A-4EFB-8557-B54C1D226CAE}" type="pres">
      <dgm:prSet presAssocID="{6E57C95E-2884-4D38-BED0-44CD8ACCFE1E}" presName="parTx" presStyleLbl="revTx" presStyleIdx="0" presStyleCnt="2">
        <dgm:presLayoutVars>
          <dgm:chMax val="0"/>
          <dgm:chPref val="0"/>
        </dgm:presLayoutVars>
      </dgm:prSet>
      <dgm:spPr/>
    </dgm:pt>
    <dgm:pt modelId="{405127B8-22C0-4457-8ABC-514F6EB25D28}" type="pres">
      <dgm:prSet presAssocID="{E1148DDB-E2FA-44A6-819E-0058A6AEFC29}" presName="sibTrans" presStyleCnt="0"/>
      <dgm:spPr/>
    </dgm:pt>
    <dgm:pt modelId="{3B4B96C3-9D8F-44D0-BCAE-CB2FF62737A5}" type="pres">
      <dgm:prSet presAssocID="{D2149874-59AB-49D8-BB9B-CEE83A47F4AD}" presName="compNode" presStyleCnt="0"/>
      <dgm:spPr/>
    </dgm:pt>
    <dgm:pt modelId="{1ED775B1-22E5-489B-8526-2504F77301E5}" type="pres">
      <dgm:prSet presAssocID="{D2149874-59AB-49D8-BB9B-CEE83A47F4AD}" presName="bgRect" presStyleLbl="bgShp" presStyleIdx="1" presStyleCnt="2"/>
      <dgm:spPr/>
    </dgm:pt>
    <dgm:pt modelId="{09B719CE-920A-4A8B-9A64-AAB195BA37D1}" type="pres">
      <dgm:prSet presAssocID="{D2149874-59AB-49D8-BB9B-CEE83A47F4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75A0809-AACD-42A0-9E24-0E1B991067DD}" type="pres">
      <dgm:prSet presAssocID="{D2149874-59AB-49D8-BB9B-CEE83A47F4AD}" presName="spaceRect" presStyleCnt="0"/>
      <dgm:spPr/>
    </dgm:pt>
    <dgm:pt modelId="{8F5E5635-2927-47AB-9E6C-3EED000C43F5}" type="pres">
      <dgm:prSet presAssocID="{D2149874-59AB-49D8-BB9B-CEE83A47F4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031351-4001-44AB-AC36-BA8BDF9BA5BA}" type="presOf" srcId="{5DB68BBE-F7C1-42BA-8968-670FADF65944}" destId="{A284B094-8C0E-48B8-8F46-D952A602F3E5}" srcOrd="0" destOrd="0" presId="urn:microsoft.com/office/officeart/2018/2/layout/IconVerticalSolidList"/>
    <dgm:cxn modelId="{A3111A93-803C-48BF-9A16-5C1BEC378881}" srcId="{5DB68BBE-F7C1-42BA-8968-670FADF65944}" destId="{D2149874-59AB-49D8-BB9B-CEE83A47F4AD}" srcOrd="1" destOrd="0" parTransId="{79F265A9-30E7-42A6-A9B0-F63B66703BB5}" sibTransId="{29E41230-9610-4F26-A54E-EA0A264BF0F9}"/>
    <dgm:cxn modelId="{CEBC23AC-B1A5-4623-B0A9-15A13A85938C}" srcId="{5DB68BBE-F7C1-42BA-8968-670FADF65944}" destId="{6E57C95E-2884-4D38-BED0-44CD8ACCFE1E}" srcOrd="0" destOrd="0" parTransId="{FF24D2A1-FC15-4260-AA83-F9F116BC089A}" sibTransId="{E1148DDB-E2FA-44A6-819E-0058A6AEFC29}"/>
    <dgm:cxn modelId="{4A7F89B1-5478-4D60-803D-404C0095DF5F}" type="presOf" srcId="{6E57C95E-2884-4D38-BED0-44CD8ACCFE1E}" destId="{2220F5C3-AB3A-4EFB-8557-B54C1D226CAE}" srcOrd="0" destOrd="0" presId="urn:microsoft.com/office/officeart/2018/2/layout/IconVerticalSolidList"/>
    <dgm:cxn modelId="{FB945AE3-A202-4996-ABA9-CE2C46E4BDB2}" type="presOf" srcId="{D2149874-59AB-49D8-BB9B-CEE83A47F4AD}" destId="{8F5E5635-2927-47AB-9E6C-3EED000C43F5}" srcOrd="0" destOrd="0" presId="urn:microsoft.com/office/officeart/2018/2/layout/IconVerticalSolidList"/>
    <dgm:cxn modelId="{C8C3EAE5-5919-4DAB-8408-B31B46BC93D9}" type="presParOf" srcId="{A284B094-8C0E-48B8-8F46-D952A602F3E5}" destId="{4B47EF69-ADA0-465A-98BC-3760C7F5F1FF}" srcOrd="0" destOrd="0" presId="urn:microsoft.com/office/officeart/2018/2/layout/IconVerticalSolidList"/>
    <dgm:cxn modelId="{2A245CFC-B352-4AE4-BC05-BB74315806B6}" type="presParOf" srcId="{4B47EF69-ADA0-465A-98BC-3760C7F5F1FF}" destId="{88A82095-7260-4710-968A-5726E6A94366}" srcOrd="0" destOrd="0" presId="urn:microsoft.com/office/officeart/2018/2/layout/IconVerticalSolidList"/>
    <dgm:cxn modelId="{7DA9D730-D21F-4957-9D07-1A1D3E86CA35}" type="presParOf" srcId="{4B47EF69-ADA0-465A-98BC-3760C7F5F1FF}" destId="{655D2572-AFEA-4316-BAEF-3BE57F27A277}" srcOrd="1" destOrd="0" presId="urn:microsoft.com/office/officeart/2018/2/layout/IconVerticalSolidList"/>
    <dgm:cxn modelId="{3518668E-A4D5-450A-98F6-5B2D3A5BC9B5}" type="presParOf" srcId="{4B47EF69-ADA0-465A-98BC-3760C7F5F1FF}" destId="{3DACFC82-9356-455C-8565-D777046C8B1D}" srcOrd="2" destOrd="0" presId="urn:microsoft.com/office/officeart/2018/2/layout/IconVerticalSolidList"/>
    <dgm:cxn modelId="{C7CE56CB-7CB9-4174-A8A3-17857D2EE3E7}" type="presParOf" srcId="{4B47EF69-ADA0-465A-98BC-3760C7F5F1FF}" destId="{2220F5C3-AB3A-4EFB-8557-B54C1D226CAE}" srcOrd="3" destOrd="0" presId="urn:microsoft.com/office/officeart/2018/2/layout/IconVerticalSolidList"/>
    <dgm:cxn modelId="{DFC03C70-09C2-4595-BA19-1D0A6F18C208}" type="presParOf" srcId="{A284B094-8C0E-48B8-8F46-D952A602F3E5}" destId="{405127B8-22C0-4457-8ABC-514F6EB25D28}" srcOrd="1" destOrd="0" presId="urn:microsoft.com/office/officeart/2018/2/layout/IconVerticalSolidList"/>
    <dgm:cxn modelId="{BAE8840D-8FD8-40CF-A306-68248A3602BC}" type="presParOf" srcId="{A284B094-8C0E-48B8-8F46-D952A602F3E5}" destId="{3B4B96C3-9D8F-44D0-BCAE-CB2FF62737A5}" srcOrd="2" destOrd="0" presId="urn:microsoft.com/office/officeart/2018/2/layout/IconVerticalSolidList"/>
    <dgm:cxn modelId="{47F6761B-3B56-4917-A5EB-ED7E90D07825}" type="presParOf" srcId="{3B4B96C3-9D8F-44D0-BCAE-CB2FF62737A5}" destId="{1ED775B1-22E5-489B-8526-2504F77301E5}" srcOrd="0" destOrd="0" presId="urn:microsoft.com/office/officeart/2018/2/layout/IconVerticalSolidList"/>
    <dgm:cxn modelId="{DE5FC9CB-BA26-440F-A663-9111E42F8B0A}" type="presParOf" srcId="{3B4B96C3-9D8F-44D0-BCAE-CB2FF62737A5}" destId="{09B719CE-920A-4A8B-9A64-AAB195BA37D1}" srcOrd="1" destOrd="0" presId="urn:microsoft.com/office/officeart/2018/2/layout/IconVerticalSolidList"/>
    <dgm:cxn modelId="{5E7E19FF-C87D-44AE-A224-B100B5A09084}" type="presParOf" srcId="{3B4B96C3-9D8F-44D0-BCAE-CB2FF62737A5}" destId="{B75A0809-AACD-42A0-9E24-0E1B991067DD}" srcOrd="2" destOrd="0" presId="urn:microsoft.com/office/officeart/2018/2/layout/IconVerticalSolidList"/>
    <dgm:cxn modelId="{DE55DCDA-59F4-448D-AF97-34EFBAC9DD5E}" type="presParOf" srcId="{3B4B96C3-9D8F-44D0-BCAE-CB2FF62737A5}" destId="{8F5E5635-2927-47AB-9E6C-3EED000C43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A790F-1EC1-4D32-BD8B-52B6919C7C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8E7CE2-0972-4961-8915-D44404843E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Upload simulation source code to FIT github</a:t>
          </a:r>
        </a:p>
      </dgm:t>
    </dgm:pt>
    <dgm:pt modelId="{7F74516C-68F9-4359-B428-BCDC192ACF51}" type="parTrans" cxnId="{0C09FA39-4185-471B-9AFD-35E6C7E834B9}">
      <dgm:prSet/>
      <dgm:spPr/>
      <dgm:t>
        <a:bodyPr/>
        <a:lstStyle/>
        <a:p>
          <a:endParaRPr lang="en-US"/>
        </a:p>
      </dgm:t>
    </dgm:pt>
    <dgm:pt modelId="{3B16AF0F-BE1D-4047-A778-21F3DA880D60}" type="sibTrans" cxnId="{0C09FA39-4185-471B-9AFD-35E6C7E834B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0D54B1A-2BE0-45DA-A61B-E7C14FD91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Integrate with state machince on a Raspberry Pi</a:t>
          </a:r>
        </a:p>
      </dgm:t>
    </dgm:pt>
    <dgm:pt modelId="{D0B90B93-A577-4CC4-99AC-DF284165E473}" type="parTrans" cxnId="{1DFE65E0-F8EA-474F-8B91-EC33F2BCE3FA}">
      <dgm:prSet/>
      <dgm:spPr/>
      <dgm:t>
        <a:bodyPr/>
        <a:lstStyle/>
        <a:p>
          <a:endParaRPr lang="en-US"/>
        </a:p>
      </dgm:t>
    </dgm:pt>
    <dgm:pt modelId="{BD309063-63F7-4BAB-A0C5-E5BEB87CFE85}" type="sibTrans" cxnId="{1DFE65E0-F8EA-474F-8B91-EC33F2BCE3F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21A9EBF-3270-409D-88B6-354AD7F4D9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 the docking method with drone and docking mechanism</a:t>
          </a:r>
        </a:p>
      </dgm:t>
    </dgm:pt>
    <dgm:pt modelId="{3FC6EF98-9EBE-4241-B7D2-5812CD95C27D}" type="parTrans" cxnId="{36149CEF-E461-4169-853F-E8FA3AED6B8A}">
      <dgm:prSet/>
      <dgm:spPr/>
      <dgm:t>
        <a:bodyPr/>
        <a:lstStyle/>
        <a:p>
          <a:endParaRPr lang="en-US"/>
        </a:p>
      </dgm:t>
    </dgm:pt>
    <dgm:pt modelId="{FA2EADF3-E96F-4AE5-B07C-F7CED927294F}" type="sibTrans" cxnId="{36149CEF-E461-4169-853F-E8FA3AED6B8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02646D4-3A65-4B2E-BDB8-E008A4DA90F9}" type="pres">
      <dgm:prSet presAssocID="{1B4A790F-1EC1-4D32-BD8B-52B6919C7C09}" presName="Name0" presStyleCnt="0">
        <dgm:presLayoutVars>
          <dgm:animLvl val="lvl"/>
          <dgm:resizeHandles val="exact"/>
        </dgm:presLayoutVars>
      </dgm:prSet>
      <dgm:spPr/>
    </dgm:pt>
    <dgm:pt modelId="{9A8A6CF2-2F4E-4E46-9592-15A6AAF5A9B1}" type="pres">
      <dgm:prSet presAssocID="{3E8E7CE2-0972-4961-8915-D44404843EBC}" presName="compositeNode" presStyleCnt="0">
        <dgm:presLayoutVars>
          <dgm:bulletEnabled val="1"/>
        </dgm:presLayoutVars>
      </dgm:prSet>
      <dgm:spPr/>
    </dgm:pt>
    <dgm:pt modelId="{2E5451E4-C6E1-4FD9-92AA-F26577469EAA}" type="pres">
      <dgm:prSet presAssocID="{3E8E7CE2-0972-4961-8915-D44404843EBC}" presName="bgRect" presStyleLbl="alignNode1" presStyleIdx="0" presStyleCnt="3"/>
      <dgm:spPr/>
    </dgm:pt>
    <dgm:pt modelId="{79444B2F-27E3-48EC-AA1A-37F669D949F9}" type="pres">
      <dgm:prSet presAssocID="{3B16AF0F-BE1D-4047-A778-21F3DA880D6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B984522-11A7-4C20-88B4-7CD9877ADC4A}" type="pres">
      <dgm:prSet presAssocID="{3E8E7CE2-0972-4961-8915-D44404843EBC}" presName="nodeRect" presStyleLbl="alignNode1" presStyleIdx="0" presStyleCnt="3">
        <dgm:presLayoutVars>
          <dgm:bulletEnabled val="1"/>
        </dgm:presLayoutVars>
      </dgm:prSet>
      <dgm:spPr/>
    </dgm:pt>
    <dgm:pt modelId="{1956C602-43BD-4137-9C20-65124D4ED0E4}" type="pres">
      <dgm:prSet presAssocID="{3B16AF0F-BE1D-4047-A778-21F3DA880D60}" presName="sibTrans" presStyleCnt="0"/>
      <dgm:spPr/>
    </dgm:pt>
    <dgm:pt modelId="{F3B8329C-3543-4A9D-8E6A-FDA0C08568D8}" type="pres">
      <dgm:prSet presAssocID="{30D54B1A-2BE0-45DA-A61B-E7C14FD91A6B}" presName="compositeNode" presStyleCnt="0">
        <dgm:presLayoutVars>
          <dgm:bulletEnabled val="1"/>
        </dgm:presLayoutVars>
      </dgm:prSet>
      <dgm:spPr/>
    </dgm:pt>
    <dgm:pt modelId="{E4FB0A79-A243-47C7-85FB-408B1A464C35}" type="pres">
      <dgm:prSet presAssocID="{30D54B1A-2BE0-45DA-A61B-E7C14FD91A6B}" presName="bgRect" presStyleLbl="alignNode1" presStyleIdx="1" presStyleCnt="3"/>
      <dgm:spPr/>
    </dgm:pt>
    <dgm:pt modelId="{F5316443-8AF1-45A9-9C9A-B62D92914F1B}" type="pres">
      <dgm:prSet presAssocID="{BD309063-63F7-4BAB-A0C5-E5BEB87CFE8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635A6AF-A95A-4897-A93F-97922568BA8D}" type="pres">
      <dgm:prSet presAssocID="{30D54B1A-2BE0-45DA-A61B-E7C14FD91A6B}" presName="nodeRect" presStyleLbl="alignNode1" presStyleIdx="1" presStyleCnt="3">
        <dgm:presLayoutVars>
          <dgm:bulletEnabled val="1"/>
        </dgm:presLayoutVars>
      </dgm:prSet>
      <dgm:spPr/>
    </dgm:pt>
    <dgm:pt modelId="{1AA11A3D-1004-4567-B604-2A3314B60DC7}" type="pres">
      <dgm:prSet presAssocID="{BD309063-63F7-4BAB-A0C5-E5BEB87CFE85}" presName="sibTrans" presStyleCnt="0"/>
      <dgm:spPr/>
    </dgm:pt>
    <dgm:pt modelId="{5BADEF97-8619-4CA1-A40B-3D03703DAD39}" type="pres">
      <dgm:prSet presAssocID="{A21A9EBF-3270-409D-88B6-354AD7F4D902}" presName="compositeNode" presStyleCnt="0">
        <dgm:presLayoutVars>
          <dgm:bulletEnabled val="1"/>
        </dgm:presLayoutVars>
      </dgm:prSet>
      <dgm:spPr/>
    </dgm:pt>
    <dgm:pt modelId="{E70341EA-4C1A-44EC-9867-42F549E2E13B}" type="pres">
      <dgm:prSet presAssocID="{A21A9EBF-3270-409D-88B6-354AD7F4D902}" presName="bgRect" presStyleLbl="alignNode1" presStyleIdx="2" presStyleCnt="3"/>
      <dgm:spPr/>
    </dgm:pt>
    <dgm:pt modelId="{AA5C2C59-19B4-4CD1-A757-3C6D00063022}" type="pres">
      <dgm:prSet presAssocID="{FA2EADF3-E96F-4AE5-B07C-F7CED927294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E47AD4C-30CB-4E6A-9631-F46B99E2501A}" type="pres">
      <dgm:prSet presAssocID="{A21A9EBF-3270-409D-88B6-354AD7F4D90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C09FA39-4185-471B-9AFD-35E6C7E834B9}" srcId="{1B4A790F-1EC1-4D32-BD8B-52B6919C7C09}" destId="{3E8E7CE2-0972-4961-8915-D44404843EBC}" srcOrd="0" destOrd="0" parTransId="{7F74516C-68F9-4359-B428-BCDC192ACF51}" sibTransId="{3B16AF0F-BE1D-4047-A778-21F3DA880D60}"/>
    <dgm:cxn modelId="{EDC1CF3A-E550-4291-A111-2A34FA07BFFA}" type="presOf" srcId="{3E8E7CE2-0972-4961-8915-D44404843EBC}" destId="{2E5451E4-C6E1-4FD9-92AA-F26577469EAA}" srcOrd="0" destOrd="0" presId="urn:microsoft.com/office/officeart/2016/7/layout/LinearBlockProcessNumbered"/>
    <dgm:cxn modelId="{57183743-DE25-4F70-9B93-329BEC251AE8}" type="presOf" srcId="{3E8E7CE2-0972-4961-8915-D44404843EBC}" destId="{CB984522-11A7-4C20-88B4-7CD9877ADC4A}" srcOrd="1" destOrd="0" presId="urn:microsoft.com/office/officeart/2016/7/layout/LinearBlockProcessNumbered"/>
    <dgm:cxn modelId="{1309E873-77AC-46FE-BD1E-4C04A1E5BA81}" type="presOf" srcId="{FA2EADF3-E96F-4AE5-B07C-F7CED927294F}" destId="{AA5C2C59-19B4-4CD1-A757-3C6D00063022}" srcOrd="0" destOrd="0" presId="urn:microsoft.com/office/officeart/2016/7/layout/LinearBlockProcessNumbered"/>
    <dgm:cxn modelId="{8399D57E-7350-48E9-B28B-E115197C9B1F}" type="presOf" srcId="{30D54B1A-2BE0-45DA-A61B-E7C14FD91A6B}" destId="{F635A6AF-A95A-4897-A93F-97922568BA8D}" srcOrd="1" destOrd="0" presId="urn:microsoft.com/office/officeart/2016/7/layout/LinearBlockProcessNumbered"/>
    <dgm:cxn modelId="{35DBCF84-C868-46D4-8F2D-DA4155FA2D2B}" type="presOf" srcId="{30D54B1A-2BE0-45DA-A61B-E7C14FD91A6B}" destId="{E4FB0A79-A243-47C7-85FB-408B1A464C35}" srcOrd="0" destOrd="0" presId="urn:microsoft.com/office/officeart/2016/7/layout/LinearBlockProcessNumbered"/>
    <dgm:cxn modelId="{90492B88-D7FD-4FE7-ADCC-F2712441F66E}" type="presOf" srcId="{1B4A790F-1EC1-4D32-BD8B-52B6919C7C09}" destId="{002646D4-3A65-4B2E-BDB8-E008A4DA90F9}" srcOrd="0" destOrd="0" presId="urn:microsoft.com/office/officeart/2016/7/layout/LinearBlockProcessNumbered"/>
    <dgm:cxn modelId="{804440C3-44DA-4BF6-87B5-6BBAE869190F}" type="presOf" srcId="{A21A9EBF-3270-409D-88B6-354AD7F4D902}" destId="{E70341EA-4C1A-44EC-9867-42F549E2E13B}" srcOrd="0" destOrd="0" presId="urn:microsoft.com/office/officeart/2016/7/layout/LinearBlockProcessNumbered"/>
    <dgm:cxn modelId="{1DFE65E0-F8EA-474F-8B91-EC33F2BCE3FA}" srcId="{1B4A790F-1EC1-4D32-BD8B-52B6919C7C09}" destId="{30D54B1A-2BE0-45DA-A61B-E7C14FD91A6B}" srcOrd="1" destOrd="0" parTransId="{D0B90B93-A577-4CC4-99AC-DF284165E473}" sibTransId="{BD309063-63F7-4BAB-A0C5-E5BEB87CFE85}"/>
    <dgm:cxn modelId="{197367E0-4D7F-4372-853A-5505D97A1E83}" type="presOf" srcId="{BD309063-63F7-4BAB-A0C5-E5BEB87CFE85}" destId="{F5316443-8AF1-45A9-9C9A-B62D92914F1B}" srcOrd="0" destOrd="0" presId="urn:microsoft.com/office/officeart/2016/7/layout/LinearBlockProcessNumbered"/>
    <dgm:cxn modelId="{DB5541E8-A3AB-4CC0-B1EB-6DDB213CFA21}" type="presOf" srcId="{3B16AF0F-BE1D-4047-A778-21F3DA880D60}" destId="{79444B2F-27E3-48EC-AA1A-37F669D949F9}" srcOrd="0" destOrd="0" presId="urn:microsoft.com/office/officeart/2016/7/layout/LinearBlockProcessNumbered"/>
    <dgm:cxn modelId="{36149CEF-E461-4169-853F-E8FA3AED6B8A}" srcId="{1B4A790F-1EC1-4D32-BD8B-52B6919C7C09}" destId="{A21A9EBF-3270-409D-88B6-354AD7F4D902}" srcOrd="2" destOrd="0" parTransId="{3FC6EF98-9EBE-4241-B7D2-5812CD95C27D}" sibTransId="{FA2EADF3-E96F-4AE5-B07C-F7CED927294F}"/>
    <dgm:cxn modelId="{6B8173F6-CC8E-418C-9014-2AE4E19F8559}" type="presOf" srcId="{A21A9EBF-3270-409D-88B6-354AD7F4D902}" destId="{BE47AD4C-30CB-4E6A-9631-F46B99E2501A}" srcOrd="1" destOrd="0" presId="urn:microsoft.com/office/officeart/2016/7/layout/LinearBlockProcessNumbered"/>
    <dgm:cxn modelId="{9F510C2A-B941-4B5C-91ED-B442D1ED3255}" type="presParOf" srcId="{002646D4-3A65-4B2E-BDB8-E008A4DA90F9}" destId="{9A8A6CF2-2F4E-4E46-9592-15A6AAF5A9B1}" srcOrd="0" destOrd="0" presId="urn:microsoft.com/office/officeart/2016/7/layout/LinearBlockProcessNumbered"/>
    <dgm:cxn modelId="{D5B22C54-F4E4-43D0-A62B-BE5781363CE3}" type="presParOf" srcId="{9A8A6CF2-2F4E-4E46-9592-15A6AAF5A9B1}" destId="{2E5451E4-C6E1-4FD9-92AA-F26577469EAA}" srcOrd="0" destOrd="0" presId="urn:microsoft.com/office/officeart/2016/7/layout/LinearBlockProcessNumbered"/>
    <dgm:cxn modelId="{E9941424-AB5D-4AA8-B178-B480E8CBD0A0}" type="presParOf" srcId="{9A8A6CF2-2F4E-4E46-9592-15A6AAF5A9B1}" destId="{79444B2F-27E3-48EC-AA1A-37F669D949F9}" srcOrd="1" destOrd="0" presId="urn:microsoft.com/office/officeart/2016/7/layout/LinearBlockProcessNumbered"/>
    <dgm:cxn modelId="{9729BCFB-8D7F-4114-92BE-38C18EE0279D}" type="presParOf" srcId="{9A8A6CF2-2F4E-4E46-9592-15A6AAF5A9B1}" destId="{CB984522-11A7-4C20-88B4-7CD9877ADC4A}" srcOrd="2" destOrd="0" presId="urn:microsoft.com/office/officeart/2016/7/layout/LinearBlockProcessNumbered"/>
    <dgm:cxn modelId="{392523E9-4770-4B41-A5BA-E0A4A4CFFBC6}" type="presParOf" srcId="{002646D4-3A65-4B2E-BDB8-E008A4DA90F9}" destId="{1956C602-43BD-4137-9C20-65124D4ED0E4}" srcOrd="1" destOrd="0" presId="urn:microsoft.com/office/officeart/2016/7/layout/LinearBlockProcessNumbered"/>
    <dgm:cxn modelId="{E1FF607E-D394-4866-84A5-173EC4B1FD92}" type="presParOf" srcId="{002646D4-3A65-4B2E-BDB8-E008A4DA90F9}" destId="{F3B8329C-3543-4A9D-8E6A-FDA0C08568D8}" srcOrd="2" destOrd="0" presId="urn:microsoft.com/office/officeart/2016/7/layout/LinearBlockProcessNumbered"/>
    <dgm:cxn modelId="{B7F8AF7C-F81F-4C89-9548-287B9E53113A}" type="presParOf" srcId="{F3B8329C-3543-4A9D-8E6A-FDA0C08568D8}" destId="{E4FB0A79-A243-47C7-85FB-408B1A464C35}" srcOrd="0" destOrd="0" presId="urn:microsoft.com/office/officeart/2016/7/layout/LinearBlockProcessNumbered"/>
    <dgm:cxn modelId="{64D4FC31-7857-4672-9294-15C1ED043588}" type="presParOf" srcId="{F3B8329C-3543-4A9D-8E6A-FDA0C08568D8}" destId="{F5316443-8AF1-45A9-9C9A-B62D92914F1B}" srcOrd="1" destOrd="0" presId="urn:microsoft.com/office/officeart/2016/7/layout/LinearBlockProcessNumbered"/>
    <dgm:cxn modelId="{00E1E659-F315-4232-829F-0F2E91FE5BE2}" type="presParOf" srcId="{F3B8329C-3543-4A9D-8E6A-FDA0C08568D8}" destId="{F635A6AF-A95A-4897-A93F-97922568BA8D}" srcOrd="2" destOrd="0" presId="urn:microsoft.com/office/officeart/2016/7/layout/LinearBlockProcessNumbered"/>
    <dgm:cxn modelId="{6A1CDE27-7161-4D44-AA85-F24882E8BD35}" type="presParOf" srcId="{002646D4-3A65-4B2E-BDB8-E008A4DA90F9}" destId="{1AA11A3D-1004-4567-B604-2A3314B60DC7}" srcOrd="3" destOrd="0" presId="urn:microsoft.com/office/officeart/2016/7/layout/LinearBlockProcessNumbered"/>
    <dgm:cxn modelId="{D22C7B7B-2173-4E98-A89E-B66DF8715F90}" type="presParOf" srcId="{002646D4-3A65-4B2E-BDB8-E008A4DA90F9}" destId="{5BADEF97-8619-4CA1-A40B-3D03703DAD39}" srcOrd="4" destOrd="0" presId="urn:microsoft.com/office/officeart/2016/7/layout/LinearBlockProcessNumbered"/>
    <dgm:cxn modelId="{0B2F864B-377B-4516-A909-78E35D1A777E}" type="presParOf" srcId="{5BADEF97-8619-4CA1-A40B-3D03703DAD39}" destId="{E70341EA-4C1A-44EC-9867-42F549E2E13B}" srcOrd="0" destOrd="0" presId="urn:microsoft.com/office/officeart/2016/7/layout/LinearBlockProcessNumbered"/>
    <dgm:cxn modelId="{5B9CBE1F-B3EF-4122-B816-EF7C128DA93B}" type="presParOf" srcId="{5BADEF97-8619-4CA1-A40B-3D03703DAD39}" destId="{AA5C2C59-19B4-4CD1-A757-3C6D00063022}" srcOrd="1" destOrd="0" presId="urn:microsoft.com/office/officeart/2016/7/layout/LinearBlockProcessNumbered"/>
    <dgm:cxn modelId="{C55103BA-8104-4600-AB11-0BC945D8DB33}" type="presParOf" srcId="{5BADEF97-8619-4CA1-A40B-3D03703DAD39}" destId="{BE47AD4C-30CB-4E6A-9631-F46B99E2501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2D3F-62E9-4651-A347-A4DDC29FBC83}">
      <dsp:nvSpPr>
        <dsp:cNvPr id="0" name=""/>
        <dsp:cNvSpPr/>
      </dsp:nvSpPr>
      <dsp:spPr>
        <a:xfrm>
          <a:off x="1096961" y="334094"/>
          <a:ext cx="1122778" cy="112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9A1E-8A05-42BB-B78E-3A2794EFAAC2}">
      <dsp:nvSpPr>
        <dsp:cNvPr id="0" name=""/>
        <dsp:cNvSpPr/>
      </dsp:nvSpPr>
      <dsp:spPr>
        <a:xfrm>
          <a:off x="410819" y="179624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Provide appropriate “flight path” corrections for docking</a:t>
          </a:r>
          <a:endParaRPr lang="en-US" sz="1700" kern="1200"/>
        </a:p>
      </dsp:txBody>
      <dsp:txXfrm>
        <a:off x="410819" y="1796248"/>
        <a:ext cx="2495062" cy="720000"/>
      </dsp:txXfrm>
    </dsp:sp>
    <dsp:sp modelId="{EB741C30-C3D1-4842-BCBD-DFF4857CB580}">
      <dsp:nvSpPr>
        <dsp:cNvPr id="0" name=""/>
        <dsp:cNvSpPr/>
      </dsp:nvSpPr>
      <dsp:spPr>
        <a:xfrm>
          <a:off x="4028660" y="334094"/>
          <a:ext cx="1122778" cy="112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F709B-FF0C-4E04-96EB-733451EAB918}">
      <dsp:nvSpPr>
        <dsp:cNvPr id="0" name=""/>
        <dsp:cNvSpPr/>
      </dsp:nvSpPr>
      <dsp:spPr>
        <a:xfrm>
          <a:off x="3342517" y="179624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Display distance in meters to ideal docking position</a:t>
          </a:r>
          <a:endParaRPr lang="en-US" sz="1700" kern="1200"/>
        </a:p>
      </dsp:txBody>
      <dsp:txXfrm>
        <a:off x="3342517" y="1796248"/>
        <a:ext cx="2495062" cy="720000"/>
      </dsp:txXfrm>
    </dsp:sp>
    <dsp:sp modelId="{C62E8D1E-884E-4414-965D-D2D531E96539}">
      <dsp:nvSpPr>
        <dsp:cNvPr id="0" name=""/>
        <dsp:cNvSpPr/>
      </dsp:nvSpPr>
      <dsp:spPr>
        <a:xfrm>
          <a:off x="2562810" y="3140014"/>
          <a:ext cx="1122778" cy="112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31FF0-0D43-480B-9EEB-17189B75EDA0}">
      <dsp:nvSpPr>
        <dsp:cNvPr id="0" name=""/>
        <dsp:cNvSpPr/>
      </dsp:nvSpPr>
      <dsp:spPr>
        <a:xfrm>
          <a:off x="1876668" y="460216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Display ideal docking position with a graphic</a:t>
          </a:r>
          <a:endParaRPr lang="en-US" sz="1700" kern="1200"/>
        </a:p>
      </dsp:txBody>
      <dsp:txXfrm>
        <a:off x="1876668" y="4602168"/>
        <a:ext cx="24950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82095-7260-4710-968A-5726E6A9436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2572-AFEA-4316-BAEF-3BE57F27A27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0F5C3-AB3A-4EFB-8557-B54C1D226CA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the user how many meters they must move forward</a:t>
          </a:r>
        </a:p>
      </dsp:txBody>
      <dsp:txXfrm>
        <a:off x="2039300" y="956381"/>
        <a:ext cx="4474303" cy="1765627"/>
      </dsp:txXfrm>
    </dsp:sp>
    <dsp:sp modelId="{1ED775B1-22E5-489B-8526-2504F77301E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719CE-920A-4A8B-9A64-AAB195BA37D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E5635-2927-47AB-9E6C-3EED000C43F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Simulates the values that would be sent in the flight commands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451E4-C6E1-4FD9-92AA-F26577469EAA}">
      <dsp:nvSpPr>
        <dsp:cNvPr id="0" name=""/>
        <dsp:cNvSpPr/>
      </dsp:nvSpPr>
      <dsp:spPr>
        <a:xfrm>
          <a:off x="821" y="0"/>
          <a:ext cx="3327201" cy="3457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Upload simulation source code to FIT github</a:t>
          </a:r>
        </a:p>
      </dsp:txBody>
      <dsp:txXfrm>
        <a:off x="821" y="1383029"/>
        <a:ext cx="3327201" cy="2074545"/>
      </dsp:txXfrm>
    </dsp:sp>
    <dsp:sp modelId="{79444B2F-27E3-48EC-AA1A-37F669D949F9}">
      <dsp:nvSpPr>
        <dsp:cNvPr id="0" name=""/>
        <dsp:cNvSpPr/>
      </dsp:nvSpPr>
      <dsp:spPr>
        <a:xfrm>
          <a:off x="821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383030"/>
      </dsp:txXfrm>
    </dsp:sp>
    <dsp:sp modelId="{E4FB0A79-A243-47C7-85FB-408B1A464C35}">
      <dsp:nvSpPr>
        <dsp:cNvPr id="0" name=""/>
        <dsp:cNvSpPr/>
      </dsp:nvSpPr>
      <dsp:spPr>
        <a:xfrm>
          <a:off x="3594199" y="0"/>
          <a:ext cx="3327201" cy="34575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Integrate with state machince on a Raspberry Pi</a:t>
          </a:r>
        </a:p>
      </dsp:txBody>
      <dsp:txXfrm>
        <a:off x="3594199" y="1383029"/>
        <a:ext cx="3327201" cy="2074545"/>
      </dsp:txXfrm>
    </dsp:sp>
    <dsp:sp modelId="{F5316443-8AF1-45A9-9C9A-B62D92914F1B}">
      <dsp:nvSpPr>
        <dsp:cNvPr id="0" name=""/>
        <dsp:cNvSpPr/>
      </dsp:nvSpPr>
      <dsp:spPr>
        <a:xfrm>
          <a:off x="3594199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383030"/>
      </dsp:txXfrm>
    </dsp:sp>
    <dsp:sp modelId="{E70341EA-4C1A-44EC-9867-42F549E2E13B}">
      <dsp:nvSpPr>
        <dsp:cNvPr id="0" name=""/>
        <dsp:cNvSpPr/>
      </dsp:nvSpPr>
      <dsp:spPr>
        <a:xfrm>
          <a:off x="7187576" y="0"/>
          <a:ext cx="3327201" cy="34575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Test the docking method with drone and docking mechanism</a:t>
          </a:r>
        </a:p>
      </dsp:txBody>
      <dsp:txXfrm>
        <a:off x="7187576" y="1383029"/>
        <a:ext cx="3327201" cy="2074545"/>
      </dsp:txXfrm>
    </dsp:sp>
    <dsp:sp modelId="{AA5C2C59-19B4-4CD1-A757-3C6D00063022}">
      <dsp:nvSpPr>
        <dsp:cNvPr id="0" name=""/>
        <dsp:cNvSpPr/>
      </dsp:nvSpPr>
      <dsp:spPr>
        <a:xfrm>
          <a:off x="7187576" y="0"/>
          <a:ext cx="3327201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38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B3D6-071C-49A5-B8B1-497CF7C9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873B2-82A1-4401-A0BE-F7DC6993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437-F76F-45C4-8F60-01D6368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F6B9-0E65-40A4-8D9D-AFE4901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97F9-56D4-4C73-BA39-3577B78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8CF-282A-4058-B400-837AA54D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62B9C-9ADB-437D-8685-AB2A9DD0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7BF0-ABA6-423E-8908-9372E875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EC8F-48A2-4DAD-A069-201431E1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105-62D3-420A-AAD5-FE30F752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1ECDD-A226-41B3-ADE3-8FEA9F33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BBE1-54D7-424A-8B51-71729FF5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AEE5-9C16-4F92-84DA-5F4592C9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74E1-1BF6-4BDA-A117-C7E6DE0D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E0BE-32FB-4A58-87C5-4BCA16CA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CBB-A9A4-4901-BB5F-FA4CDD8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84DB-B16E-4C84-A28F-9B95C4AF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75B-39A6-4D9E-A942-D2BB337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824B-60FE-434D-B32F-423E2805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75D7-CE97-4AB2-9691-E878B066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7CE0-AA5F-43C5-8F8C-B487D5C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99D8-5A00-415D-BB74-6E9556AE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D72E-12C5-4884-A21E-5F664EE1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D6EA-9BF3-4BD1-A901-1C7884E9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7B72-FBA6-4828-8CD7-A9F4167D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2062-ADA0-4372-9E47-6A38943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86D0-7CF4-40D9-89E0-DF589B5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3061-EBF6-435F-A4B4-6273628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C81-6AF0-41C0-B026-5B26924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633D-D2A4-415E-82D9-84B8D12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675D-A9AC-4518-9F47-7586476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D7C7-495B-4AF1-ACF5-2339B925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EB82-CC16-4F3C-A995-EBBC88A3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CA9A-5D41-4459-A0DD-20146DB0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E530D-87F8-4BC5-A9AD-6E185AC9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421CF-7433-4DAA-A5B3-5CDB7F95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80E3-06DD-490F-ACD7-BA43864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CBCE-D05A-4244-8821-0BABC87D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3F4BC-8541-44FE-9D41-C9472FDC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EE4-3D84-4D27-9B17-A059EB37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38A39-2C1C-4E5B-8D2B-8364D5BE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271D-5609-4DAA-8E2D-B5F0C64C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785DA-EFFA-4698-958E-647F9625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F39B-441E-48EB-BBFA-AACE85CE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06DED-C421-4347-AB02-21926D3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F865-B406-4331-A741-9427E755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662B-9115-4B5E-91E6-E6F991A2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90EE-D89F-4527-9B51-92A8B7C7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EB4B-BEFB-4988-97F9-49D4212B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32E9-9641-4914-BB1A-DD6C0B0F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7DCB-72E4-44F9-85E8-7C698292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3974-D150-486F-B249-57A0A29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BCB-7761-4C1C-BB92-F7D9A39A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1E941-5BA6-4E3A-96AB-16F22223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3527-FC67-4AC5-9E98-E7B0AB6C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85A5-6048-4D07-BA8B-B9785AF6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DD59-5181-419F-BE2E-2A6E0A32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C784-D684-45BD-BBAD-6446E232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A72C9-65FA-4CDF-83FF-98A20800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9663-2C98-46FC-8871-A6F929D3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D2C1-E351-4FA0-95C1-FACD10EE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D5E4-4EA3-48CF-858C-C74ABB3126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4525-FCA3-4D1F-9A61-B3984A80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2DAC-920A-4E3B-BBD2-DC510775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C767-79CE-41B2-AD8F-185B1A93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lIboD5UDQQ?feature=oembed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WSZ59lNUWI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oLCKVgeUI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736C-09DD-401F-8607-A36ED571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7C602-D95A-445D-A052-B226DACE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54B4A-3E6D-4E38-B370-D9DE9917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3097773" cy="73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7FB82-3F66-4F29-A2F3-4FEFD146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Future Plans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627D13-C19B-4450-9820-6F2CF632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96791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73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95FF-2788-4886-B665-55ED8424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386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FA9B5-DEEA-4300-9491-B3BE232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7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9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154BE-0C1F-475C-B402-6BDE71DD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7264" cy="109728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Calibri Light" panose="020F0302020204030204"/>
              </a:rPr>
              <a:t>Program to Detect Object Pose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8D6A-94D6-4404-B03B-BF01DA64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720"/>
            <a:ext cx="3518141" cy="3344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Create an executable program that graphically demonstrates position and orientation estimation</a:t>
            </a:r>
          </a:p>
          <a:p>
            <a:r>
              <a:rPr lang="en-US" sz="2000" dirty="0">
                <a:cs typeface="Calibri"/>
              </a:rPr>
              <a:t>Axes (X, Y, Z) appear on the marker consistent with the OpenCV model</a:t>
            </a:r>
          </a:p>
          <a:p>
            <a:r>
              <a:rPr lang="en-US" sz="2000" dirty="0">
                <a:cs typeface="Calibri"/>
              </a:rPr>
              <a:t>Values displayed represent position and orientation in reference to the camera</a:t>
            </a:r>
          </a:p>
        </p:txBody>
      </p:sp>
      <p:pic>
        <p:nvPicPr>
          <p:cNvPr id="21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8CB582D-3D75-4098-917D-49C28415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81" y="1715656"/>
            <a:ext cx="4554746" cy="38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7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E04C1-F80F-4ECA-A494-F90D269B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Demo</a:t>
            </a:r>
            <a:endParaRPr lang="en-US" sz="2800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003F43B4-7F8C-4537-AEAD-23D37F8B9A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pic>
        <p:nvPicPr>
          <p:cNvPr id="7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30D306A-A24D-498A-8AC3-D90BC768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2987975"/>
            <a:ext cx="3458653" cy="29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AA421-451A-4BEC-AD84-B9048942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Matrix: </a:t>
            </a:r>
            <a:r>
              <a:rPr lang="en-US" sz="5400" dirty="0">
                <a:solidFill>
                  <a:schemeClr val="bg1"/>
                </a:solidFill>
              </a:rPr>
              <a:t>Milestone 6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6D257-12AE-449E-A06E-229D5C87B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319968"/>
              </p:ext>
            </p:extLst>
          </p:nvPr>
        </p:nvGraphicFramePr>
        <p:xfrm>
          <a:off x="320040" y="2618751"/>
          <a:ext cx="11496822" cy="3615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8263">
                  <a:extLst>
                    <a:ext uri="{9D8B030D-6E8A-4147-A177-3AD203B41FA5}">
                      <a16:colId xmlns:a16="http://schemas.microsoft.com/office/drawing/2014/main" val="3448930685"/>
                    </a:ext>
                  </a:extLst>
                </a:gridCol>
                <a:gridCol w="2688559">
                  <a:extLst>
                    <a:ext uri="{9D8B030D-6E8A-4147-A177-3AD203B41FA5}">
                      <a16:colId xmlns:a16="http://schemas.microsoft.com/office/drawing/2014/main" val="160310643"/>
                    </a:ext>
                  </a:extLst>
                </a:gridCol>
              </a:tblGrid>
              <a:tr h="674024">
                <a:tc>
                  <a:txBody>
                    <a:bodyPr/>
                    <a:lstStyle/>
                    <a:p>
                      <a:r>
                        <a:rPr lang="en-US" sz="3000" dirty="0"/>
                        <a:t>Task</a:t>
                      </a:r>
                    </a:p>
                  </a:txBody>
                  <a:tcPr marL="153187" marR="153187" marT="76594" marB="76594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Andrea</a:t>
                      </a:r>
                    </a:p>
                  </a:txBody>
                  <a:tcPr marL="153187" marR="153187" marT="76594" marB="76594"/>
                </a:tc>
                <a:extLst>
                  <a:ext uri="{0D108BD9-81ED-4DB2-BD59-A6C34878D82A}">
                    <a16:rowId xmlns:a16="http://schemas.microsoft.com/office/drawing/2014/main" val="1204517527"/>
                  </a:ext>
                </a:extLst>
              </a:tr>
              <a:tr h="11335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u="none" strike="noStrike" noProof="0" dirty="0"/>
                        <a:t>Use the detection tool to provide appropriate</a:t>
                      </a:r>
                      <a:endParaRPr lang="en-US" sz="30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u="none" strike="noStrike" noProof="0" dirty="0"/>
                        <a:t> “flight path” corrections for docking</a:t>
                      </a:r>
                      <a:endParaRPr lang="en-US" sz="3000" dirty="0"/>
                    </a:p>
                  </a:txBody>
                  <a:tcPr marL="153187" marR="153187" marT="76594" marB="76594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100%</a:t>
                      </a:r>
                    </a:p>
                  </a:txBody>
                  <a:tcPr marL="153187" marR="153187" marT="76594" marB="76594"/>
                </a:tc>
                <a:extLst>
                  <a:ext uri="{0D108BD9-81ED-4DB2-BD59-A6C34878D82A}">
                    <a16:rowId xmlns:a16="http://schemas.microsoft.com/office/drawing/2014/main" val="3261238430"/>
                  </a:ext>
                </a:extLst>
              </a:tr>
              <a:tr h="1133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u="none" strike="noStrike" noProof="0" dirty="0"/>
                        <a:t>Use the detection tool to display distance in meters  to ideal docking position </a:t>
                      </a:r>
                      <a:endParaRPr lang="en-US" sz="3000" dirty="0"/>
                    </a:p>
                  </a:txBody>
                  <a:tcPr marL="153187" marR="153187" marT="76594" marB="76594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100%</a:t>
                      </a:r>
                    </a:p>
                  </a:txBody>
                  <a:tcPr marL="153187" marR="153187" marT="76594" marB="76594"/>
                </a:tc>
                <a:extLst>
                  <a:ext uri="{0D108BD9-81ED-4DB2-BD59-A6C34878D82A}">
                    <a16:rowId xmlns:a16="http://schemas.microsoft.com/office/drawing/2014/main" val="1237160576"/>
                  </a:ext>
                </a:extLst>
              </a:tr>
              <a:tr h="6740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u="none" strike="noStrike" noProof="0" dirty="0"/>
                        <a:t>Display ideal docking position with a graphic</a:t>
                      </a:r>
                      <a:endParaRPr lang="en-US" sz="3000" b="0" i="0" u="none" strike="noStrike" noProof="0" dirty="0">
                        <a:latin typeface="Calibri"/>
                      </a:endParaRPr>
                    </a:p>
                  </a:txBody>
                  <a:tcPr marL="153187" marR="153187" marT="76594" marB="76594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100%</a:t>
                      </a:r>
                    </a:p>
                  </a:txBody>
                  <a:tcPr marL="153187" marR="153187" marT="76594" marB="76594"/>
                </a:tc>
                <a:extLst>
                  <a:ext uri="{0D108BD9-81ED-4DB2-BD59-A6C34878D82A}">
                    <a16:rowId xmlns:a16="http://schemas.microsoft.com/office/drawing/2014/main" val="412563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D7FCE-E7C4-4006-B0DE-26F16C2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Milestone 6: End Goal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E6F1-5CC9-45BF-9A2E-AB04D8AA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900" dirty="0">
                <a:cs typeface="Calibri" panose="020F0502020204030204"/>
              </a:rPr>
              <a:t>Substitute correctional flight path commands with graphics</a:t>
            </a:r>
          </a:p>
          <a:p>
            <a:r>
              <a:rPr lang="en-US" sz="1900" dirty="0">
                <a:cs typeface="Calibri" panose="020F0502020204030204"/>
              </a:rPr>
              <a:t>Icons indicate the corrections that need to be made by the "drone" (webcam)</a:t>
            </a:r>
            <a:endParaRPr lang="en-US" dirty="0"/>
          </a:p>
          <a:p>
            <a:r>
              <a:rPr lang="en-US" sz="1900" dirty="0">
                <a:cs typeface="Calibri" panose="020F0502020204030204"/>
              </a:rPr>
              <a:t>The green outline will be the target of the ideal docking position</a:t>
            </a:r>
          </a:p>
          <a:p>
            <a:r>
              <a:rPr lang="en-US" sz="1900" dirty="0">
                <a:cs typeface="Calibri" panose="020F0502020204030204"/>
              </a:rPr>
              <a:t>Once the "drone" (webcam) is within the ideal docking range, screen indicates "Ready to Dock"</a:t>
            </a:r>
          </a:p>
          <a:p>
            <a:pPr marL="0" indent="0">
              <a:buNone/>
            </a:pPr>
            <a:endParaRPr lang="en-US" sz="1900" dirty="0">
              <a:cs typeface="Calibri" panose="020F0502020204030204"/>
            </a:endParaRPr>
          </a:p>
          <a:p>
            <a:endParaRPr lang="en-US" sz="1900">
              <a:cs typeface="Calibri" panose="020F0502020204030204"/>
            </a:endParaRPr>
          </a:p>
        </p:txBody>
      </p:sp>
      <p:pic>
        <p:nvPicPr>
          <p:cNvPr id="11" name="Picture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50CEF35-41EA-4967-8069-A5823EBE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35" y="700738"/>
            <a:ext cx="6797108" cy="55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2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508A-8A23-4B22-B247-966E1D42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Online Media 3" title="Autonomous Flight Demo - RED Delivery">
            <a:hlinkClick r:id="" action="ppaction://media"/>
            <a:extLst>
              <a:ext uri="{FF2B5EF4-FFF2-40B4-BE49-F238E27FC236}">
                <a16:creationId xmlns:a16="http://schemas.microsoft.com/office/drawing/2014/main" id="{BD1C8B74-7C31-48CD-B5E3-DC69EE4E95B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6757" y="1223778"/>
            <a:ext cx="9032478" cy="50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BC5445-AEF2-42E1-9C08-9FCC3F4CB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-459" r="-772" b="917"/>
          <a:stretch/>
        </p:blipFill>
        <p:spPr bwMode="auto">
          <a:xfrm>
            <a:off x="4662955" y="215655"/>
            <a:ext cx="7432032" cy="32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 close up of an airplane&#10;&#10;Description generated with high confidence">
            <a:extLst>
              <a:ext uri="{FF2B5EF4-FFF2-40B4-BE49-F238E27FC236}">
                <a16:creationId xmlns:a16="http://schemas.microsoft.com/office/drawing/2014/main" id="{B52CEBA1-E9CE-40FA-B314-AB04D376B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3" t="12698" r="565" b="-397"/>
          <a:stretch/>
        </p:blipFill>
        <p:spPr>
          <a:xfrm>
            <a:off x="4547939" y="3681409"/>
            <a:ext cx="7641382" cy="317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DA21-4714-4560-A879-F1764BB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043332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Proof of Concept:</a:t>
            </a:r>
            <a:br>
              <a:rPr lang="en-US" sz="5000" dirty="0">
                <a:solidFill>
                  <a:schemeClr val="bg1"/>
                </a:solidFill>
                <a:cs typeface="Calibri Light"/>
              </a:rPr>
            </a:br>
            <a:r>
              <a:rPr lang="en-US" sz="5000" dirty="0">
                <a:solidFill>
                  <a:schemeClr val="bg1"/>
                </a:solidFill>
                <a:cs typeface="Calibri Light"/>
              </a:rPr>
              <a:t>Docking</a:t>
            </a:r>
            <a:endParaRPr lang="en-US" sz="50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C58CF9F-C1C1-4DE4-85E3-13F3794C11EB}"/>
              </a:ext>
            </a:extLst>
          </p:cNvPr>
          <p:cNvSpPr/>
          <p:nvPr/>
        </p:nvSpPr>
        <p:spPr>
          <a:xfrm>
            <a:off x="10153291" y="1088366"/>
            <a:ext cx="1840300" cy="1825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44DC5-031D-4012-96F3-74F4DEA94C13}"/>
              </a:ext>
            </a:extLst>
          </p:cNvPr>
          <p:cNvCxnSpPr/>
          <p:nvPr/>
        </p:nvCxnSpPr>
        <p:spPr>
          <a:xfrm flipV="1">
            <a:off x="836763" y="3647535"/>
            <a:ext cx="11717545" cy="57509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6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03942-B661-41FE-BF67-90D880B3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Milestone 6: Overview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1D46DE7-079C-46CC-B40A-9A11AACEA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71689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2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DACD3-07AE-42CE-A717-F0649793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Matrix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0EFEDA-FC1E-4C7A-B02F-B4FD77A8C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91809"/>
              </p:ext>
            </p:extLst>
          </p:nvPr>
        </p:nvGraphicFramePr>
        <p:xfrm>
          <a:off x="345024" y="2508611"/>
          <a:ext cx="11496819" cy="363747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21770">
                  <a:extLst>
                    <a:ext uri="{9D8B030D-6E8A-4147-A177-3AD203B41FA5}">
                      <a16:colId xmlns:a16="http://schemas.microsoft.com/office/drawing/2014/main" val="1256041747"/>
                    </a:ext>
                  </a:extLst>
                </a:gridCol>
                <a:gridCol w="2415660">
                  <a:extLst>
                    <a:ext uri="{9D8B030D-6E8A-4147-A177-3AD203B41FA5}">
                      <a16:colId xmlns:a16="http://schemas.microsoft.com/office/drawing/2014/main" val="2297447872"/>
                    </a:ext>
                  </a:extLst>
                </a:gridCol>
                <a:gridCol w="2238472">
                  <a:extLst>
                    <a:ext uri="{9D8B030D-6E8A-4147-A177-3AD203B41FA5}">
                      <a16:colId xmlns:a16="http://schemas.microsoft.com/office/drawing/2014/main" val="1429989882"/>
                    </a:ext>
                  </a:extLst>
                </a:gridCol>
                <a:gridCol w="1920917">
                  <a:extLst>
                    <a:ext uri="{9D8B030D-6E8A-4147-A177-3AD203B41FA5}">
                      <a16:colId xmlns:a16="http://schemas.microsoft.com/office/drawing/2014/main" val="1310233682"/>
                    </a:ext>
                  </a:extLst>
                </a:gridCol>
              </a:tblGrid>
              <a:tr h="417215">
                <a:tc>
                  <a:txBody>
                    <a:bodyPr/>
                    <a:lstStyle/>
                    <a:p>
                      <a:r>
                        <a:rPr lang="en-US" sz="1900"/>
                        <a:t>Task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Completion 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Andrea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To Do</a:t>
                      </a:r>
                    </a:p>
                  </a:txBody>
                  <a:tcPr marL="94822" marR="94822" marT="47411" marB="47411"/>
                </a:tc>
                <a:extLst>
                  <a:ext uri="{0D108BD9-81ED-4DB2-BD59-A6C34878D82A}">
                    <a16:rowId xmlns:a16="http://schemas.microsoft.com/office/drawing/2014/main" val="3982524833"/>
                  </a:ext>
                </a:extLst>
              </a:tr>
              <a:tr h="9861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Use detection tool to provide appropriate “flight path” corrections for docking</a:t>
                      </a:r>
                      <a:endParaRPr lang="en-US" sz="1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noProof="0" dirty="0">
                        <a:latin typeface="Calibri"/>
                      </a:endParaRP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None</a:t>
                      </a:r>
                    </a:p>
                  </a:txBody>
                  <a:tcPr marL="94822" marR="94822" marT="47411" marB="47411"/>
                </a:tc>
                <a:extLst>
                  <a:ext uri="{0D108BD9-81ED-4DB2-BD59-A6C34878D82A}">
                    <a16:rowId xmlns:a16="http://schemas.microsoft.com/office/drawing/2014/main" val="3983668875"/>
                  </a:ext>
                </a:extLst>
              </a:tr>
              <a:tr h="70168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Use detection tool to display distance in meters to ideal docking position </a:t>
                      </a:r>
                      <a:endParaRPr lang="en-US" sz="1900" b="0" i="0" u="none" strike="noStrike" noProof="0" dirty="0">
                        <a:latin typeface="Calibri"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900" b="0" i="0" u="none" strike="noStrike" noProof="0" dirty="0">
                        <a:latin typeface="Calibri"/>
                      </a:endParaRP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None</a:t>
                      </a:r>
                    </a:p>
                  </a:txBody>
                  <a:tcPr marL="94822" marR="94822" marT="47411" marB="47411"/>
                </a:tc>
                <a:extLst>
                  <a:ext uri="{0D108BD9-81ED-4DB2-BD59-A6C34878D82A}">
                    <a16:rowId xmlns:a16="http://schemas.microsoft.com/office/drawing/2014/main" val="1247642466"/>
                  </a:ext>
                </a:extLst>
              </a:tr>
              <a:tr h="1270609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Display ideal docking position with a graphic</a:t>
                      </a:r>
                      <a:endParaRPr lang="en-US"/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100%</a:t>
                      </a:r>
                    </a:p>
                  </a:txBody>
                  <a:tcPr marL="94822" marR="94822" marT="47411" marB="474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None</a:t>
                      </a:r>
                    </a:p>
                  </a:txBody>
                  <a:tcPr marL="94822" marR="94822" marT="47411" marB="47411"/>
                </a:tc>
                <a:extLst>
                  <a:ext uri="{0D108BD9-81ED-4DB2-BD59-A6C34878D82A}">
                    <a16:rowId xmlns:a16="http://schemas.microsoft.com/office/drawing/2014/main" val="313897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229C2-6A23-49F2-96CA-5075B5F5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B09A76-0C6E-46B7-9825-1E5C98ED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84D33-31F1-4F3A-AFBC-5A702C99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Display Flight Path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9817ED-8703-42FA-AD2A-CB7A18C4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4373384"/>
            <a:ext cx="3405900" cy="8290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Based on the location of the marker, determine the appropriate flight path corrections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6CE6EDD-9CE4-4834-B226-46079383C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6617" y="1904430"/>
            <a:ext cx="4414137" cy="35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3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50B1-849F-4970-8E5F-BD3B8322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Display Meters to Ideal Docking Position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01E0C-36A3-493C-95E4-0770126F7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3854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4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DA6A8-0987-415B-AA30-4BD07F7E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7264" cy="109728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Signal Ideal Docking Position Reached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D976-2C84-45BD-990C-CE5FA6BF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720"/>
            <a:ext cx="3518141" cy="3344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Notify the system that the ideal docking position has been reached</a:t>
            </a:r>
          </a:p>
          <a:p>
            <a:r>
              <a:rPr lang="en-US" sz="2000">
                <a:cs typeface="Calibri"/>
              </a:rPr>
              <a:t>This graphic signifies the point in which the system should execute the docking flight command</a:t>
            </a:r>
          </a:p>
        </p:txBody>
      </p:sp>
      <p:pic>
        <p:nvPicPr>
          <p:cNvPr id="4" name="Picture 4" descr="A close up of an airplane&#10;&#10;Description generated with high confidence">
            <a:extLst>
              <a:ext uri="{FF2B5EF4-FFF2-40B4-BE49-F238E27FC236}">
                <a16:creationId xmlns:a16="http://schemas.microsoft.com/office/drawing/2014/main" id="{715D3F3B-2198-4E89-A2C1-B1B2A00A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67" b="-388"/>
          <a:stretch/>
        </p:blipFill>
        <p:spPr>
          <a:xfrm>
            <a:off x="7047781" y="2555894"/>
            <a:ext cx="4554746" cy="21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396C6-A3EB-4B14-ADFF-6C9A8DE4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42E12036-D9C2-4299-982C-26E92063E7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200</Words>
  <Application>Microsoft Office PowerPoint</Application>
  <PresentationFormat>Widescreen</PresentationFormat>
  <Paragraphs>39</Paragraphs>
  <Slides>17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Proof of Concept: Docking</vt:lpstr>
      <vt:lpstr>Milestone 6: Overview</vt:lpstr>
      <vt:lpstr>Project Matrix</vt:lpstr>
      <vt:lpstr>System Overview</vt:lpstr>
      <vt:lpstr>Display Flight Path Corrections</vt:lpstr>
      <vt:lpstr>Display Meters to Ideal Docking Position</vt:lpstr>
      <vt:lpstr>Signal Ideal Docking Position Reached</vt:lpstr>
      <vt:lpstr>Demo</vt:lpstr>
      <vt:lpstr>Future Plans</vt:lpstr>
      <vt:lpstr>Questions?</vt:lpstr>
      <vt:lpstr>Backup Slides</vt:lpstr>
      <vt:lpstr>Program to Detect Object Pose Dynamically</vt:lpstr>
      <vt:lpstr>Demo</vt:lpstr>
      <vt:lpstr>Project Matrix: Milestone 6</vt:lpstr>
      <vt:lpstr>Milestone 6: End Goal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Swanson</dc:creator>
  <cp:lastModifiedBy>Andrea Swanson</cp:lastModifiedBy>
  <cp:revision>732</cp:revision>
  <dcterms:created xsi:type="dcterms:W3CDTF">2019-12-06T20:17:01Z</dcterms:created>
  <dcterms:modified xsi:type="dcterms:W3CDTF">2020-04-20T19:27:26Z</dcterms:modified>
</cp:coreProperties>
</file>