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C187-EAB9-4A3A-9DFE-1CFDFC73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7F466-F3DB-40DE-9AD0-357A92416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5D5C-DDE0-488C-ACB3-C7BEE879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40F1-67E1-4C9A-BA24-BCC7DA82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772D-4574-413D-B437-62F0E255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D5D-5126-4013-A647-D7863BFE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03C76-889A-456D-92EB-69F87A85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2368-0B0D-4289-AD7F-1CEC148D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20AD-4E00-4E5E-98DC-AF0D3060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0515-5FE9-4318-AF6C-467020C8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99BF5-F7A5-423E-8F48-C76EDF56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1862F-04C8-431C-8402-4A3F7CFD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AB2C-D0A3-49D5-9F30-2E27B60B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C236-4A28-4E82-A661-9A2EFE5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47DD-CAEC-469A-A8CC-342246FE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4D2-26F4-4256-9E1C-F34E0E3D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5C27-E3A3-40DF-90EE-14B8B710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3145-E2DC-42A3-9510-56AEFE87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6B54-CDF4-42D5-8E76-41E20177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CE94-52EC-48A9-A5C5-CB2BB94D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9EB-5532-4DFA-85D7-6F8C1B00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67E4-6A62-49C9-BAFE-B1C577AF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ADA1-8958-4804-A0F1-4BCE87D7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436E-DAD4-4FF2-8F70-C1B9197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93A5-CEFA-4948-83C9-93F10367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6D9E-50B0-4A07-96C4-6C23C205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57F9-2A0B-4C54-82C5-6FE5CB8AF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727B-6CB4-49F4-A9C3-C5720B7E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26E4E-95AB-494B-923E-5A405B8C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8609E-50DE-41C2-9927-64F949FE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1E9D-BE72-4573-ABD6-C19FDEA0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00E6-5B48-449D-A503-66CE9111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5F0AA-D341-4A88-AC1C-066BE7E0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315C-F3AE-47D8-85C4-17DE2D14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C6596-1458-4719-80E2-E6E9D9CA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F90FB-FC49-4EAC-B4DF-B1B359DF6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39E9C-A0C8-42AF-B5E1-C90F5CC8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4C925-B740-4A91-AED6-E7D21ADB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BEC22-0A58-4340-B347-FDB9655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FC72-EDF5-4DFB-9880-E370C8E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CC1E6-0111-4A30-B8D2-B028DF7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A25D5-495B-411F-A301-99CDA4FE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7297C-2CF7-48A6-BD04-1EF7553A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35CB5-0739-4541-A24A-9BD56B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671F1-B5A4-4A79-BFCB-718E5EA5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95184-0067-45C9-A011-45D6F413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D995-EB54-4312-ABC8-439BD29D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4CCC-37D7-4867-ADB2-ABD670E6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4F69-55B4-4985-8387-B45A1C58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83E8-D532-46F1-A378-ABA89809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206A6-2D1D-424B-A342-CFBBF400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BD4FA-9BA2-4339-918F-F26F1DF1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E377-4930-4AAB-99F1-1CE05E7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5373D-5043-4564-B3E7-D9912EA9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89CC2-BA51-4A72-A011-6BE38B0D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B38C-5455-4EC4-90E1-2A9EC51F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1055-66C9-40C9-9F50-A970E3B3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81FB-06FF-4822-A587-CE34CB4B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3B283-2F66-48F5-B8D8-60A3E9BF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BA27C-4FEE-47C4-B1F5-28BCD2FC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98638-9A7C-48DD-A2C8-4B3F9B198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C42B-62FC-4ECE-A2A8-744E45CF4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5BC5-A6C8-4B19-B9C7-326A6FBB9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Deployment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DFB3B-B374-48FE-A852-083B7AF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021-1249-477C-8A29-E6CD672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332" y="1953323"/>
            <a:ext cx="4125081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Project Department:  Aerospace</a:t>
            </a:r>
          </a:p>
          <a:p>
            <a:endParaRPr lang="en-US" sz="2000" dirty="0"/>
          </a:p>
          <a:p>
            <a:r>
              <a:rPr lang="en-US" sz="2000" dirty="0"/>
              <a:t>Faculty Sponsor:  Dr. Bhattacharyya</a:t>
            </a:r>
          </a:p>
          <a:p>
            <a:endParaRPr lang="en-US" sz="2000" dirty="0"/>
          </a:p>
          <a:p>
            <a:r>
              <a:rPr lang="en-US" sz="2000" dirty="0"/>
              <a:t>Client: Markus Wilde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B9841-60A9-4F68-8DB7-1D0A86FE88B3}"/>
              </a:ext>
            </a:extLst>
          </p:cNvPr>
          <p:cNvSpPr txBox="1">
            <a:spLocks/>
          </p:cNvSpPr>
          <p:nvPr/>
        </p:nvSpPr>
        <p:spPr>
          <a:xfrm>
            <a:off x="8735517" y="1387188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Team Members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Andrea Swanson –  Software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Marley Scott – Electronics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Miguel Colmenares – Software and Electronics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Basilio Caruso – Project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Murtaza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Fatakdawala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Control Systems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Akshata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Patil – Aerodynamics and Stability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Syed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Faique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 Hussain –Stability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George Chen – Control Systems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 Heath – Structural Engineer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Nishant Sriram Narayanan – Supporting Structural Engineer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Joao Nene  - Supporting Structural Engineer</a:t>
            </a:r>
          </a:p>
        </p:txBody>
      </p:sp>
    </p:spTree>
    <p:extLst>
      <p:ext uri="{BB962C8B-B14F-4D97-AF65-F5344CB8AC3E}">
        <p14:creationId xmlns:p14="http://schemas.microsoft.com/office/powerpoint/2010/main" val="37282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CFF0B-8E6A-45B0-A03A-1C3A4B8A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17F4713-E118-4575-9F02-4CB2FB64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2781604"/>
            <a:ext cx="6217920" cy="2611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D594-3BDC-4DC5-ADC5-C494303E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r>
              <a:rPr lang="en-US" sz="2200"/>
              <a:t>Precise Autonomous Delivery</a:t>
            </a:r>
          </a:p>
          <a:p>
            <a:pPr lvl="1"/>
            <a:r>
              <a:rPr lang="en-US" sz="2200"/>
              <a:t>Delivers a payload to GPS coordinate</a:t>
            </a:r>
          </a:p>
          <a:p>
            <a:pPr lvl="1"/>
            <a:r>
              <a:rPr lang="en-US" sz="2200"/>
              <a:t>Situations where an automobile or manned aircraft is insufficient</a:t>
            </a:r>
          </a:p>
          <a:p>
            <a:pPr lvl="1"/>
            <a:endParaRPr lang="en-US" sz="2200"/>
          </a:p>
          <a:p>
            <a:r>
              <a:rPr lang="en-US" sz="2200"/>
              <a:t>Safety Compliant System</a:t>
            </a:r>
          </a:p>
          <a:p>
            <a:pPr lvl="1"/>
            <a:r>
              <a:rPr lang="en-US" sz="2200"/>
              <a:t>FAA Restrictions</a:t>
            </a:r>
          </a:p>
          <a:p>
            <a:pPr lvl="1"/>
            <a:r>
              <a:rPr lang="en-US" sz="2200"/>
              <a:t>Manual takeover option</a:t>
            </a:r>
          </a:p>
          <a:p>
            <a:pPr lvl="1"/>
            <a:r>
              <a:rPr lang="en-US" sz="2200"/>
              <a:t>Contingency Landing Plan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508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7C68F-A0A7-4866-95FC-6A1C5A00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F441-2739-406C-BCAA-31590D18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GPS Data Exchange</a:t>
            </a:r>
          </a:p>
          <a:p>
            <a:pPr lvl="1"/>
            <a:r>
              <a:rPr lang="en-US" sz="1600" dirty="0"/>
              <a:t>Raspberry Pi’s are aware of each others location</a:t>
            </a:r>
          </a:p>
          <a:p>
            <a:r>
              <a:rPr lang="en-US" sz="2000" dirty="0"/>
              <a:t>Control Systems</a:t>
            </a:r>
          </a:p>
          <a:p>
            <a:pPr lvl="1"/>
            <a:r>
              <a:rPr lang="en-US" sz="1600" dirty="0"/>
              <a:t>Determines successful release/docking/delivery</a:t>
            </a:r>
          </a:p>
          <a:p>
            <a:r>
              <a:rPr lang="en-US" sz="2000" dirty="0"/>
              <a:t>Flight Commands</a:t>
            </a:r>
          </a:p>
          <a:p>
            <a:pPr lvl="1"/>
            <a:r>
              <a:rPr lang="en-US" sz="1600" dirty="0"/>
              <a:t>Allows system to be autonomous </a:t>
            </a:r>
          </a:p>
          <a:p>
            <a:r>
              <a:rPr lang="en-US" sz="2000" dirty="0"/>
              <a:t>Image Tracking</a:t>
            </a:r>
          </a:p>
          <a:p>
            <a:pPr lvl="1"/>
            <a:r>
              <a:rPr lang="en-US" sz="1600" dirty="0"/>
              <a:t>Precise docking </a:t>
            </a:r>
            <a:r>
              <a:rPr lang="en-US" sz="1600" dirty="0" err="1"/>
              <a:t>cabapilities</a:t>
            </a: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B59A9-726E-4321-B52B-6E5AE61A7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r="-1" b="-1"/>
          <a:stretch/>
        </p:blipFill>
        <p:spPr bwMode="auto">
          <a:xfrm>
            <a:off x="5379325" y="643467"/>
            <a:ext cx="6087644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27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0676-7304-4604-B156-A220A75C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0142-957A-4198-84FD-74880E47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1900"/>
              <a:t>Several Subsystems (Software and Hardware) working together</a:t>
            </a:r>
          </a:p>
          <a:p>
            <a:pPr lvl="1"/>
            <a:r>
              <a:rPr lang="en-US" sz="1900"/>
              <a:t>Difficult to isolate errors </a:t>
            </a:r>
          </a:p>
          <a:p>
            <a:r>
              <a:rPr lang="en-US" sz="1900"/>
              <a:t>Limited Processing Power of Raspberry Pi</a:t>
            </a:r>
          </a:p>
          <a:p>
            <a:pPr lvl="1"/>
            <a:r>
              <a:rPr lang="en-US" sz="1900"/>
              <a:t>Image processing running concurrently is expected to be challenging</a:t>
            </a:r>
          </a:p>
          <a:p>
            <a:r>
              <a:rPr lang="en-US" sz="1900"/>
              <a:t>Assurance of Total System Functionality</a:t>
            </a:r>
          </a:p>
          <a:p>
            <a:pPr lvl="1"/>
            <a:r>
              <a:rPr lang="en-US" sz="1900"/>
              <a:t>Sensors, communication, GPS, state machine, camera, batteries, etc.</a:t>
            </a:r>
          </a:p>
          <a:p>
            <a:r>
              <a:rPr lang="en-US" sz="1900"/>
              <a:t>Communication Loss </a:t>
            </a:r>
          </a:p>
          <a:p>
            <a:pPr lvl="1"/>
            <a:r>
              <a:rPr lang="en-US" sz="1900"/>
              <a:t>Need a system in place for error handling if connection is lost</a:t>
            </a:r>
          </a:p>
        </p:txBody>
      </p:sp>
      <p:pic>
        <p:nvPicPr>
          <p:cNvPr id="4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D4512BE-1764-4ADE-9161-FED9250D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5" b="-2"/>
          <a:stretch/>
        </p:blipFill>
        <p:spPr bwMode="auto">
          <a:xfrm>
            <a:off x="6335270" y="2276857"/>
            <a:ext cx="5015484" cy="39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7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AD339-5185-4674-AB44-2C96A8B7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Milestone 4 (February 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05-E667-4BC3-B941-88333931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Optimize a combination of image recognition tools, algorithms, and cameras</a:t>
            </a:r>
          </a:p>
          <a:p>
            <a:r>
              <a:rPr lang="en-US" sz="2400"/>
              <a:t>Test possible patterns </a:t>
            </a:r>
          </a:p>
          <a:p>
            <a:r>
              <a:rPr lang="en-US" sz="2400"/>
              <a:t>Determine the system of hardware and software that yields the most accurate detection</a:t>
            </a:r>
          </a:p>
          <a:p>
            <a:pPr lvl="1"/>
            <a:r>
              <a:rPr lang="en-US"/>
              <a:t>Conditions: motion, distance, etc.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48F0A8-034C-4D5F-AAD4-10A82924C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0" r="4617"/>
          <a:stretch/>
        </p:blipFill>
        <p:spPr bwMode="auto">
          <a:xfrm>
            <a:off x="7829551" y="652230"/>
            <a:ext cx="4042409" cy="15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409623E-E4B7-4FD6-9DA0-6CABE877B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/>
          <a:stretch/>
        </p:blipFill>
        <p:spPr bwMode="auto">
          <a:xfrm>
            <a:off x="7829551" y="3087084"/>
            <a:ext cx="4042410" cy="28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7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52BF-43A9-4C92-B34E-10DED974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Milestone 5 (March 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06F2C-7065-4037-BFBE-C662C58D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69183"/>
            <a:ext cx="5069382" cy="239528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FE17-1682-4319-AD88-D8E783F6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Image Tracking Integration</a:t>
            </a:r>
          </a:p>
          <a:p>
            <a:r>
              <a:rPr lang="en-US" sz="2400"/>
              <a:t>Autonomous Docking Demonstration</a:t>
            </a:r>
          </a:p>
          <a:p>
            <a:pPr lvl="1"/>
            <a:r>
              <a:rPr lang="en-US"/>
              <a:t>Flight path corrections based on object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1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4638E-F717-48E1-B9FD-B88FF862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Milestone 6 (April 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577A-852E-4431-9689-8129179C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Autonomous Mission Completion</a:t>
            </a:r>
          </a:p>
          <a:p>
            <a:pPr lvl="1"/>
            <a:r>
              <a:rPr lang="en-US" sz="2000"/>
              <a:t>Combine all of the functional subsystems to a single functional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6FDD5-11DC-437E-8CC9-E461EE5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35905"/>
            <a:ext cx="6250769" cy="26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68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84231-1453-414D-94E0-42496FF0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10512552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5009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RED Delivery System (Recovery and Deployment System) Software Lead – Andrea Swanson </vt:lpstr>
      <vt:lpstr>Project Information</vt:lpstr>
      <vt:lpstr>Goal</vt:lpstr>
      <vt:lpstr>Approach</vt:lpstr>
      <vt:lpstr>Challenges</vt:lpstr>
      <vt:lpstr>Milestone 4 (February 17)</vt:lpstr>
      <vt:lpstr>Milestone 5 (March 23)</vt:lpstr>
      <vt:lpstr>Milestone 6 (April 20)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Deployment System) Software Lead – Andrea Swanson </dc:title>
  <dc:creator>Andrea Swanson</dc:creator>
  <cp:lastModifiedBy>Andrea Swanson</cp:lastModifiedBy>
  <cp:revision>1</cp:revision>
  <dcterms:created xsi:type="dcterms:W3CDTF">2020-01-24T19:59:17Z</dcterms:created>
  <dcterms:modified xsi:type="dcterms:W3CDTF">2020-01-24T19:59:23Z</dcterms:modified>
</cp:coreProperties>
</file>