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45F94-156B-43EF-9D3E-C1CDA8FF8CA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171036-8153-40D6-A2F4-1A52594925CB}">
      <dgm:prSet/>
      <dgm:spPr/>
      <dgm:t>
        <a:bodyPr/>
        <a:lstStyle/>
        <a:p>
          <a:r>
            <a:rPr lang="en-US" dirty="0"/>
            <a:t>Create a multi-stage delivery system which consists of a fixed wing mothership (parent) and a multirotor (child). The main objective of this project is to develop a system which accurately delivers goods from one place to another in a very short time. </a:t>
          </a:r>
        </a:p>
      </dgm:t>
    </dgm:pt>
    <dgm:pt modelId="{0E2CE408-453C-4F43-8490-4005F14DF68D}" type="parTrans" cxnId="{05205826-5362-496A-AF5A-3C36EAC174DA}">
      <dgm:prSet/>
      <dgm:spPr/>
      <dgm:t>
        <a:bodyPr/>
        <a:lstStyle/>
        <a:p>
          <a:endParaRPr lang="en-US"/>
        </a:p>
      </dgm:t>
    </dgm:pt>
    <dgm:pt modelId="{53078F6B-B872-4BB7-A89A-BA2EBBE32091}" type="sibTrans" cxnId="{05205826-5362-496A-AF5A-3C36EAC174DA}">
      <dgm:prSet/>
      <dgm:spPr/>
      <dgm:t>
        <a:bodyPr/>
        <a:lstStyle/>
        <a:p>
          <a:endParaRPr lang="en-US"/>
        </a:p>
      </dgm:t>
    </dgm:pt>
    <dgm:pt modelId="{B37D2A0C-E01B-4F06-B94B-24B5A375731D}">
      <dgm:prSet/>
      <dgm:spPr/>
      <dgm:t>
        <a:bodyPr/>
        <a:lstStyle/>
        <a:p>
          <a:r>
            <a:rPr lang="en-US" dirty="0"/>
            <a:t>RED (Recovery and Delivery) system is designed to help others in need by delivering medical supplies utilizing unmanned aerial systems. </a:t>
          </a:r>
        </a:p>
      </dgm:t>
    </dgm:pt>
    <dgm:pt modelId="{5532C004-84B7-4156-9F05-91CBFED8B308}" type="parTrans" cxnId="{4A774E8B-C2B1-44B3-BFE6-7A68509F24DC}">
      <dgm:prSet/>
      <dgm:spPr/>
      <dgm:t>
        <a:bodyPr/>
        <a:lstStyle/>
        <a:p>
          <a:endParaRPr lang="en-US"/>
        </a:p>
      </dgm:t>
    </dgm:pt>
    <dgm:pt modelId="{ADF77B98-C34B-4730-BB4E-80418BD995FA}" type="sibTrans" cxnId="{4A774E8B-C2B1-44B3-BFE6-7A68509F24DC}">
      <dgm:prSet/>
      <dgm:spPr/>
      <dgm:t>
        <a:bodyPr/>
        <a:lstStyle/>
        <a:p>
          <a:endParaRPr lang="en-US"/>
        </a:p>
      </dgm:t>
    </dgm:pt>
    <dgm:pt modelId="{6414AB4E-EA8D-45A7-A20A-48139E64FA67}">
      <dgm:prSet/>
      <dgm:spPr/>
      <dgm:t>
        <a:bodyPr/>
        <a:lstStyle/>
        <a:p>
          <a:r>
            <a:rPr lang="en-US" dirty="0"/>
            <a:t>Envisioned to deliver medical kits to people trapped in emergency situations using autonomous flight of both UAVs and building an autonomous package deployment system to make precise deliveries.</a:t>
          </a:r>
        </a:p>
      </dgm:t>
    </dgm:pt>
    <dgm:pt modelId="{F9977171-2250-4C1D-B2C0-A1847B7295E5}" type="parTrans" cxnId="{139C29AC-E23F-4016-93CC-BD1DBE3F1D96}">
      <dgm:prSet/>
      <dgm:spPr/>
      <dgm:t>
        <a:bodyPr/>
        <a:lstStyle/>
        <a:p>
          <a:endParaRPr lang="en-US"/>
        </a:p>
      </dgm:t>
    </dgm:pt>
    <dgm:pt modelId="{3A62078B-6F34-4FC5-870A-3A49A02C2D3C}" type="sibTrans" cxnId="{139C29AC-E23F-4016-93CC-BD1DBE3F1D96}">
      <dgm:prSet/>
      <dgm:spPr/>
      <dgm:t>
        <a:bodyPr/>
        <a:lstStyle/>
        <a:p>
          <a:endParaRPr lang="en-US"/>
        </a:p>
      </dgm:t>
    </dgm:pt>
    <dgm:pt modelId="{EA59D26E-BEC9-4E84-A80C-7AAEC923C23C}" type="pres">
      <dgm:prSet presAssocID="{9BD45F94-156B-43EF-9D3E-C1CDA8FF8CA8}" presName="linear" presStyleCnt="0">
        <dgm:presLayoutVars>
          <dgm:animLvl val="lvl"/>
          <dgm:resizeHandles val="exact"/>
        </dgm:presLayoutVars>
      </dgm:prSet>
      <dgm:spPr/>
    </dgm:pt>
    <dgm:pt modelId="{FABAC7D3-3419-4DA5-BF6D-E200A60C3E37}" type="pres">
      <dgm:prSet presAssocID="{BF171036-8153-40D6-A2F4-1A52594925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CB80FD-02B8-4BFD-AFE1-5AA1A33C8509}" type="pres">
      <dgm:prSet presAssocID="{53078F6B-B872-4BB7-A89A-BA2EBBE32091}" presName="spacer" presStyleCnt="0"/>
      <dgm:spPr/>
    </dgm:pt>
    <dgm:pt modelId="{30607A9B-CA1E-4C48-84BD-C17ED806C90E}" type="pres">
      <dgm:prSet presAssocID="{B37D2A0C-E01B-4F06-B94B-24B5A37573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112C1C-A813-4E47-9DDB-6C95E7036CD2}" type="pres">
      <dgm:prSet presAssocID="{ADF77B98-C34B-4730-BB4E-80418BD995FA}" presName="spacer" presStyleCnt="0"/>
      <dgm:spPr/>
    </dgm:pt>
    <dgm:pt modelId="{BD49BCB8-5CF6-4E2E-BFAF-EFF0DFDFFCCD}" type="pres">
      <dgm:prSet presAssocID="{6414AB4E-EA8D-45A7-A20A-48139E64FA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5205826-5362-496A-AF5A-3C36EAC174DA}" srcId="{9BD45F94-156B-43EF-9D3E-C1CDA8FF8CA8}" destId="{BF171036-8153-40D6-A2F4-1A52594925CB}" srcOrd="0" destOrd="0" parTransId="{0E2CE408-453C-4F43-8490-4005F14DF68D}" sibTransId="{53078F6B-B872-4BB7-A89A-BA2EBBE32091}"/>
    <dgm:cxn modelId="{4A774E8B-C2B1-44B3-BFE6-7A68509F24DC}" srcId="{9BD45F94-156B-43EF-9D3E-C1CDA8FF8CA8}" destId="{B37D2A0C-E01B-4F06-B94B-24B5A375731D}" srcOrd="1" destOrd="0" parTransId="{5532C004-84B7-4156-9F05-91CBFED8B308}" sibTransId="{ADF77B98-C34B-4730-BB4E-80418BD995FA}"/>
    <dgm:cxn modelId="{139C29AC-E23F-4016-93CC-BD1DBE3F1D96}" srcId="{9BD45F94-156B-43EF-9D3E-C1CDA8FF8CA8}" destId="{6414AB4E-EA8D-45A7-A20A-48139E64FA67}" srcOrd="2" destOrd="0" parTransId="{F9977171-2250-4C1D-B2C0-A1847B7295E5}" sibTransId="{3A62078B-6F34-4FC5-870A-3A49A02C2D3C}"/>
    <dgm:cxn modelId="{33F580DB-A885-4E14-AFCA-A3DB3A1B8D56}" type="presOf" srcId="{6414AB4E-EA8D-45A7-A20A-48139E64FA67}" destId="{BD49BCB8-5CF6-4E2E-BFAF-EFF0DFDFFCCD}" srcOrd="0" destOrd="0" presId="urn:microsoft.com/office/officeart/2005/8/layout/vList2"/>
    <dgm:cxn modelId="{EBDC0FE1-A109-43E5-BC0A-194266AD8CC1}" type="presOf" srcId="{9BD45F94-156B-43EF-9D3E-C1CDA8FF8CA8}" destId="{EA59D26E-BEC9-4E84-A80C-7AAEC923C23C}" srcOrd="0" destOrd="0" presId="urn:microsoft.com/office/officeart/2005/8/layout/vList2"/>
    <dgm:cxn modelId="{000085EF-FEC9-4780-A57C-3F928B14B5B1}" type="presOf" srcId="{BF171036-8153-40D6-A2F4-1A52594925CB}" destId="{FABAC7D3-3419-4DA5-BF6D-E200A60C3E37}" srcOrd="0" destOrd="0" presId="urn:microsoft.com/office/officeart/2005/8/layout/vList2"/>
    <dgm:cxn modelId="{2DD67EF7-8262-4DBA-B619-49D026A309D0}" type="presOf" srcId="{B37D2A0C-E01B-4F06-B94B-24B5A375731D}" destId="{30607A9B-CA1E-4C48-84BD-C17ED806C90E}" srcOrd="0" destOrd="0" presId="urn:microsoft.com/office/officeart/2005/8/layout/vList2"/>
    <dgm:cxn modelId="{483C340B-F3E3-4587-A680-A36DC5E9AF05}" type="presParOf" srcId="{EA59D26E-BEC9-4E84-A80C-7AAEC923C23C}" destId="{FABAC7D3-3419-4DA5-BF6D-E200A60C3E37}" srcOrd="0" destOrd="0" presId="urn:microsoft.com/office/officeart/2005/8/layout/vList2"/>
    <dgm:cxn modelId="{C8CCCE38-F016-4A15-B218-4A7B955DE0A1}" type="presParOf" srcId="{EA59D26E-BEC9-4E84-A80C-7AAEC923C23C}" destId="{CBCB80FD-02B8-4BFD-AFE1-5AA1A33C8509}" srcOrd="1" destOrd="0" presId="urn:microsoft.com/office/officeart/2005/8/layout/vList2"/>
    <dgm:cxn modelId="{3F03797B-AF09-4C1C-BA9B-520DADEE3748}" type="presParOf" srcId="{EA59D26E-BEC9-4E84-A80C-7AAEC923C23C}" destId="{30607A9B-CA1E-4C48-84BD-C17ED806C90E}" srcOrd="2" destOrd="0" presId="urn:microsoft.com/office/officeart/2005/8/layout/vList2"/>
    <dgm:cxn modelId="{C87B6296-E120-4E55-9172-51351EA8DF82}" type="presParOf" srcId="{EA59D26E-BEC9-4E84-A80C-7AAEC923C23C}" destId="{C4112C1C-A813-4E47-9DDB-6C95E7036CD2}" srcOrd="3" destOrd="0" presId="urn:microsoft.com/office/officeart/2005/8/layout/vList2"/>
    <dgm:cxn modelId="{4B0E4840-F13C-44EE-A0FA-B79D5334FB93}" type="presParOf" srcId="{EA59D26E-BEC9-4E84-A80C-7AAEC923C23C}" destId="{BD49BCB8-5CF6-4E2E-BFAF-EFF0DFDFFC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7966B4-35CF-4F72-B925-51A6B35627A4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BDA560-8831-4A5C-B535-C7EC5DACBE93}">
      <dgm:prSet/>
      <dgm:spPr/>
      <dgm:t>
        <a:bodyPr/>
        <a:lstStyle/>
        <a:p>
          <a:r>
            <a:rPr lang="en-US" dirty="0"/>
            <a:t>GPS Data Exchange</a:t>
          </a:r>
        </a:p>
      </dgm:t>
    </dgm:pt>
    <dgm:pt modelId="{A265B042-D4D0-4E83-B909-0E3B1B81C5D9}" type="parTrans" cxnId="{B5770D88-548C-452D-A69F-CCEA68559288}">
      <dgm:prSet/>
      <dgm:spPr/>
      <dgm:t>
        <a:bodyPr/>
        <a:lstStyle/>
        <a:p>
          <a:endParaRPr lang="en-US"/>
        </a:p>
      </dgm:t>
    </dgm:pt>
    <dgm:pt modelId="{A424AB29-D3EA-4688-A628-21B00DDCD35A}" type="sibTrans" cxnId="{B5770D88-548C-452D-A69F-CCEA68559288}">
      <dgm:prSet/>
      <dgm:spPr/>
      <dgm:t>
        <a:bodyPr/>
        <a:lstStyle/>
        <a:p>
          <a:endParaRPr lang="en-US"/>
        </a:p>
      </dgm:t>
    </dgm:pt>
    <dgm:pt modelId="{9CB08A42-33A2-423B-A9A1-AD7BC5994888}">
      <dgm:prSet custT="1"/>
      <dgm:spPr/>
      <dgm:t>
        <a:bodyPr/>
        <a:lstStyle/>
        <a:p>
          <a:r>
            <a:rPr lang="en-US" sz="1400" dirty="0"/>
            <a:t>Using a GPS device attached to the Raspberry Pi’s, create a constant data exchange so each UAV is aware of the other’s location.</a:t>
          </a:r>
        </a:p>
      </dgm:t>
    </dgm:pt>
    <dgm:pt modelId="{9FDF6D7A-E0CC-4DDE-B0E7-E9F472EC778F}" type="parTrans" cxnId="{AE630D2E-3ACA-4F93-9DE3-483B356D7B10}">
      <dgm:prSet/>
      <dgm:spPr/>
      <dgm:t>
        <a:bodyPr/>
        <a:lstStyle/>
        <a:p>
          <a:endParaRPr lang="en-US"/>
        </a:p>
      </dgm:t>
    </dgm:pt>
    <dgm:pt modelId="{8B8AB6AC-F17D-4C75-AEB7-54165F6170E0}" type="sibTrans" cxnId="{AE630D2E-3ACA-4F93-9DE3-483B356D7B10}">
      <dgm:prSet/>
      <dgm:spPr/>
      <dgm:t>
        <a:bodyPr/>
        <a:lstStyle/>
        <a:p>
          <a:endParaRPr lang="en-US"/>
        </a:p>
      </dgm:t>
    </dgm:pt>
    <dgm:pt modelId="{336069D5-5E2D-4B71-8A00-F496211A5DF5}">
      <dgm:prSet custT="1"/>
      <dgm:spPr/>
      <dgm:t>
        <a:bodyPr/>
        <a:lstStyle/>
        <a:p>
          <a:r>
            <a:rPr lang="en-US" sz="1400" dirty="0"/>
            <a:t>Determines which stage of the mission the system is in.</a:t>
          </a:r>
        </a:p>
      </dgm:t>
    </dgm:pt>
    <dgm:pt modelId="{5DF994C9-2537-4F77-AA9A-27BCF95EB32C}" type="parTrans" cxnId="{FAB614C4-0D19-4E8F-A22A-5ACD1F2E9056}">
      <dgm:prSet/>
      <dgm:spPr/>
      <dgm:t>
        <a:bodyPr/>
        <a:lstStyle/>
        <a:p>
          <a:endParaRPr lang="en-US"/>
        </a:p>
      </dgm:t>
    </dgm:pt>
    <dgm:pt modelId="{FD11ECAD-5064-4CA5-A45A-B01BAA985249}" type="sibTrans" cxnId="{FAB614C4-0D19-4E8F-A22A-5ACD1F2E9056}">
      <dgm:prSet/>
      <dgm:spPr/>
      <dgm:t>
        <a:bodyPr/>
        <a:lstStyle/>
        <a:p>
          <a:endParaRPr lang="en-US"/>
        </a:p>
      </dgm:t>
    </dgm:pt>
    <dgm:pt modelId="{B4BD609D-2566-4B04-B175-BB7D688D4EDD}">
      <dgm:prSet/>
      <dgm:spPr/>
      <dgm:t>
        <a:bodyPr/>
        <a:lstStyle/>
        <a:p>
          <a:r>
            <a:rPr lang="en-US" dirty="0"/>
            <a:t>Control Systems</a:t>
          </a:r>
        </a:p>
      </dgm:t>
    </dgm:pt>
    <dgm:pt modelId="{9C3EA6A2-2B73-42D1-B3CD-6880D41C539B}" type="parTrans" cxnId="{720EAB65-3DAC-493F-BE28-6FB6A1EE0ED8}">
      <dgm:prSet/>
      <dgm:spPr/>
      <dgm:t>
        <a:bodyPr/>
        <a:lstStyle/>
        <a:p>
          <a:endParaRPr lang="en-US"/>
        </a:p>
      </dgm:t>
    </dgm:pt>
    <dgm:pt modelId="{771EB342-30A9-49B0-9305-D1EFFB5BE719}" type="sibTrans" cxnId="{720EAB65-3DAC-493F-BE28-6FB6A1EE0ED8}">
      <dgm:prSet/>
      <dgm:spPr/>
      <dgm:t>
        <a:bodyPr/>
        <a:lstStyle/>
        <a:p>
          <a:endParaRPr lang="en-US"/>
        </a:p>
      </dgm:t>
    </dgm:pt>
    <dgm:pt modelId="{16745016-BC71-4D02-9E4B-B0B3574724F4}">
      <dgm:prSet/>
      <dgm:spPr/>
      <dgm:t>
        <a:bodyPr/>
        <a:lstStyle/>
        <a:p>
          <a:r>
            <a:rPr lang="en-US" dirty="0"/>
            <a:t>Sensors determine successful deployment and docking, so the system can determine the next step of the mission to complete.</a:t>
          </a:r>
        </a:p>
      </dgm:t>
    </dgm:pt>
    <dgm:pt modelId="{659CBDC3-F587-4CBA-BDA8-BD2581014D8A}" type="parTrans" cxnId="{65D4ADD2-B96F-430E-B962-F7B72B4D0F1E}">
      <dgm:prSet/>
      <dgm:spPr/>
      <dgm:t>
        <a:bodyPr/>
        <a:lstStyle/>
        <a:p>
          <a:endParaRPr lang="en-US"/>
        </a:p>
      </dgm:t>
    </dgm:pt>
    <dgm:pt modelId="{B97F6FF6-B369-48BB-A9E4-8918030F4A4F}" type="sibTrans" cxnId="{65D4ADD2-B96F-430E-B962-F7B72B4D0F1E}">
      <dgm:prSet/>
      <dgm:spPr/>
      <dgm:t>
        <a:bodyPr/>
        <a:lstStyle/>
        <a:p>
          <a:endParaRPr lang="en-US"/>
        </a:p>
      </dgm:t>
    </dgm:pt>
    <dgm:pt modelId="{CF19DDAF-E1EC-4698-A257-15B3EBB37BFF}">
      <dgm:prSet/>
      <dgm:spPr/>
      <dgm:t>
        <a:bodyPr/>
        <a:lstStyle/>
        <a:p>
          <a:r>
            <a:rPr lang="en-US" dirty="0"/>
            <a:t>Flight Commands</a:t>
          </a:r>
        </a:p>
      </dgm:t>
    </dgm:pt>
    <dgm:pt modelId="{B2819379-F9A3-4521-B9E9-4909C4318DD5}" type="parTrans" cxnId="{BE85BD86-E00C-4359-94CC-166C50430E6C}">
      <dgm:prSet/>
      <dgm:spPr/>
      <dgm:t>
        <a:bodyPr/>
        <a:lstStyle/>
        <a:p>
          <a:endParaRPr lang="en-US"/>
        </a:p>
      </dgm:t>
    </dgm:pt>
    <dgm:pt modelId="{C5BA4DBE-DEAC-4C5D-B12C-6DB20DE52617}" type="sibTrans" cxnId="{BE85BD86-E00C-4359-94CC-166C50430E6C}">
      <dgm:prSet/>
      <dgm:spPr/>
      <dgm:t>
        <a:bodyPr/>
        <a:lstStyle/>
        <a:p>
          <a:endParaRPr lang="en-US"/>
        </a:p>
      </dgm:t>
    </dgm:pt>
    <dgm:pt modelId="{11AE00C6-0A85-4219-930D-A2A77D4E2036}">
      <dgm:prSet/>
      <dgm:spPr/>
      <dgm:t>
        <a:bodyPr/>
        <a:lstStyle/>
        <a:p>
          <a:r>
            <a:rPr lang="en-US" dirty="0"/>
            <a:t>Sends the appropriate flight commands (based on the current mission stage and GPS coordinates) from Raspberry Pi to </a:t>
          </a:r>
          <a:r>
            <a:rPr lang="en-US" dirty="0" err="1"/>
            <a:t>Pixhawk</a:t>
          </a:r>
          <a:r>
            <a:rPr lang="en-US" dirty="0"/>
            <a:t>.</a:t>
          </a:r>
        </a:p>
      </dgm:t>
    </dgm:pt>
    <dgm:pt modelId="{A55EEADE-94B4-4FE5-8B52-0B8DEED4C6AD}" type="parTrans" cxnId="{42D3848B-8C8F-4B12-814A-38026D4AFFB8}">
      <dgm:prSet/>
      <dgm:spPr/>
      <dgm:t>
        <a:bodyPr/>
        <a:lstStyle/>
        <a:p>
          <a:endParaRPr lang="en-US"/>
        </a:p>
      </dgm:t>
    </dgm:pt>
    <dgm:pt modelId="{3A9EA2E5-024D-4702-90B8-DBFBECBB3EFE}" type="sibTrans" cxnId="{42D3848B-8C8F-4B12-814A-38026D4AFFB8}">
      <dgm:prSet/>
      <dgm:spPr/>
      <dgm:t>
        <a:bodyPr/>
        <a:lstStyle/>
        <a:p>
          <a:endParaRPr lang="en-US"/>
        </a:p>
      </dgm:t>
    </dgm:pt>
    <dgm:pt modelId="{7CAD092E-50AB-4DF2-A1D9-787D9DF84497}">
      <dgm:prSet/>
      <dgm:spPr/>
      <dgm:t>
        <a:bodyPr/>
        <a:lstStyle/>
        <a:p>
          <a:r>
            <a:rPr lang="en-US" dirty="0"/>
            <a:t>Allows the system to act autonomously.</a:t>
          </a:r>
        </a:p>
      </dgm:t>
    </dgm:pt>
    <dgm:pt modelId="{5A87753A-2827-465D-9225-201159C4CFFC}" type="parTrans" cxnId="{33D8B8E8-8F6E-4257-9BF6-9DE48A545C46}">
      <dgm:prSet/>
      <dgm:spPr/>
      <dgm:t>
        <a:bodyPr/>
        <a:lstStyle/>
        <a:p>
          <a:endParaRPr lang="en-US"/>
        </a:p>
      </dgm:t>
    </dgm:pt>
    <dgm:pt modelId="{636A0AE6-8E2B-4DD4-86F2-0C33314E6F4C}" type="sibTrans" cxnId="{33D8B8E8-8F6E-4257-9BF6-9DE48A545C46}">
      <dgm:prSet/>
      <dgm:spPr/>
      <dgm:t>
        <a:bodyPr/>
        <a:lstStyle/>
        <a:p>
          <a:endParaRPr lang="en-US"/>
        </a:p>
      </dgm:t>
    </dgm:pt>
    <dgm:pt modelId="{B074743F-3BE5-4E87-AA78-C83E630AA8BC}" type="pres">
      <dgm:prSet presAssocID="{9C7966B4-35CF-4F72-B925-51A6B35627A4}" presName="Name0" presStyleCnt="0">
        <dgm:presLayoutVars>
          <dgm:dir/>
          <dgm:animLvl val="lvl"/>
          <dgm:resizeHandles val="exact"/>
        </dgm:presLayoutVars>
      </dgm:prSet>
      <dgm:spPr/>
    </dgm:pt>
    <dgm:pt modelId="{360DEE19-246C-43B1-89D0-A7B2469FB46C}" type="pres">
      <dgm:prSet presAssocID="{D2BDA560-8831-4A5C-B535-C7EC5DACBE93}" presName="linNode" presStyleCnt="0"/>
      <dgm:spPr/>
    </dgm:pt>
    <dgm:pt modelId="{A2BEF585-EFD5-40BE-B3B6-D3E3C3F577B3}" type="pres">
      <dgm:prSet presAssocID="{D2BDA560-8831-4A5C-B535-C7EC5DACBE93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4A7749B-81A1-4404-9FA8-4ABFBCC769F7}" type="pres">
      <dgm:prSet presAssocID="{D2BDA560-8831-4A5C-B535-C7EC5DACBE93}" presName="descendantText" presStyleLbl="alignAccFollowNode1" presStyleIdx="0" presStyleCnt="3">
        <dgm:presLayoutVars>
          <dgm:bulletEnabled/>
        </dgm:presLayoutVars>
      </dgm:prSet>
      <dgm:spPr/>
    </dgm:pt>
    <dgm:pt modelId="{644522BD-D44A-4922-B54B-4038C7507FC4}" type="pres">
      <dgm:prSet presAssocID="{A424AB29-D3EA-4688-A628-21B00DDCD35A}" presName="sp" presStyleCnt="0"/>
      <dgm:spPr/>
    </dgm:pt>
    <dgm:pt modelId="{B52B7335-ACA5-4B35-AFC7-A9CC315D9EED}" type="pres">
      <dgm:prSet presAssocID="{B4BD609D-2566-4B04-B175-BB7D688D4EDD}" presName="linNode" presStyleCnt="0"/>
      <dgm:spPr/>
    </dgm:pt>
    <dgm:pt modelId="{E6CA0675-0C8B-4164-8DCF-D6B48581CA5C}" type="pres">
      <dgm:prSet presAssocID="{B4BD609D-2566-4B04-B175-BB7D688D4EDD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42C9149-1A21-434A-9BFD-891697526CC7}" type="pres">
      <dgm:prSet presAssocID="{B4BD609D-2566-4B04-B175-BB7D688D4EDD}" presName="descendantText" presStyleLbl="alignAccFollowNode1" presStyleIdx="1" presStyleCnt="3">
        <dgm:presLayoutVars>
          <dgm:bulletEnabled/>
        </dgm:presLayoutVars>
      </dgm:prSet>
      <dgm:spPr/>
    </dgm:pt>
    <dgm:pt modelId="{9E2B1BFA-A8B4-4AB8-9C62-396DE077C6C6}" type="pres">
      <dgm:prSet presAssocID="{771EB342-30A9-49B0-9305-D1EFFB5BE719}" presName="sp" presStyleCnt="0"/>
      <dgm:spPr/>
    </dgm:pt>
    <dgm:pt modelId="{6805ED9C-DA5E-4EF0-A2A6-183066EBB429}" type="pres">
      <dgm:prSet presAssocID="{CF19DDAF-E1EC-4698-A257-15B3EBB37BFF}" presName="linNode" presStyleCnt="0"/>
      <dgm:spPr/>
    </dgm:pt>
    <dgm:pt modelId="{FAAE42D7-CB28-4225-8014-A479DD27FB1D}" type="pres">
      <dgm:prSet presAssocID="{CF19DDAF-E1EC-4698-A257-15B3EBB37BF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6234D54C-EB74-4789-A41B-7F32846FAE27}" type="pres">
      <dgm:prSet presAssocID="{CF19DDAF-E1EC-4698-A257-15B3EBB37BF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CE65130C-91BC-4C44-9E01-140AF40B24FF}" type="presOf" srcId="{CF19DDAF-E1EC-4698-A257-15B3EBB37BFF}" destId="{FAAE42D7-CB28-4225-8014-A479DD27FB1D}" srcOrd="0" destOrd="0" presId="urn:microsoft.com/office/officeart/2016/7/layout/VerticalSolidActionList"/>
    <dgm:cxn modelId="{F82DC720-EA52-4D68-8EF6-E6412E271045}" type="presOf" srcId="{D2BDA560-8831-4A5C-B535-C7EC5DACBE93}" destId="{A2BEF585-EFD5-40BE-B3B6-D3E3C3F577B3}" srcOrd="0" destOrd="0" presId="urn:microsoft.com/office/officeart/2016/7/layout/VerticalSolidActionList"/>
    <dgm:cxn modelId="{AE630D2E-3ACA-4F93-9DE3-483B356D7B10}" srcId="{D2BDA560-8831-4A5C-B535-C7EC5DACBE93}" destId="{9CB08A42-33A2-423B-A9A1-AD7BC5994888}" srcOrd="0" destOrd="0" parTransId="{9FDF6D7A-E0CC-4DDE-B0E7-E9F472EC778F}" sibTransId="{8B8AB6AC-F17D-4C75-AEB7-54165F6170E0}"/>
    <dgm:cxn modelId="{4AE44A37-DBD2-4424-97F7-EC95E2EC7F55}" type="presOf" srcId="{9CB08A42-33A2-423B-A9A1-AD7BC5994888}" destId="{14A7749B-81A1-4404-9FA8-4ABFBCC769F7}" srcOrd="0" destOrd="0" presId="urn:microsoft.com/office/officeart/2016/7/layout/VerticalSolidActionList"/>
    <dgm:cxn modelId="{720EAB65-3DAC-493F-BE28-6FB6A1EE0ED8}" srcId="{9C7966B4-35CF-4F72-B925-51A6B35627A4}" destId="{B4BD609D-2566-4B04-B175-BB7D688D4EDD}" srcOrd="1" destOrd="0" parTransId="{9C3EA6A2-2B73-42D1-B3CD-6880D41C539B}" sibTransId="{771EB342-30A9-49B0-9305-D1EFFB5BE719}"/>
    <dgm:cxn modelId="{0AEA7771-11BD-44EC-87C2-D26F6A53C8CB}" type="presOf" srcId="{7CAD092E-50AB-4DF2-A1D9-787D9DF84497}" destId="{6234D54C-EB74-4789-A41B-7F32846FAE27}" srcOrd="0" destOrd="1" presId="urn:microsoft.com/office/officeart/2016/7/layout/VerticalSolidActionList"/>
    <dgm:cxn modelId="{7E507A5A-B1AD-41BF-B4F0-6FA878E07156}" type="presOf" srcId="{11AE00C6-0A85-4219-930D-A2A77D4E2036}" destId="{6234D54C-EB74-4789-A41B-7F32846FAE27}" srcOrd="0" destOrd="0" presId="urn:microsoft.com/office/officeart/2016/7/layout/VerticalSolidActionList"/>
    <dgm:cxn modelId="{43CCFE7D-7ED2-4F4F-B465-E6A87B2B31C0}" type="presOf" srcId="{9C7966B4-35CF-4F72-B925-51A6B35627A4}" destId="{B074743F-3BE5-4E87-AA78-C83E630AA8BC}" srcOrd="0" destOrd="0" presId="urn:microsoft.com/office/officeart/2016/7/layout/VerticalSolidActionList"/>
    <dgm:cxn modelId="{BE85BD86-E00C-4359-94CC-166C50430E6C}" srcId="{9C7966B4-35CF-4F72-B925-51A6B35627A4}" destId="{CF19DDAF-E1EC-4698-A257-15B3EBB37BFF}" srcOrd="2" destOrd="0" parTransId="{B2819379-F9A3-4521-B9E9-4909C4318DD5}" sibTransId="{C5BA4DBE-DEAC-4C5D-B12C-6DB20DE52617}"/>
    <dgm:cxn modelId="{B5770D88-548C-452D-A69F-CCEA68559288}" srcId="{9C7966B4-35CF-4F72-B925-51A6B35627A4}" destId="{D2BDA560-8831-4A5C-B535-C7EC5DACBE93}" srcOrd="0" destOrd="0" parTransId="{A265B042-D4D0-4E83-B909-0E3B1B81C5D9}" sibTransId="{A424AB29-D3EA-4688-A628-21B00DDCD35A}"/>
    <dgm:cxn modelId="{42D3848B-8C8F-4B12-814A-38026D4AFFB8}" srcId="{CF19DDAF-E1EC-4698-A257-15B3EBB37BFF}" destId="{11AE00C6-0A85-4219-930D-A2A77D4E2036}" srcOrd="0" destOrd="0" parTransId="{A55EEADE-94B4-4FE5-8B52-0B8DEED4C6AD}" sibTransId="{3A9EA2E5-024D-4702-90B8-DBFBECBB3EFE}"/>
    <dgm:cxn modelId="{FAB614C4-0D19-4E8F-A22A-5ACD1F2E9056}" srcId="{D2BDA560-8831-4A5C-B535-C7EC5DACBE93}" destId="{336069D5-5E2D-4B71-8A00-F496211A5DF5}" srcOrd="1" destOrd="0" parTransId="{5DF994C9-2537-4F77-AA9A-27BCF95EB32C}" sibTransId="{FD11ECAD-5064-4CA5-A45A-B01BAA985249}"/>
    <dgm:cxn modelId="{ABEEEAC8-46A7-49EC-A033-C634008B5AD3}" type="presOf" srcId="{B4BD609D-2566-4B04-B175-BB7D688D4EDD}" destId="{E6CA0675-0C8B-4164-8DCF-D6B48581CA5C}" srcOrd="0" destOrd="0" presId="urn:microsoft.com/office/officeart/2016/7/layout/VerticalSolidActionList"/>
    <dgm:cxn modelId="{3A7AC0CA-DDE5-4291-95C0-D308F29BDA3F}" type="presOf" srcId="{336069D5-5E2D-4B71-8A00-F496211A5DF5}" destId="{14A7749B-81A1-4404-9FA8-4ABFBCC769F7}" srcOrd="0" destOrd="1" presId="urn:microsoft.com/office/officeart/2016/7/layout/VerticalSolidActionList"/>
    <dgm:cxn modelId="{65D4ADD2-B96F-430E-B962-F7B72B4D0F1E}" srcId="{B4BD609D-2566-4B04-B175-BB7D688D4EDD}" destId="{16745016-BC71-4D02-9E4B-B0B3574724F4}" srcOrd="0" destOrd="0" parTransId="{659CBDC3-F587-4CBA-BDA8-BD2581014D8A}" sibTransId="{B97F6FF6-B369-48BB-A9E4-8918030F4A4F}"/>
    <dgm:cxn modelId="{380B63E0-455F-4E47-B28E-6B3F88DED0DD}" type="presOf" srcId="{16745016-BC71-4D02-9E4B-B0B3574724F4}" destId="{C42C9149-1A21-434A-9BFD-891697526CC7}" srcOrd="0" destOrd="0" presId="urn:microsoft.com/office/officeart/2016/7/layout/VerticalSolidActionList"/>
    <dgm:cxn modelId="{33D8B8E8-8F6E-4257-9BF6-9DE48A545C46}" srcId="{CF19DDAF-E1EC-4698-A257-15B3EBB37BFF}" destId="{7CAD092E-50AB-4DF2-A1D9-787D9DF84497}" srcOrd="1" destOrd="0" parTransId="{5A87753A-2827-465D-9225-201159C4CFFC}" sibTransId="{636A0AE6-8E2B-4DD4-86F2-0C33314E6F4C}"/>
    <dgm:cxn modelId="{2648B267-EA0A-40F0-B33B-A24E2F5184DE}" type="presParOf" srcId="{B074743F-3BE5-4E87-AA78-C83E630AA8BC}" destId="{360DEE19-246C-43B1-89D0-A7B2469FB46C}" srcOrd="0" destOrd="0" presId="urn:microsoft.com/office/officeart/2016/7/layout/VerticalSolidActionList"/>
    <dgm:cxn modelId="{1458FF17-158C-4A3E-8081-083EDA4CE411}" type="presParOf" srcId="{360DEE19-246C-43B1-89D0-A7B2469FB46C}" destId="{A2BEF585-EFD5-40BE-B3B6-D3E3C3F577B3}" srcOrd="0" destOrd="0" presId="urn:microsoft.com/office/officeart/2016/7/layout/VerticalSolidActionList"/>
    <dgm:cxn modelId="{61DDB21D-E168-4DFB-A04B-7B20A04A05AC}" type="presParOf" srcId="{360DEE19-246C-43B1-89D0-A7B2469FB46C}" destId="{14A7749B-81A1-4404-9FA8-4ABFBCC769F7}" srcOrd="1" destOrd="0" presId="urn:microsoft.com/office/officeart/2016/7/layout/VerticalSolidActionList"/>
    <dgm:cxn modelId="{66D37092-2F23-4656-8F72-A544CE91D265}" type="presParOf" srcId="{B074743F-3BE5-4E87-AA78-C83E630AA8BC}" destId="{644522BD-D44A-4922-B54B-4038C7507FC4}" srcOrd="1" destOrd="0" presId="urn:microsoft.com/office/officeart/2016/7/layout/VerticalSolidActionList"/>
    <dgm:cxn modelId="{092EEC54-6A0C-4ED3-9466-8EA90FB1DCD2}" type="presParOf" srcId="{B074743F-3BE5-4E87-AA78-C83E630AA8BC}" destId="{B52B7335-ACA5-4B35-AFC7-A9CC315D9EED}" srcOrd="2" destOrd="0" presId="urn:microsoft.com/office/officeart/2016/7/layout/VerticalSolidActionList"/>
    <dgm:cxn modelId="{879EFC87-4A9D-4A4D-94ED-CF23B1C7ED46}" type="presParOf" srcId="{B52B7335-ACA5-4B35-AFC7-A9CC315D9EED}" destId="{E6CA0675-0C8B-4164-8DCF-D6B48581CA5C}" srcOrd="0" destOrd="0" presId="urn:microsoft.com/office/officeart/2016/7/layout/VerticalSolidActionList"/>
    <dgm:cxn modelId="{DC700C5B-1CE3-4994-86F7-09560865B6CB}" type="presParOf" srcId="{B52B7335-ACA5-4B35-AFC7-A9CC315D9EED}" destId="{C42C9149-1A21-434A-9BFD-891697526CC7}" srcOrd="1" destOrd="0" presId="urn:microsoft.com/office/officeart/2016/7/layout/VerticalSolidActionList"/>
    <dgm:cxn modelId="{AC9E6C7B-99E5-4377-B8B4-337159F72743}" type="presParOf" srcId="{B074743F-3BE5-4E87-AA78-C83E630AA8BC}" destId="{9E2B1BFA-A8B4-4AB8-9C62-396DE077C6C6}" srcOrd="3" destOrd="0" presId="urn:microsoft.com/office/officeart/2016/7/layout/VerticalSolidActionList"/>
    <dgm:cxn modelId="{1A8F3A60-8507-454B-833D-A7D0AC68FD05}" type="presParOf" srcId="{B074743F-3BE5-4E87-AA78-C83E630AA8BC}" destId="{6805ED9C-DA5E-4EF0-A2A6-183066EBB429}" srcOrd="4" destOrd="0" presId="urn:microsoft.com/office/officeart/2016/7/layout/VerticalSolidActionList"/>
    <dgm:cxn modelId="{1E0082CD-D3D2-4314-9A20-55403FA30DC1}" type="presParOf" srcId="{6805ED9C-DA5E-4EF0-A2A6-183066EBB429}" destId="{FAAE42D7-CB28-4225-8014-A479DD27FB1D}" srcOrd="0" destOrd="0" presId="urn:microsoft.com/office/officeart/2016/7/layout/VerticalSolidActionList"/>
    <dgm:cxn modelId="{564C099C-2431-4E5A-B78F-7AA98A775022}" type="presParOf" srcId="{6805ED9C-DA5E-4EF0-A2A6-183066EBB429}" destId="{6234D54C-EB74-4789-A41B-7F32846FAE2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EEE213-2A9E-4F14-9E10-2B57DC96BFA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BF6D8BC-15A8-4B3E-A621-8C969E7894E8}">
      <dgm:prSet/>
      <dgm:spPr/>
      <dgm:t>
        <a:bodyPr/>
        <a:lstStyle/>
        <a:p>
          <a:pPr>
            <a:defRPr cap="all"/>
          </a:pPr>
          <a:r>
            <a:rPr lang="en-US"/>
            <a:t>Understanding how flight commands and Pixhawk software works and interacts</a:t>
          </a:r>
        </a:p>
      </dgm:t>
    </dgm:pt>
    <dgm:pt modelId="{323299E1-C969-4A17-85E9-4FE914F5318C}" type="parTrans" cxnId="{E5B0F8BA-823C-4CA6-AE55-BC28870C8317}">
      <dgm:prSet/>
      <dgm:spPr/>
      <dgm:t>
        <a:bodyPr/>
        <a:lstStyle/>
        <a:p>
          <a:endParaRPr lang="en-US"/>
        </a:p>
      </dgm:t>
    </dgm:pt>
    <dgm:pt modelId="{372C6641-AF20-4601-963F-4FF0D9C54BE8}" type="sibTrans" cxnId="{E5B0F8BA-823C-4CA6-AE55-BC28870C8317}">
      <dgm:prSet/>
      <dgm:spPr/>
      <dgm:t>
        <a:bodyPr/>
        <a:lstStyle/>
        <a:p>
          <a:endParaRPr lang="en-US"/>
        </a:p>
      </dgm:t>
    </dgm:pt>
    <dgm:pt modelId="{7D6EC8B2-9A7D-457C-80E4-9C73CE03620B}">
      <dgm:prSet/>
      <dgm:spPr/>
      <dgm:t>
        <a:bodyPr/>
        <a:lstStyle/>
        <a:p>
          <a:pPr>
            <a:defRPr cap="all"/>
          </a:pPr>
          <a:r>
            <a:rPr lang="en-US"/>
            <a:t>Communicating between Raspberry Pi’s without a shared network connection on the ground</a:t>
          </a:r>
        </a:p>
      </dgm:t>
    </dgm:pt>
    <dgm:pt modelId="{2D328822-8A62-424E-922E-68BD62565321}" type="parTrans" cxnId="{D777BBD2-FA97-4509-ACAB-F2DA7CB1D98E}">
      <dgm:prSet/>
      <dgm:spPr/>
      <dgm:t>
        <a:bodyPr/>
        <a:lstStyle/>
        <a:p>
          <a:endParaRPr lang="en-US"/>
        </a:p>
      </dgm:t>
    </dgm:pt>
    <dgm:pt modelId="{8682012E-FC99-444B-AE1E-04F625112282}" type="sibTrans" cxnId="{D777BBD2-FA97-4509-ACAB-F2DA7CB1D98E}">
      <dgm:prSet/>
      <dgm:spPr/>
      <dgm:t>
        <a:bodyPr/>
        <a:lstStyle/>
        <a:p>
          <a:endParaRPr lang="en-US"/>
        </a:p>
      </dgm:t>
    </dgm:pt>
    <dgm:pt modelId="{8B507706-EED0-45DA-A910-595834C3BEA1}">
      <dgm:prSet/>
      <dgm:spPr/>
      <dgm:t>
        <a:bodyPr/>
        <a:lstStyle/>
        <a:p>
          <a:pPr>
            <a:defRPr cap="all"/>
          </a:pPr>
          <a:r>
            <a:rPr lang="en-US"/>
            <a:t>Understanding which aerospace flight commands are necessary for error handling for deployment, delivery, and docking.</a:t>
          </a:r>
        </a:p>
      </dgm:t>
    </dgm:pt>
    <dgm:pt modelId="{F50F866E-ED42-4BCF-A99A-845F64B42091}" type="parTrans" cxnId="{20D14FF8-84E1-4EBE-8B3F-0639CB4C48B0}">
      <dgm:prSet/>
      <dgm:spPr/>
      <dgm:t>
        <a:bodyPr/>
        <a:lstStyle/>
        <a:p>
          <a:endParaRPr lang="en-US"/>
        </a:p>
      </dgm:t>
    </dgm:pt>
    <dgm:pt modelId="{F6A0997F-60B0-4E52-A59A-65A0D83137B3}" type="sibTrans" cxnId="{20D14FF8-84E1-4EBE-8B3F-0639CB4C48B0}">
      <dgm:prSet/>
      <dgm:spPr/>
      <dgm:t>
        <a:bodyPr/>
        <a:lstStyle/>
        <a:p>
          <a:endParaRPr lang="en-US"/>
        </a:p>
      </dgm:t>
    </dgm:pt>
    <dgm:pt modelId="{CD4BD51C-D1B6-48B7-9EE4-47F44DEA71E8}" type="pres">
      <dgm:prSet presAssocID="{D7EEE213-2A9E-4F14-9E10-2B57DC96BFA0}" presName="root" presStyleCnt="0">
        <dgm:presLayoutVars>
          <dgm:dir/>
          <dgm:resizeHandles val="exact"/>
        </dgm:presLayoutVars>
      </dgm:prSet>
      <dgm:spPr/>
    </dgm:pt>
    <dgm:pt modelId="{61970636-9835-4407-996D-B440CAA396E6}" type="pres">
      <dgm:prSet presAssocID="{5BF6D8BC-15A8-4B3E-A621-8C969E7894E8}" presName="compNode" presStyleCnt="0"/>
      <dgm:spPr/>
    </dgm:pt>
    <dgm:pt modelId="{C4B60B93-7D85-4808-BC8B-52EF18B3FEBD}" type="pres">
      <dgm:prSet presAssocID="{5BF6D8BC-15A8-4B3E-A621-8C969E7894E8}" presName="iconBgRect" presStyleLbl="bgShp" presStyleIdx="0" presStyleCnt="3"/>
      <dgm:spPr/>
    </dgm:pt>
    <dgm:pt modelId="{ECDBF147-5E86-4049-B0C0-E40B9211719C}" type="pres">
      <dgm:prSet presAssocID="{5BF6D8BC-15A8-4B3E-A621-8C969E7894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6006A16-6E6C-4E3F-9B38-A7DC53B16133}" type="pres">
      <dgm:prSet presAssocID="{5BF6D8BC-15A8-4B3E-A621-8C969E7894E8}" presName="spaceRect" presStyleCnt="0"/>
      <dgm:spPr/>
    </dgm:pt>
    <dgm:pt modelId="{879A8500-4E4C-4C9A-81CD-2FD31062EE8F}" type="pres">
      <dgm:prSet presAssocID="{5BF6D8BC-15A8-4B3E-A621-8C969E7894E8}" presName="textRect" presStyleLbl="revTx" presStyleIdx="0" presStyleCnt="3">
        <dgm:presLayoutVars>
          <dgm:chMax val="1"/>
          <dgm:chPref val="1"/>
        </dgm:presLayoutVars>
      </dgm:prSet>
      <dgm:spPr/>
    </dgm:pt>
    <dgm:pt modelId="{2D4C5DC3-2920-4026-84F7-A149D0CF9116}" type="pres">
      <dgm:prSet presAssocID="{372C6641-AF20-4601-963F-4FF0D9C54BE8}" presName="sibTrans" presStyleCnt="0"/>
      <dgm:spPr/>
    </dgm:pt>
    <dgm:pt modelId="{AC5ED81D-C753-4BD8-AF65-54C0E666E6C3}" type="pres">
      <dgm:prSet presAssocID="{7D6EC8B2-9A7D-457C-80E4-9C73CE03620B}" presName="compNode" presStyleCnt="0"/>
      <dgm:spPr/>
    </dgm:pt>
    <dgm:pt modelId="{4CA9D3A4-8704-412A-80E8-60D35A5F1A36}" type="pres">
      <dgm:prSet presAssocID="{7D6EC8B2-9A7D-457C-80E4-9C73CE03620B}" presName="iconBgRect" presStyleLbl="bgShp" presStyleIdx="1" presStyleCnt="3"/>
      <dgm:spPr/>
    </dgm:pt>
    <dgm:pt modelId="{9E443B6A-9AB1-4529-8947-3B18F616DB28}" type="pres">
      <dgm:prSet presAssocID="{7D6EC8B2-9A7D-457C-80E4-9C73CE0362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B6F6FED3-07C8-4408-BE9A-7A5AD4A34848}" type="pres">
      <dgm:prSet presAssocID="{7D6EC8B2-9A7D-457C-80E4-9C73CE03620B}" presName="spaceRect" presStyleCnt="0"/>
      <dgm:spPr/>
    </dgm:pt>
    <dgm:pt modelId="{5BD2B607-76EE-42DD-81E7-663FFCB2453E}" type="pres">
      <dgm:prSet presAssocID="{7D6EC8B2-9A7D-457C-80E4-9C73CE03620B}" presName="textRect" presStyleLbl="revTx" presStyleIdx="1" presStyleCnt="3">
        <dgm:presLayoutVars>
          <dgm:chMax val="1"/>
          <dgm:chPref val="1"/>
        </dgm:presLayoutVars>
      </dgm:prSet>
      <dgm:spPr/>
    </dgm:pt>
    <dgm:pt modelId="{2DCD480A-A086-491F-953D-98EB63F0B5B7}" type="pres">
      <dgm:prSet presAssocID="{8682012E-FC99-444B-AE1E-04F625112282}" presName="sibTrans" presStyleCnt="0"/>
      <dgm:spPr/>
    </dgm:pt>
    <dgm:pt modelId="{53633B8E-147A-4C95-8E68-89862F6AA418}" type="pres">
      <dgm:prSet presAssocID="{8B507706-EED0-45DA-A910-595834C3BEA1}" presName="compNode" presStyleCnt="0"/>
      <dgm:spPr/>
    </dgm:pt>
    <dgm:pt modelId="{AFF87DE3-011A-4F8A-80A7-505E021FAE1A}" type="pres">
      <dgm:prSet presAssocID="{8B507706-EED0-45DA-A910-595834C3BEA1}" presName="iconBgRect" presStyleLbl="bgShp" presStyleIdx="2" presStyleCnt="3"/>
      <dgm:spPr/>
    </dgm:pt>
    <dgm:pt modelId="{43388110-3C06-4FED-A2C4-6266AD7D748D}" type="pres">
      <dgm:prSet presAssocID="{8B507706-EED0-45DA-A910-595834C3BE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BBFE2D79-C006-4828-B3FE-12CFA9F50549}" type="pres">
      <dgm:prSet presAssocID="{8B507706-EED0-45DA-A910-595834C3BEA1}" presName="spaceRect" presStyleCnt="0"/>
      <dgm:spPr/>
    </dgm:pt>
    <dgm:pt modelId="{F711160B-59A7-4BCC-B9A3-D2932D92F173}" type="pres">
      <dgm:prSet presAssocID="{8B507706-EED0-45DA-A910-595834C3BEA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F335E64-0A37-42E4-89ED-4B70209A09F9}" type="presOf" srcId="{5BF6D8BC-15A8-4B3E-A621-8C969E7894E8}" destId="{879A8500-4E4C-4C9A-81CD-2FD31062EE8F}" srcOrd="0" destOrd="0" presId="urn:microsoft.com/office/officeart/2018/5/layout/IconCircleLabelList"/>
    <dgm:cxn modelId="{4FFE1868-F447-4546-8896-E3586CD0A747}" type="presOf" srcId="{D7EEE213-2A9E-4F14-9E10-2B57DC96BFA0}" destId="{CD4BD51C-D1B6-48B7-9EE4-47F44DEA71E8}" srcOrd="0" destOrd="0" presId="urn:microsoft.com/office/officeart/2018/5/layout/IconCircleLabelList"/>
    <dgm:cxn modelId="{34A6B594-29D9-4D41-ABC3-3E57F3D87672}" type="presOf" srcId="{7D6EC8B2-9A7D-457C-80E4-9C73CE03620B}" destId="{5BD2B607-76EE-42DD-81E7-663FFCB2453E}" srcOrd="0" destOrd="0" presId="urn:microsoft.com/office/officeart/2018/5/layout/IconCircleLabelList"/>
    <dgm:cxn modelId="{E5B0F8BA-823C-4CA6-AE55-BC28870C8317}" srcId="{D7EEE213-2A9E-4F14-9E10-2B57DC96BFA0}" destId="{5BF6D8BC-15A8-4B3E-A621-8C969E7894E8}" srcOrd="0" destOrd="0" parTransId="{323299E1-C969-4A17-85E9-4FE914F5318C}" sibTransId="{372C6641-AF20-4601-963F-4FF0D9C54BE8}"/>
    <dgm:cxn modelId="{D777BBD2-FA97-4509-ACAB-F2DA7CB1D98E}" srcId="{D7EEE213-2A9E-4F14-9E10-2B57DC96BFA0}" destId="{7D6EC8B2-9A7D-457C-80E4-9C73CE03620B}" srcOrd="1" destOrd="0" parTransId="{2D328822-8A62-424E-922E-68BD62565321}" sibTransId="{8682012E-FC99-444B-AE1E-04F625112282}"/>
    <dgm:cxn modelId="{CC46AAD5-DD7A-4E3E-9036-9A5D16789014}" type="presOf" srcId="{8B507706-EED0-45DA-A910-595834C3BEA1}" destId="{F711160B-59A7-4BCC-B9A3-D2932D92F173}" srcOrd="0" destOrd="0" presId="urn:microsoft.com/office/officeart/2018/5/layout/IconCircleLabelList"/>
    <dgm:cxn modelId="{20D14FF8-84E1-4EBE-8B3F-0639CB4C48B0}" srcId="{D7EEE213-2A9E-4F14-9E10-2B57DC96BFA0}" destId="{8B507706-EED0-45DA-A910-595834C3BEA1}" srcOrd="2" destOrd="0" parTransId="{F50F866E-ED42-4BCF-A99A-845F64B42091}" sibTransId="{F6A0997F-60B0-4E52-A59A-65A0D83137B3}"/>
    <dgm:cxn modelId="{D0D617EA-6E31-4BDB-8774-B5C8E90194FA}" type="presParOf" srcId="{CD4BD51C-D1B6-48B7-9EE4-47F44DEA71E8}" destId="{61970636-9835-4407-996D-B440CAA396E6}" srcOrd="0" destOrd="0" presId="urn:microsoft.com/office/officeart/2018/5/layout/IconCircleLabelList"/>
    <dgm:cxn modelId="{9C8877BC-295A-4419-9244-BABAC98B5BFA}" type="presParOf" srcId="{61970636-9835-4407-996D-B440CAA396E6}" destId="{C4B60B93-7D85-4808-BC8B-52EF18B3FEBD}" srcOrd="0" destOrd="0" presId="urn:microsoft.com/office/officeart/2018/5/layout/IconCircleLabelList"/>
    <dgm:cxn modelId="{CC3F1F4B-F374-4EA2-AD61-F214369A509E}" type="presParOf" srcId="{61970636-9835-4407-996D-B440CAA396E6}" destId="{ECDBF147-5E86-4049-B0C0-E40B9211719C}" srcOrd="1" destOrd="0" presId="urn:microsoft.com/office/officeart/2018/5/layout/IconCircleLabelList"/>
    <dgm:cxn modelId="{F6B9BB1F-8B34-4C99-98B9-F2DA43D6BED7}" type="presParOf" srcId="{61970636-9835-4407-996D-B440CAA396E6}" destId="{06006A16-6E6C-4E3F-9B38-A7DC53B16133}" srcOrd="2" destOrd="0" presId="urn:microsoft.com/office/officeart/2018/5/layout/IconCircleLabelList"/>
    <dgm:cxn modelId="{ED75F78D-0750-417B-8030-3FEAA9226E93}" type="presParOf" srcId="{61970636-9835-4407-996D-B440CAA396E6}" destId="{879A8500-4E4C-4C9A-81CD-2FD31062EE8F}" srcOrd="3" destOrd="0" presId="urn:microsoft.com/office/officeart/2018/5/layout/IconCircleLabelList"/>
    <dgm:cxn modelId="{330221FF-34B7-457B-82D8-F05765AC4956}" type="presParOf" srcId="{CD4BD51C-D1B6-48B7-9EE4-47F44DEA71E8}" destId="{2D4C5DC3-2920-4026-84F7-A149D0CF9116}" srcOrd="1" destOrd="0" presId="urn:microsoft.com/office/officeart/2018/5/layout/IconCircleLabelList"/>
    <dgm:cxn modelId="{6664933F-0CD4-4AF6-BFB5-A787507BF822}" type="presParOf" srcId="{CD4BD51C-D1B6-48B7-9EE4-47F44DEA71E8}" destId="{AC5ED81D-C753-4BD8-AF65-54C0E666E6C3}" srcOrd="2" destOrd="0" presId="urn:microsoft.com/office/officeart/2018/5/layout/IconCircleLabelList"/>
    <dgm:cxn modelId="{F695B2E9-11D4-4FB9-8742-A075FE7E9C15}" type="presParOf" srcId="{AC5ED81D-C753-4BD8-AF65-54C0E666E6C3}" destId="{4CA9D3A4-8704-412A-80E8-60D35A5F1A36}" srcOrd="0" destOrd="0" presId="urn:microsoft.com/office/officeart/2018/5/layout/IconCircleLabelList"/>
    <dgm:cxn modelId="{061A43B1-BFC3-463D-8D2E-9C33AB859479}" type="presParOf" srcId="{AC5ED81D-C753-4BD8-AF65-54C0E666E6C3}" destId="{9E443B6A-9AB1-4529-8947-3B18F616DB28}" srcOrd="1" destOrd="0" presId="urn:microsoft.com/office/officeart/2018/5/layout/IconCircleLabelList"/>
    <dgm:cxn modelId="{2D1F6DA3-B375-4CAF-9C0F-21F00EAB712F}" type="presParOf" srcId="{AC5ED81D-C753-4BD8-AF65-54C0E666E6C3}" destId="{B6F6FED3-07C8-4408-BE9A-7A5AD4A34848}" srcOrd="2" destOrd="0" presId="urn:microsoft.com/office/officeart/2018/5/layout/IconCircleLabelList"/>
    <dgm:cxn modelId="{91F84A51-59B7-4662-96F5-98A41901168E}" type="presParOf" srcId="{AC5ED81D-C753-4BD8-AF65-54C0E666E6C3}" destId="{5BD2B607-76EE-42DD-81E7-663FFCB2453E}" srcOrd="3" destOrd="0" presId="urn:microsoft.com/office/officeart/2018/5/layout/IconCircleLabelList"/>
    <dgm:cxn modelId="{EB5985DF-668B-43AE-8D9E-F131A0201B62}" type="presParOf" srcId="{CD4BD51C-D1B6-48B7-9EE4-47F44DEA71E8}" destId="{2DCD480A-A086-491F-953D-98EB63F0B5B7}" srcOrd="3" destOrd="0" presId="urn:microsoft.com/office/officeart/2018/5/layout/IconCircleLabelList"/>
    <dgm:cxn modelId="{0AB41E10-20D1-4A2A-9B40-C596D959FB5B}" type="presParOf" srcId="{CD4BD51C-D1B6-48B7-9EE4-47F44DEA71E8}" destId="{53633B8E-147A-4C95-8E68-89862F6AA418}" srcOrd="4" destOrd="0" presId="urn:microsoft.com/office/officeart/2018/5/layout/IconCircleLabelList"/>
    <dgm:cxn modelId="{F11F2F3D-8E9B-4C0A-815D-5FB2EE69A972}" type="presParOf" srcId="{53633B8E-147A-4C95-8E68-89862F6AA418}" destId="{AFF87DE3-011A-4F8A-80A7-505E021FAE1A}" srcOrd="0" destOrd="0" presId="urn:microsoft.com/office/officeart/2018/5/layout/IconCircleLabelList"/>
    <dgm:cxn modelId="{A9783308-777C-4ED5-92B9-ABF9A42ABD1F}" type="presParOf" srcId="{53633B8E-147A-4C95-8E68-89862F6AA418}" destId="{43388110-3C06-4FED-A2C4-6266AD7D748D}" srcOrd="1" destOrd="0" presId="urn:microsoft.com/office/officeart/2018/5/layout/IconCircleLabelList"/>
    <dgm:cxn modelId="{256D2B91-26EC-4FD8-8838-285B046BA66A}" type="presParOf" srcId="{53633B8E-147A-4C95-8E68-89862F6AA418}" destId="{BBFE2D79-C006-4828-B3FE-12CFA9F50549}" srcOrd="2" destOrd="0" presId="urn:microsoft.com/office/officeart/2018/5/layout/IconCircleLabelList"/>
    <dgm:cxn modelId="{7E6E7952-37D6-4E68-81D9-6CE3914845A1}" type="presParOf" srcId="{53633B8E-147A-4C95-8E68-89862F6AA418}" destId="{F711160B-59A7-4BCC-B9A3-D2932D92F17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EE34A6-594C-477A-9433-78DA2E8D7F7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FF2A08-276B-49CD-8BEB-2AAC4711DD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and Select</a:t>
          </a:r>
          <a:endParaRPr lang="en-US" dirty="0"/>
        </a:p>
      </dgm:t>
    </dgm:pt>
    <dgm:pt modelId="{CE3A66F9-17D8-47E5-B959-C82914508A33}" type="parTrans" cxnId="{800E4E86-FC10-4FB5-9A4F-99CDB9D57A19}">
      <dgm:prSet/>
      <dgm:spPr/>
      <dgm:t>
        <a:bodyPr/>
        <a:lstStyle/>
        <a:p>
          <a:endParaRPr lang="en-US"/>
        </a:p>
      </dgm:t>
    </dgm:pt>
    <dgm:pt modelId="{180D1160-FDE5-43C9-8DD5-D3CFFA541C31}" type="sibTrans" cxnId="{800E4E86-FC10-4FB5-9A4F-99CDB9D57A19}">
      <dgm:prSet/>
      <dgm:spPr/>
      <dgm:t>
        <a:bodyPr/>
        <a:lstStyle/>
        <a:p>
          <a:endParaRPr lang="en-US"/>
        </a:p>
      </dgm:t>
    </dgm:pt>
    <dgm:pt modelId="{83370E65-99B7-4EEF-84DA-39B2617B95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Compare and select technical tools for communication between single board computers and hardware sensors to identify system phases to the software through the single board computers.</a:t>
          </a:r>
        </a:p>
      </dgm:t>
    </dgm:pt>
    <dgm:pt modelId="{2AD801AB-6D6A-4F87-B9FB-D592873BF692}" type="parTrans" cxnId="{EC5229E9-52BE-405A-8F68-486FE03F4CBD}">
      <dgm:prSet/>
      <dgm:spPr/>
      <dgm:t>
        <a:bodyPr/>
        <a:lstStyle/>
        <a:p>
          <a:endParaRPr lang="en-US"/>
        </a:p>
      </dgm:t>
    </dgm:pt>
    <dgm:pt modelId="{357C619E-0BBE-4629-B99D-FF8A4FED2146}" type="sibTrans" cxnId="{EC5229E9-52BE-405A-8F68-486FE03F4CBD}">
      <dgm:prSet/>
      <dgm:spPr/>
      <dgm:t>
        <a:bodyPr/>
        <a:lstStyle/>
        <a:p>
          <a:endParaRPr lang="en-US"/>
        </a:p>
      </dgm:t>
    </dgm:pt>
    <dgm:pt modelId="{D2567416-D565-4557-A606-E2BD3791A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Compare and Select</a:t>
          </a:r>
        </a:p>
      </dgm:t>
    </dgm:pt>
    <dgm:pt modelId="{3815AB95-7971-40CD-B64A-AAB67B4C1F21}" type="parTrans" cxnId="{B13F8BB4-BB69-4ABB-B792-71E17EBBDB08}">
      <dgm:prSet/>
      <dgm:spPr/>
      <dgm:t>
        <a:bodyPr/>
        <a:lstStyle/>
        <a:p>
          <a:endParaRPr lang="en-US"/>
        </a:p>
      </dgm:t>
    </dgm:pt>
    <dgm:pt modelId="{A3D71B32-B79A-4B2C-89E3-BE9B12BCA737}" type="sibTrans" cxnId="{B13F8BB4-BB69-4ABB-B792-71E17EBBDB08}">
      <dgm:prSet/>
      <dgm:spPr/>
      <dgm:t>
        <a:bodyPr/>
        <a:lstStyle/>
        <a:p>
          <a:endParaRPr lang="en-US"/>
        </a:p>
      </dgm:t>
    </dgm:pt>
    <dgm:pt modelId="{AED08083-BB07-4C87-B56F-D2ED4282F0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Compare and select collaboration tools for software development, documents/presentations, communication, task calendar</a:t>
          </a:r>
        </a:p>
      </dgm:t>
    </dgm:pt>
    <dgm:pt modelId="{CE518CC1-AEBB-4643-A80F-C75F6D9418EA}" type="parTrans" cxnId="{AFBF4126-D4B8-4572-9E0B-9132ADF5720D}">
      <dgm:prSet/>
      <dgm:spPr/>
      <dgm:t>
        <a:bodyPr/>
        <a:lstStyle/>
        <a:p>
          <a:endParaRPr lang="en-US"/>
        </a:p>
      </dgm:t>
    </dgm:pt>
    <dgm:pt modelId="{71B52D21-A864-408A-BF7C-09F1B3A55F3B}" type="sibTrans" cxnId="{AFBF4126-D4B8-4572-9E0B-9132ADF5720D}">
      <dgm:prSet/>
      <dgm:spPr/>
      <dgm:t>
        <a:bodyPr/>
        <a:lstStyle/>
        <a:p>
          <a:endParaRPr lang="en-US"/>
        </a:p>
      </dgm:t>
    </dgm:pt>
    <dgm:pt modelId="{17A59DAF-CD0A-4AC9-80DD-A796CB921C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Demonstration</a:t>
          </a:r>
        </a:p>
      </dgm:t>
    </dgm:pt>
    <dgm:pt modelId="{B1D81A68-F5BF-4C03-B941-66AC92564EE5}" type="parTrans" cxnId="{9EC7DC25-2579-49A9-B1D5-2BD1F773F6D2}">
      <dgm:prSet/>
      <dgm:spPr/>
      <dgm:t>
        <a:bodyPr/>
        <a:lstStyle/>
        <a:p>
          <a:endParaRPr lang="en-US"/>
        </a:p>
      </dgm:t>
    </dgm:pt>
    <dgm:pt modelId="{A73185E2-20BE-45FC-85FB-0BAA8CBB12F1}" type="sibTrans" cxnId="{9EC7DC25-2579-49A9-B1D5-2BD1F773F6D2}">
      <dgm:prSet/>
      <dgm:spPr/>
      <dgm:t>
        <a:bodyPr/>
        <a:lstStyle/>
        <a:p>
          <a:endParaRPr lang="en-US"/>
        </a:p>
      </dgm:t>
    </dgm:pt>
    <dgm:pt modelId="{8101FBC8-B45D-4413-8A83-383DF23F3D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Provide a demo to display communication between a Raspberry Pi and a </a:t>
          </a:r>
          <a:r>
            <a:rPr lang="en-US" dirty="0" err="1"/>
            <a:t>PixHawk</a:t>
          </a:r>
          <a:r>
            <a:rPr lang="en-US" dirty="0"/>
            <a:t> Radio</a:t>
          </a:r>
        </a:p>
      </dgm:t>
    </dgm:pt>
    <dgm:pt modelId="{C6CEA37D-7FB0-4366-87CF-FFE2FB1277F3}" type="parTrans" cxnId="{96B1D8D9-6B1C-49C0-88C4-DD28A6CDA132}">
      <dgm:prSet/>
      <dgm:spPr/>
      <dgm:t>
        <a:bodyPr/>
        <a:lstStyle/>
        <a:p>
          <a:endParaRPr lang="en-US"/>
        </a:p>
      </dgm:t>
    </dgm:pt>
    <dgm:pt modelId="{35A80431-3CE3-46AA-9881-DDFD0BBD0624}" type="sibTrans" cxnId="{96B1D8D9-6B1C-49C0-88C4-DD28A6CDA132}">
      <dgm:prSet/>
      <dgm:spPr/>
      <dgm:t>
        <a:bodyPr/>
        <a:lstStyle/>
        <a:p>
          <a:endParaRPr lang="en-US"/>
        </a:p>
      </dgm:t>
    </dgm:pt>
    <dgm:pt modelId="{F48ACB96-A676-4B24-9356-A1CEDB370D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</a:t>
          </a:r>
        </a:p>
      </dgm:t>
    </dgm:pt>
    <dgm:pt modelId="{3AF14A69-58A4-4B39-9F0B-07311BB66B4D}" type="parTrans" cxnId="{9911561A-ABE4-4255-862D-8C218201EB16}">
      <dgm:prSet/>
      <dgm:spPr/>
      <dgm:t>
        <a:bodyPr/>
        <a:lstStyle/>
        <a:p>
          <a:endParaRPr lang="en-US"/>
        </a:p>
      </dgm:t>
    </dgm:pt>
    <dgm:pt modelId="{420F9D9A-BBAB-41D8-8421-F2206501D6E5}" type="sibTrans" cxnId="{9911561A-ABE4-4255-862D-8C218201EB16}">
      <dgm:prSet/>
      <dgm:spPr/>
      <dgm:t>
        <a:bodyPr/>
        <a:lstStyle/>
        <a:p>
          <a:endParaRPr lang="en-US"/>
        </a:p>
      </dgm:t>
    </dgm:pt>
    <dgm:pt modelId="{5633D87C-C641-4809-A894-7F39EC550A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Create Requirement Document</a:t>
          </a:r>
        </a:p>
      </dgm:t>
    </dgm:pt>
    <dgm:pt modelId="{6FB59DE0-2185-4766-BAD0-7DCBACE4C223}" type="parTrans" cxnId="{CCC6FDCC-E82D-4B8A-A965-2CAF98EE6DE3}">
      <dgm:prSet/>
      <dgm:spPr/>
      <dgm:t>
        <a:bodyPr/>
        <a:lstStyle/>
        <a:p>
          <a:endParaRPr lang="en-US"/>
        </a:p>
      </dgm:t>
    </dgm:pt>
    <dgm:pt modelId="{03AF04D6-3D60-4FD1-B090-1EDB5D0CC1F9}" type="sibTrans" cxnId="{CCC6FDCC-E82D-4B8A-A965-2CAF98EE6DE3}">
      <dgm:prSet/>
      <dgm:spPr/>
      <dgm:t>
        <a:bodyPr/>
        <a:lstStyle/>
        <a:p>
          <a:endParaRPr lang="en-US"/>
        </a:p>
      </dgm:t>
    </dgm:pt>
    <dgm:pt modelId="{82D503E7-BFC3-4649-A4BF-BD85E2107D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</a:t>
          </a:r>
        </a:p>
      </dgm:t>
    </dgm:pt>
    <dgm:pt modelId="{AEDA05AD-4A1F-4191-8054-723A37C7C856}" type="parTrans" cxnId="{02FFAFC0-5C9B-4159-97FA-69DD97A6E406}">
      <dgm:prSet/>
      <dgm:spPr/>
      <dgm:t>
        <a:bodyPr/>
        <a:lstStyle/>
        <a:p>
          <a:endParaRPr lang="en-US"/>
        </a:p>
      </dgm:t>
    </dgm:pt>
    <dgm:pt modelId="{A753AF0D-4343-4CFD-8617-E2B1B700C358}" type="sibTrans" cxnId="{02FFAFC0-5C9B-4159-97FA-69DD97A6E406}">
      <dgm:prSet/>
      <dgm:spPr/>
      <dgm:t>
        <a:bodyPr/>
        <a:lstStyle/>
        <a:p>
          <a:endParaRPr lang="en-US"/>
        </a:p>
      </dgm:t>
    </dgm:pt>
    <dgm:pt modelId="{8C7F6793-0BC0-480D-AA3C-3E1E6E0C2B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Create Design Document</a:t>
          </a:r>
        </a:p>
      </dgm:t>
    </dgm:pt>
    <dgm:pt modelId="{70D88997-E417-47D5-923C-DCD0397F8D95}" type="parTrans" cxnId="{3A0CC66A-FB2C-4B4A-81D4-41DEBCF4E078}">
      <dgm:prSet/>
      <dgm:spPr/>
      <dgm:t>
        <a:bodyPr/>
        <a:lstStyle/>
        <a:p>
          <a:endParaRPr lang="en-US"/>
        </a:p>
      </dgm:t>
    </dgm:pt>
    <dgm:pt modelId="{50D61FD5-0C3D-4EB8-A15F-51F6A3609AB7}" type="sibTrans" cxnId="{3A0CC66A-FB2C-4B4A-81D4-41DEBCF4E078}">
      <dgm:prSet/>
      <dgm:spPr/>
      <dgm:t>
        <a:bodyPr/>
        <a:lstStyle/>
        <a:p>
          <a:endParaRPr lang="en-US"/>
        </a:p>
      </dgm:t>
    </dgm:pt>
    <dgm:pt modelId="{3F0B90A0-FE35-4953-B690-E3A4D3024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</a:t>
          </a:r>
        </a:p>
      </dgm:t>
    </dgm:pt>
    <dgm:pt modelId="{B83951DF-75FF-4696-84D0-E4775D824829}" type="parTrans" cxnId="{9CAD7265-EA2F-4EAE-8356-28DB4E879B43}">
      <dgm:prSet/>
      <dgm:spPr/>
      <dgm:t>
        <a:bodyPr/>
        <a:lstStyle/>
        <a:p>
          <a:endParaRPr lang="en-US"/>
        </a:p>
      </dgm:t>
    </dgm:pt>
    <dgm:pt modelId="{F3B753CF-09D8-47DE-927F-EA28A6CC1E30}" type="sibTrans" cxnId="{9CAD7265-EA2F-4EAE-8356-28DB4E879B43}">
      <dgm:prSet/>
      <dgm:spPr/>
      <dgm:t>
        <a:bodyPr/>
        <a:lstStyle/>
        <a:p>
          <a:endParaRPr lang="en-US"/>
        </a:p>
      </dgm:t>
    </dgm:pt>
    <dgm:pt modelId="{24EE90AD-BED7-4B67-A7EF-31813E6B4C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Create Test Plan</a:t>
          </a:r>
        </a:p>
      </dgm:t>
    </dgm:pt>
    <dgm:pt modelId="{206FD2A9-6169-41FC-8554-5538F60242B7}" type="parTrans" cxnId="{EAA2A43E-803D-478B-B301-6208C3D10365}">
      <dgm:prSet/>
      <dgm:spPr/>
      <dgm:t>
        <a:bodyPr/>
        <a:lstStyle/>
        <a:p>
          <a:endParaRPr lang="en-US"/>
        </a:p>
      </dgm:t>
    </dgm:pt>
    <dgm:pt modelId="{A6275F1D-733B-425B-916C-6523A888124E}" type="sibTrans" cxnId="{EAA2A43E-803D-478B-B301-6208C3D10365}">
      <dgm:prSet/>
      <dgm:spPr/>
      <dgm:t>
        <a:bodyPr/>
        <a:lstStyle/>
        <a:p>
          <a:endParaRPr lang="en-US"/>
        </a:p>
      </dgm:t>
    </dgm:pt>
    <dgm:pt modelId="{9FE662EA-7187-450D-B5FC-184C86076406}" type="pres">
      <dgm:prSet presAssocID="{2BEE34A6-594C-477A-9433-78DA2E8D7F7C}" presName="Name0" presStyleCnt="0">
        <dgm:presLayoutVars>
          <dgm:dir/>
          <dgm:animLvl val="lvl"/>
          <dgm:resizeHandles val="exact"/>
        </dgm:presLayoutVars>
      </dgm:prSet>
      <dgm:spPr/>
    </dgm:pt>
    <dgm:pt modelId="{3509C033-69A1-4CF3-9F0D-C6848DD4F0A3}" type="pres">
      <dgm:prSet presAssocID="{FEFF2A08-276B-49CD-8BEB-2AAC4711DD7C}" presName="linNode" presStyleCnt="0"/>
      <dgm:spPr/>
    </dgm:pt>
    <dgm:pt modelId="{2251E4C8-BF90-4DD4-A442-15253CC9A659}" type="pres">
      <dgm:prSet presAssocID="{FEFF2A08-276B-49CD-8BEB-2AAC4711DD7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34A1F6B1-AF2F-4715-A42E-92615D6D0DAD}" type="pres">
      <dgm:prSet presAssocID="{FEFF2A08-276B-49CD-8BEB-2AAC4711DD7C}" presName="descendantText" presStyleLbl="alignAccFollowNode1" presStyleIdx="0" presStyleCnt="6">
        <dgm:presLayoutVars>
          <dgm:bulletEnabled val="1"/>
        </dgm:presLayoutVars>
      </dgm:prSet>
      <dgm:spPr/>
    </dgm:pt>
    <dgm:pt modelId="{7FF92DCA-B115-4348-A40F-320E295855C2}" type="pres">
      <dgm:prSet presAssocID="{180D1160-FDE5-43C9-8DD5-D3CFFA541C31}" presName="sp" presStyleCnt="0"/>
      <dgm:spPr/>
    </dgm:pt>
    <dgm:pt modelId="{31B94425-1687-4855-B714-9432362C8051}" type="pres">
      <dgm:prSet presAssocID="{D2567416-D565-4557-A606-E2BD3791AF31}" presName="linNode" presStyleCnt="0"/>
      <dgm:spPr/>
    </dgm:pt>
    <dgm:pt modelId="{C8A1ADC5-DA5C-408B-ACA4-A428841B8991}" type="pres">
      <dgm:prSet presAssocID="{D2567416-D565-4557-A606-E2BD3791AF31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A21C2001-ED00-4E76-A8C3-687FA7FDF53A}" type="pres">
      <dgm:prSet presAssocID="{D2567416-D565-4557-A606-E2BD3791AF31}" presName="descendantText" presStyleLbl="alignAccFollowNode1" presStyleIdx="1" presStyleCnt="6">
        <dgm:presLayoutVars>
          <dgm:bulletEnabled val="1"/>
        </dgm:presLayoutVars>
      </dgm:prSet>
      <dgm:spPr/>
    </dgm:pt>
    <dgm:pt modelId="{46FDD89E-581E-4883-A645-32E206380247}" type="pres">
      <dgm:prSet presAssocID="{A3D71B32-B79A-4B2C-89E3-BE9B12BCA737}" presName="sp" presStyleCnt="0"/>
      <dgm:spPr/>
    </dgm:pt>
    <dgm:pt modelId="{EA78E6B4-38E0-4980-9D5F-1D6B0464F6A9}" type="pres">
      <dgm:prSet presAssocID="{17A59DAF-CD0A-4AC9-80DD-A796CB921C02}" presName="linNode" presStyleCnt="0"/>
      <dgm:spPr/>
    </dgm:pt>
    <dgm:pt modelId="{7DC0FD14-6086-4BFA-8DD5-51026A262921}" type="pres">
      <dgm:prSet presAssocID="{17A59DAF-CD0A-4AC9-80DD-A796CB921C02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F5BAA35-2C50-4ECC-89C9-321E01FC9196}" type="pres">
      <dgm:prSet presAssocID="{17A59DAF-CD0A-4AC9-80DD-A796CB921C02}" presName="descendantText" presStyleLbl="alignAccFollowNode1" presStyleIdx="2" presStyleCnt="6">
        <dgm:presLayoutVars>
          <dgm:bulletEnabled val="1"/>
        </dgm:presLayoutVars>
      </dgm:prSet>
      <dgm:spPr/>
    </dgm:pt>
    <dgm:pt modelId="{9E57E041-3620-416F-98B0-4CD539A931B5}" type="pres">
      <dgm:prSet presAssocID="{A73185E2-20BE-45FC-85FB-0BAA8CBB12F1}" presName="sp" presStyleCnt="0"/>
      <dgm:spPr/>
    </dgm:pt>
    <dgm:pt modelId="{F3A99E85-2BFC-4386-962B-6E2D8F5AE119}" type="pres">
      <dgm:prSet presAssocID="{F48ACB96-A676-4B24-9356-A1CEDB370D72}" presName="linNode" presStyleCnt="0"/>
      <dgm:spPr/>
    </dgm:pt>
    <dgm:pt modelId="{16562FFE-7871-4C04-B500-87291FAA1C3F}" type="pres">
      <dgm:prSet presAssocID="{F48ACB96-A676-4B24-9356-A1CEDB370D7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A59A977D-B296-415E-BD17-C7EB28D2D960}" type="pres">
      <dgm:prSet presAssocID="{F48ACB96-A676-4B24-9356-A1CEDB370D72}" presName="descendantText" presStyleLbl="alignAccFollowNode1" presStyleIdx="3" presStyleCnt="6">
        <dgm:presLayoutVars>
          <dgm:bulletEnabled val="1"/>
        </dgm:presLayoutVars>
      </dgm:prSet>
      <dgm:spPr/>
    </dgm:pt>
    <dgm:pt modelId="{36C0CE4D-36F5-42E7-9345-051658CF2640}" type="pres">
      <dgm:prSet presAssocID="{420F9D9A-BBAB-41D8-8421-F2206501D6E5}" presName="sp" presStyleCnt="0"/>
      <dgm:spPr/>
    </dgm:pt>
    <dgm:pt modelId="{BD9447B7-451C-4210-8992-A3E426B7AF2B}" type="pres">
      <dgm:prSet presAssocID="{82D503E7-BFC3-4649-A4BF-BD85E2107D93}" presName="linNode" presStyleCnt="0"/>
      <dgm:spPr/>
    </dgm:pt>
    <dgm:pt modelId="{46DAB921-606F-406E-8C40-B6DB12A78255}" type="pres">
      <dgm:prSet presAssocID="{82D503E7-BFC3-4649-A4BF-BD85E2107D93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779F16F7-2DD7-455A-A0E5-277EE8BB773B}" type="pres">
      <dgm:prSet presAssocID="{82D503E7-BFC3-4649-A4BF-BD85E2107D93}" presName="descendantText" presStyleLbl="alignAccFollowNode1" presStyleIdx="4" presStyleCnt="6">
        <dgm:presLayoutVars>
          <dgm:bulletEnabled val="1"/>
        </dgm:presLayoutVars>
      </dgm:prSet>
      <dgm:spPr/>
    </dgm:pt>
    <dgm:pt modelId="{A9E66712-0887-4697-B230-69C633380F7E}" type="pres">
      <dgm:prSet presAssocID="{A753AF0D-4343-4CFD-8617-E2B1B700C358}" presName="sp" presStyleCnt="0"/>
      <dgm:spPr/>
    </dgm:pt>
    <dgm:pt modelId="{3EB7B9F6-98AD-4C76-8AC8-4D96B21C6764}" type="pres">
      <dgm:prSet presAssocID="{3F0B90A0-FE35-4953-B690-E3A4D3024AD8}" presName="linNode" presStyleCnt="0"/>
      <dgm:spPr/>
    </dgm:pt>
    <dgm:pt modelId="{27A2218C-8E27-4DE5-84D2-3704312CADD8}" type="pres">
      <dgm:prSet presAssocID="{3F0B90A0-FE35-4953-B690-E3A4D3024AD8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7A7A3CE-0F37-4BA4-BE8F-4744E251D150}" type="pres">
      <dgm:prSet presAssocID="{3F0B90A0-FE35-4953-B690-E3A4D3024AD8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CCCFE214-A665-477A-BA85-5BDB47E5D72B}" type="presOf" srcId="{8101FBC8-B45D-4413-8A83-383DF23F3D04}" destId="{9F5BAA35-2C50-4ECC-89C9-321E01FC9196}" srcOrd="0" destOrd="0" presId="urn:microsoft.com/office/officeart/2005/8/layout/vList5"/>
    <dgm:cxn modelId="{BDBFB217-9C63-4BA6-8FA4-A0E498A2B62E}" type="presOf" srcId="{F48ACB96-A676-4B24-9356-A1CEDB370D72}" destId="{16562FFE-7871-4C04-B500-87291FAA1C3F}" srcOrd="0" destOrd="0" presId="urn:microsoft.com/office/officeart/2005/8/layout/vList5"/>
    <dgm:cxn modelId="{9911561A-ABE4-4255-862D-8C218201EB16}" srcId="{2BEE34A6-594C-477A-9433-78DA2E8D7F7C}" destId="{F48ACB96-A676-4B24-9356-A1CEDB370D72}" srcOrd="3" destOrd="0" parTransId="{3AF14A69-58A4-4B39-9F0B-07311BB66B4D}" sibTransId="{420F9D9A-BBAB-41D8-8421-F2206501D6E5}"/>
    <dgm:cxn modelId="{9EC7DC25-2579-49A9-B1D5-2BD1F773F6D2}" srcId="{2BEE34A6-594C-477A-9433-78DA2E8D7F7C}" destId="{17A59DAF-CD0A-4AC9-80DD-A796CB921C02}" srcOrd="2" destOrd="0" parTransId="{B1D81A68-F5BF-4C03-B941-66AC92564EE5}" sibTransId="{A73185E2-20BE-45FC-85FB-0BAA8CBB12F1}"/>
    <dgm:cxn modelId="{AFBF4126-D4B8-4572-9E0B-9132ADF5720D}" srcId="{D2567416-D565-4557-A606-E2BD3791AF31}" destId="{AED08083-BB07-4C87-B56F-D2ED4282F0DA}" srcOrd="0" destOrd="0" parTransId="{CE518CC1-AEBB-4643-A80F-C75F6D9418EA}" sibTransId="{71B52D21-A864-408A-BF7C-09F1B3A55F3B}"/>
    <dgm:cxn modelId="{EAA2A43E-803D-478B-B301-6208C3D10365}" srcId="{3F0B90A0-FE35-4953-B690-E3A4D3024AD8}" destId="{24EE90AD-BED7-4B67-A7EF-31813E6B4C20}" srcOrd="0" destOrd="0" parTransId="{206FD2A9-6169-41FC-8554-5538F60242B7}" sibTransId="{A6275F1D-733B-425B-916C-6523A888124E}"/>
    <dgm:cxn modelId="{9CAD7265-EA2F-4EAE-8356-28DB4E879B43}" srcId="{2BEE34A6-594C-477A-9433-78DA2E8D7F7C}" destId="{3F0B90A0-FE35-4953-B690-E3A4D3024AD8}" srcOrd="5" destOrd="0" parTransId="{B83951DF-75FF-4696-84D0-E4775D824829}" sibTransId="{F3B753CF-09D8-47DE-927F-EA28A6CC1E30}"/>
    <dgm:cxn modelId="{3A0CC66A-FB2C-4B4A-81D4-41DEBCF4E078}" srcId="{82D503E7-BFC3-4649-A4BF-BD85E2107D93}" destId="{8C7F6793-0BC0-480D-AA3C-3E1E6E0C2BF2}" srcOrd="0" destOrd="0" parTransId="{70D88997-E417-47D5-923C-DCD0397F8D95}" sibTransId="{50D61FD5-0C3D-4EB8-A15F-51F6A3609AB7}"/>
    <dgm:cxn modelId="{652A6174-744F-4D2D-86B7-9F5C349CBD5C}" type="presOf" srcId="{17A59DAF-CD0A-4AC9-80DD-A796CB921C02}" destId="{7DC0FD14-6086-4BFA-8DD5-51026A262921}" srcOrd="0" destOrd="0" presId="urn:microsoft.com/office/officeart/2005/8/layout/vList5"/>
    <dgm:cxn modelId="{3C81AD81-B120-4F58-94CC-D9598D7D1840}" type="presOf" srcId="{D2567416-D565-4557-A606-E2BD3791AF31}" destId="{C8A1ADC5-DA5C-408B-ACA4-A428841B8991}" srcOrd="0" destOrd="0" presId="urn:microsoft.com/office/officeart/2005/8/layout/vList5"/>
    <dgm:cxn modelId="{800E4E86-FC10-4FB5-9A4F-99CDB9D57A19}" srcId="{2BEE34A6-594C-477A-9433-78DA2E8D7F7C}" destId="{FEFF2A08-276B-49CD-8BEB-2AAC4711DD7C}" srcOrd="0" destOrd="0" parTransId="{CE3A66F9-17D8-47E5-B959-C82914508A33}" sibTransId="{180D1160-FDE5-43C9-8DD5-D3CFFA541C31}"/>
    <dgm:cxn modelId="{26D20B91-0674-4860-A953-67F4263A606E}" type="presOf" srcId="{24EE90AD-BED7-4B67-A7EF-31813E6B4C20}" destId="{D7A7A3CE-0F37-4BA4-BE8F-4744E251D150}" srcOrd="0" destOrd="0" presId="urn:microsoft.com/office/officeart/2005/8/layout/vList5"/>
    <dgm:cxn modelId="{ED178391-00D1-458E-8301-A395CBC5C344}" type="presOf" srcId="{8C7F6793-0BC0-480D-AA3C-3E1E6E0C2BF2}" destId="{779F16F7-2DD7-455A-A0E5-277EE8BB773B}" srcOrd="0" destOrd="0" presId="urn:microsoft.com/office/officeart/2005/8/layout/vList5"/>
    <dgm:cxn modelId="{ACDDF7AD-F58D-4B57-B42F-7B36B7AD9EB6}" type="presOf" srcId="{2BEE34A6-594C-477A-9433-78DA2E8D7F7C}" destId="{9FE662EA-7187-450D-B5FC-184C86076406}" srcOrd="0" destOrd="0" presId="urn:microsoft.com/office/officeart/2005/8/layout/vList5"/>
    <dgm:cxn modelId="{B13F8BB4-BB69-4ABB-B792-71E17EBBDB08}" srcId="{2BEE34A6-594C-477A-9433-78DA2E8D7F7C}" destId="{D2567416-D565-4557-A606-E2BD3791AF31}" srcOrd="1" destOrd="0" parTransId="{3815AB95-7971-40CD-B64A-AAB67B4C1F21}" sibTransId="{A3D71B32-B79A-4B2C-89E3-BE9B12BCA737}"/>
    <dgm:cxn modelId="{9EDBAEB8-32F8-4488-86B6-68F8A69F75E7}" type="presOf" srcId="{AED08083-BB07-4C87-B56F-D2ED4282F0DA}" destId="{A21C2001-ED00-4E76-A8C3-687FA7FDF53A}" srcOrd="0" destOrd="0" presId="urn:microsoft.com/office/officeart/2005/8/layout/vList5"/>
    <dgm:cxn modelId="{02FFAFC0-5C9B-4159-97FA-69DD97A6E406}" srcId="{2BEE34A6-594C-477A-9433-78DA2E8D7F7C}" destId="{82D503E7-BFC3-4649-A4BF-BD85E2107D93}" srcOrd="4" destOrd="0" parTransId="{AEDA05AD-4A1F-4191-8054-723A37C7C856}" sibTransId="{A753AF0D-4343-4CFD-8617-E2B1B700C358}"/>
    <dgm:cxn modelId="{546AE2C4-D4F1-415D-B2AA-F8CB2CA14CBF}" type="presOf" srcId="{FEFF2A08-276B-49CD-8BEB-2AAC4711DD7C}" destId="{2251E4C8-BF90-4DD4-A442-15253CC9A659}" srcOrd="0" destOrd="0" presId="urn:microsoft.com/office/officeart/2005/8/layout/vList5"/>
    <dgm:cxn modelId="{E3BDEFC6-17E3-4FCB-8206-C23D69F0D262}" type="presOf" srcId="{5633D87C-C641-4809-A894-7F39EC550AAF}" destId="{A59A977D-B296-415E-BD17-C7EB28D2D960}" srcOrd="0" destOrd="0" presId="urn:microsoft.com/office/officeart/2005/8/layout/vList5"/>
    <dgm:cxn modelId="{CCC6FDCC-E82D-4B8A-A965-2CAF98EE6DE3}" srcId="{F48ACB96-A676-4B24-9356-A1CEDB370D72}" destId="{5633D87C-C641-4809-A894-7F39EC550AAF}" srcOrd="0" destOrd="0" parTransId="{6FB59DE0-2185-4766-BAD0-7DCBACE4C223}" sibTransId="{03AF04D6-3D60-4FD1-B090-1EDB5D0CC1F9}"/>
    <dgm:cxn modelId="{083ABFD5-B417-4340-A5DB-17FB88C04478}" type="presOf" srcId="{82D503E7-BFC3-4649-A4BF-BD85E2107D93}" destId="{46DAB921-606F-406E-8C40-B6DB12A78255}" srcOrd="0" destOrd="0" presId="urn:microsoft.com/office/officeart/2005/8/layout/vList5"/>
    <dgm:cxn modelId="{C642D8D6-DFBD-4EF7-8C5E-F143BB64B257}" type="presOf" srcId="{3F0B90A0-FE35-4953-B690-E3A4D3024AD8}" destId="{27A2218C-8E27-4DE5-84D2-3704312CADD8}" srcOrd="0" destOrd="0" presId="urn:microsoft.com/office/officeart/2005/8/layout/vList5"/>
    <dgm:cxn modelId="{96B1D8D9-6B1C-49C0-88C4-DD28A6CDA132}" srcId="{17A59DAF-CD0A-4AC9-80DD-A796CB921C02}" destId="{8101FBC8-B45D-4413-8A83-383DF23F3D04}" srcOrd="0" destOrd="0" parTransId="{C6CEA37D-7FB0-4366-87CF-FFE2FB1277F3}" sibTransId="{35A80431-3CE3-46AA-9881-DDFD0BBD0624}"/>
    <dgm:cxn modelId="{E221E3E2-C628-44A6-A3E6-CEB597F5D5BA}" type="presOf" srcId="{83370E65-99B7-4EEF-84DA-39B2617B953C}" destId="{34A1F6B1-AF2F-4715-A42E-92615D6D0DAD}" srcOrd="0" destOrd="0" presId="urn:microsoft.com/office/officeart/2005/8/layout/vList5"/>
    <dgm:cxn modelId="{EC5229E9-52BE-405A-8F68-486FE03F4CBD}" srcId="{FEFF2A08-276B-49CD-8BEB-2AAC4711DD7C}" destId="{83370E65-99B7-4EEF-84DA-39B2617B953C}" srcOrd="0" destOrd="0" parTransId="{2AD801AB-6D6A-4F87-B9FB-D592873BF692}" sibTransId="{357C619E-0BBE-4629-B99D-FF8A4FED2146}"/>
    <dgm:cxn modelId="{0B13B12F-ADFE-45FA-BFCB-702CD6EFEEBB}" type="presParOf" srcId="{9FE662EA-7187-450D-B5FC-184C86076406}" destId="{3509C033-69A1-4CF3-9F0D-C6848DD4F0A3}" srcOrd="0" destOrd="0" presId="urn:microsoft.com/office/officeart/2005/8/layout/vList5"/>
    <dgm:cxn modelId="{A5A75599-645D-418B-ACDD-C0FE464F0CB7}" type="presParOf" srcId="{3509C033-69A1-4CF3-9F0D-C6848DD4F0A3}" destId="{2251E4C8-BF90-4DD4-A442-15253CC9A659}" srcOrd="0" destOrd="0" presId="urn:microsoft.com/office/officeart/2005/8/layout/vList5"/>
    <dgm:cxn modelId="{6EED27D6-BAFB-4948-BF51-6FCB58683D2A}" type="presParOf" srcId="{3509C033-69A1-4CF3-9F0D-C6848DD4F0A3}" destId="{34A1F6B1-AF2F-4715-A42E-92615D6D0DAD}" srcOrd="1" destOrd="0" presId="urn:microsoft.com/office/officeart/2005/8/layout/vList5"/>
    <dgm:cxn modelId="{D88A3A75-6374-4395-BA8E-2BAC5A66DC3A}" type="presParOf" srcId="{9FE662EA-7187-450D-B5FC-184C86076406}" destId="{7FF92DCA-B115-4348-A40F-320E295855C2}" srcOrd="1" destOrd="0" presId="urn:microsoft.com/office/officeart/2005/8/layout/vList5"/>
    <dgm:cxn modelId="{FA796984-6C43-49C8-9C27-9A2FD8F8C762}" type="presParOf" srcId="{9FE662EA-7187-450D-B5FC-184C86076406}" destId="{31B94425-1687-4855-B714-9432362C8051}" srcOrd="2" destOrd="0" presId="urn:microsoft.com/office/officeart/2005/8/layout/vList5"/>
    <dgm:cxn modelId="{6198D281-D11D-43A7-B4CF-610ABC87DCBF}" type="presParOf" srcId="{31B94425-1687-4855-B714-9432362C8051}" destId="{C8A1ADC5-DA5C-408B-ACA4-A428841B8991}" srcOrd="0" destOrd="0" presId="urn:microsoft.com/office/officeart/2005/8/layout/vList5"/>
    <dgm:cxn modelId="{61B6EA0C-31FD-474D-8ADA-DBF143AEC384}" type="presParOf" srcId="{31B94425-1687-4855-B714-9432362C8051}" destId="{A21C2001-ED00-4E76-A8C3-687FA7FDF53A}" srcOrd="1" destOrd="0" presId="urn:microsoft.com/office/officeart/2005/8/layout/vList5"/>
    <dgm:cxn modelId="{AB4357B6-D8B7-4BF3-BDE1-19B58180A19E}" type="presParOf" srcId="{9FE662EA-7187-450D-B5FC-184C86076406}" destId="{46FDD89E-581E-4883-A645-32E206380247}" srcOrd="3" destOrd="0" presId="urn:microsoft.com/office/officeart/2005/8/layout/vList5"/>
    <dgm:cxn modelId="{0D03A5A3-5277-473A-B185-EC65EC9588E7}" type="presParOf" srcId="{9FE662EA-7187-450D-B5FC-184C86076406}" destId="{EA78E6B4-38E0-4980-9D5F-1D6B0464F6A9}" srcOrd="4" destOrd="0" presId="urn:microsoft.com/office/officeart/2005/8/layout/vList5"/>
    <dgm:cxn modelId="{8E449618-0CCE-46B6-842D-15D71E942345}" type="presParOf" srcId="{EA78E6B4-38E0-4980-9D5F-1D6B0464F6A9}" destId="{7DC0FD14-6086-4BFA-8DD5-51026A262921}" srcOrd="0" destOrd="0" presId="urn:microsoft.com/office/officeart/2005/8/layout/vList5"/>
    <dgm:cxn modelId="{6FAAECE1-3266-4A7A-BD16-052DEDD487C9}" type="presParOf" srcId="{EA78E6B4-38E0-4980-9D5F-1D6B0464F6A9}" destId="{9F5BAA35-2C50-4ECC-89C9-321E01FC9196}" srcOrd="1" destOrd="0" presId="urn:microsoft.com/office/officeart/2005/8/layout/vList5"/>
    <dgm:cxn modelId="{E7C419D6-13A4-4E4A-AF95-0B7B19CC4B22}" type="presParOf" srcId="{9FE662EA-7187-450D-B5FC-184C86076406}" destId="{9E57E041-3620-416F-98B0-4CD539A931B5}" srcOrd="5" destOrd="0" presId="urn:microsoft.com/office/officeart/2005/8/layout/vList5"/>
    <dgm:cxn modelId="{83A2493D-6790-46DF-9583-CE0D414D50CF}" type="presParOf" srcId="{9FE662EA-7187-450D-B5FC-184C86076406}" destId="{F3A99E85-2BFC-4386-962B-6E2D8F5AE119}" srcOrd="6" destOrd="0" presId="urn:microsoft.com/office/officeart/2005/8/layout/vList5"/>
    <dgm:cxn modelId="{D8407C80-0110-4648-B707-F33BABF588B7}" type="presParOf" srcId="{F3A99E85-2BFC-4386-962B-6E2D8F5AE119}" destId="{16562FFE-7871-4C04-B500-87291FAA1C3F}" srcOrd="0" destOrd="0" presId="urn:microsoft.com/office/officeart/2005/8/layout/vList5"/>
    <dgm:cxn modelId="{A4F5A4D1-95BF-477D-8B76-06E1328144F8}" type="presParOf" srcId="{F3A99E85-2BFC-4386-962B-6E2D8F5AE119}" destId="{A59A977D-B296-415E-BD17-C7EB28D2D960}" srcOrd="1" destOrd="0" presId="urn:microsoft.com/office/officeart/2005/8/layout/vList5"/>
    <dgm:cxn modelId="{6D659C2C-C1F6-4850-975D-941191FF9DAC}" type="presParOf" srcId="{9FE662EA-7187-450D-B5FC-184C86076406}" destId="{36C0CE4D-36F5-42E7-9345-051658CF2640}" srcOrd="7" destOrd="0" presId="urn:microsoft.com/office/officeart/2005/8/layout/vList5"/>
    <dgm:cxn modelId="{E9D034A4-E218-4DC4-9A11-D2C4D05F2660}" type="presParOf" srcId="{9FE662EA-7187-450D-B5FC-184C86076406}" destId="{BD9447B7-451C-4210-8992-A3E426B7AF2B}" srcOrd="8" destOrd="0" presId="urn:microsoft.com/office/officeart/2005/8/layout/vList5"/>
    <dgm:cxn modelId="{A87C58E7-B4F6-45B6-8ABF-58851724B151}" type="presParOf" srcId="{BD9447B7-451C-4210-8992-A3E426B7AF2B}" destId="{46DAB921-606F-406E-8C40-B6DB12A78255}" srcOrd="0" destOrd="0" presId="urn:microsoft.com/office/officeart/2005/8/layout/vList5"/>
    <dgm:cxn modelId="{AC6B2341-5063-44CE-B478-768B46C424CF}" type="presParOf" srcId="{BD9447B7-451C-4210-8992-A3E426B7AF2B}" destId="{779F16F7-2DD7-455A-A0E5-277EE8BB773B}" srcOrd="1" destOrd="0" presId="urn:microsoft.com/office/officeart/2005/8/layout/vList5"/>
    <dgm:cxn modelId="{51F71C12-F924-4961-AC5A-8857444BF2AD}" type="presParOf" srcId="{9FE662EA-7187-450D-B5FC-184C86076406}" destId="{A9E66712-0887-4697-B230-69C633380F7E}" srcOrd="9" destOrd="0" presId="urn:microsoft.com/office/officeart/2005/8/layout/vList5"/>
    <dgm:cxn modelId="{291EC356-7EEB-41DE-8208-D21C0679E010}" type="presParOf" srcId="{9FE662EA-7187-450D-B5FC-184C86076406}" destId="{3EB7B9F6-98AD-4C76-8AC8-4D96B21C6764}" srcOrd="10" destOrd="0" presId="urn:microsoft.com/office/officeart/2005/8/layout/vList5"/>
    <dgm:cxn modelId="{83F491A7-46FE-4179-A7BB-F7CE1689E8DD}" type="presParOf" srcId="{3EB7B9F6-98AD-4C76-8AC8-4D96B21C6764}" destId="{27A2218C-8E27-4DE5-84D2-3704312CADD8}" srcOrd="0" destOrd="0" presId="urn:microsoft.com/office/officeart/2005/8/layout/vList5"/>
    <dgm:cxn modelId="{5B572D3C-477D-4445-8DB9-93D4CB6A6548}" type="presParOf" srcId="{3EB7B9F6-98AD-4C76-8AC8-4D96B21C6764}" destId="{D7A7A3CE-0F37-4BA4-BE8F-4744E251D1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A62213-4EAF-4B86-A477-DC065575D3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62816E1-682A-45F7-9A09-26F82CF59316}">
      <dgm:prSet/>
      <dgm:spPr/>
      <dgm:t>
        <a:bodyPr/>
        <a:lstStyle/>
        <a:p>
          <a:r>
            <a:rPr lang="en-US"/>
            <a:t>Constant GPS data exchange with reasonable performance.</a:t>
          </a:r>
        </a:p>
      </dgm:t>
    </dgm:pt>
    <dgm:pt modelId="{4495BF8D-3439-4D3F-9DD8-330E79E2A929}" type="parTrans" cxnId="{C09B4FD7-D330-4B6F-8868-25176FBD0B3B}">
      <dgm:prSet/>
      <dgm:spPr/>
      <dgm:t>
        <a:bodyPr/>
        <a:lstStyle/>
        <a:p>
          <a:endParaRPr lang="en-US"/>
        </a:p>
      </dgm:t>
    </dgm:pt>
    <dgm:pt modelId="{97F9836B-C326-481D-95EE-0BFCE1D6619A}" type="sibTrans" cxnId="{C09B4FD7-D330-4B6F-8868-25176FBD0B3B}">
      <dgm:prSet/>
      <dgm:spPr/>
      <dgm:t>
        <a:bodyPr/>
        <a:lstStyle/>
        <a:p>
          <a:endParaRPr lang="en-US"/>
        </a:p>
      </dgm:t>
    </dgm:pt>
    <dgm:pt modelId="{62C22D77-76C4-4A76-9374-F3417034AA0D}">
      <dgm:prSet/>
      <dgm:spPr/>
      <dgm:t>
        <a:bodyPr/>
        <a:lstStyle/>
        <a:p>
          <a:r>
            <a:rPr lang="en-US"/>
            <a:t>Create functional custom Pixhawk flight commands for success and flight failure/error handling. </a:t>
          </a:r>
        </a:p>
      </dgm:t>
    </dgm:pt>
    <dgm:pt modelId="{B4ED52CA-8498-4B50-9B62-FB9BCDC4420D}" type="parTrans" cxnId="{127AFA0B-7957-4585-957C-9560539FA7E0}">
      <dgm:prSet/>
      <dgm:spPr/>
      <dgm:t>
        <a:bodyPr/>
        <a:lstStyle/>
        <a:p>
          <a:endParaRPr lang="en-US"/>
        </a:p>
      </dgm:t>
    </dgm:pt>
    <dgm:pt modelId="{DD9F4C61-5D74-4D2D-8710-20B06FB83D72}" type="sibTrans" cxnId="{127AFA0B-7957-4585-957C-9560539FA7E0}">
      <dgm:prSet/>
      <dgm:spPr/>
      <dgm:t>
        <a:bodyPr/>
        <a:lstStyle/>
        <a:p>
          <a:endParaRPr lang="en-US"/>
        </a:p>
      </dgm:t>
    </dgm:pt>
    <dgm:pt modelId="{579A1E74-6542-4C54-8A23-3A5D724F8664}">
      <dgm:prSet/>
      <dgm:spPr/>
      <dgm:t>
        <a:bodyPr/>
        <a:lstStyle/>
        <a:p>
          <a:r>
            <a:rPr lang="en-US" dirty="0"/>
            <a:t>Efficient state machine for phases of mission.</a:t>
          </a:r>
        </a:p>
      </dgm:t>
    </dgm:pt>
    <dgm:pt modelId="{F4E05561-5B22-4B18-9275-CD09B1FAAF30}" type="parTrans" cxnId="{A8624CB8-9F20-4E88-97E0-B80EF1DD8F00}">
      <dgm:prSet/>
      <dgm:spPr/>
      <dgm:t>
        <a:bodyPr/>
        <a:lstStyle/>
        <a:p>
          <a:endParaRPr lang="en-US"/>
        </a:p>
      </dgm:t>
    </dgm:pt>
    <dgm:pt modelId="{55C4869D-73E4-4BD8-9568-F48FD5DA91C6}" type="sibTrans" cxnId="{A8624CB8-9F20-4E88-97E0-B80EF1DD8F00}">
      <dgm:prSet/>
      <dgm:spPr/>
      <dgm:t>
        <a:bodyPr/>
        <a:lstStyle/>
        <a:p>
          <a:endParaRPr lang="en-US"/>
        </a:p>
      </dgm:t>
    </dgm:pt>
    <dgm:pt modelId="{B350E03F-FB52-4CD0-8690-9CAF075668DD}" type="pres">
      <dgm:prSet presAssocID="{C0A62213-4EAF-4B86-A477-DC065575D312}" presName="root" presStyleCnt="0">
        <dgm:presLayoutVars>
          <dgm:dir/>
          <dgm:resizeHandles val="exact"/>
        </dgm:presLayoutVars>
      </dgm:prSet>
      <dgm:spPr/>
    </dgm:pt>
    <dgm:pt modelId="{86DE8AD8-A025-4E0F-9CF5-EC291CC9D3D3}" type="pres">
      <dgm:prSet presAssocID="{C62816E1-682A-45F7-9A09-26F82CF59316}" presName="compNode" presStyleCnt="0"/>
      <dgm:spPr/>
    </dgm:pt>
    <dgm:pt modelId="{25845026-F071-4CE1-9FC5-5F7BF276DB9E}" type="pres">
      <dgm:prSet presAssocID="{C62816E1-682A-45F7-9A09-26F82CF59316}" presName="bgRect" presStyleLbl="bgShp" presStyleIdx="0" presStyleCnt="3"/>
      <dgm:spPr/>
    </dgm:pt>
    <dgm:pt modelId="{6073D796-9D8D-406C-87E7-2CE79CF3AA37}" type="pres">
      <dgm:prSet presAssocID="{C62816E1-682A-45F7-9A09-26F82CF593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60CA2756-4DD2-400D-9A86-1A2581A4DA57}" type="pres">
      <dgm:prSet presAssocID="{C62816E1-682A-45F7-9A09-26F82CF59316}" presName="spaceRect" presStyleCnt="0"/>
      <dgm:spPr/>
    </dgm:pt>
    <dgm:pt modelId="{26570375-3741-445A-82FB-311C044F1A51}" type="pres">
      <dgm:prSet presAssocID="{C62816E1-682A-45F7-9A09-26F82CF59316}" presName="parTx" presStyleLbl="revTx" presStyleIdx="0" presStyleCnt="3">
        <dgm:presLayoutVars>
          <dgm:chMax val="0"/>
          <dgm:chPref val="0"/>
        </dgm:presLayoutVars>
      </dgm:prSet>
      <dgm:spPr/>
    </dgm:pt>
    <dgm:pt modelId="{24718DE9-9006-4478-A12F-A60E0C715486}" type="pres">
      <dgm:prSet presAssocID="{97F9836B-C326-481D-95EE-0BFCE1D6619A}" presName="sibTrans" presStyleCnt="0"/>
      <dgm:spPr/>
    </dgm:pt>
    <dgm:pt modelId="{1E0FF4BE-47F8-4158-B7B8-8597DB0BB2D4}" type="pres">
      <dgm:prSet presAssocID="{62C22D77-76C4-4A76-9374-F3417034AA0D}" presName="compNode" presStyleCnt="0"/>
      <dgm:spPr/>
    </dgm:pt>
    <dgm:pt modelId="{AAC137C0-7CE4-476F-A65E-7A8FF6226109}" type="pres">
      <dgm:prSet presAssocID="{62C22D77-76C4-4A76-9374-F3417034AA0D}" presName="bgRect" presStyleLbl="bgShp" presStyleIdx="1" presStyleCnt="3"/>
      <dgm:spPr/>
    </dgm:pt>
    <dgm:pt modelId="{308114B5-251C-453E-9103-435A207490F3}" type="pres">
      <dgm:prSet presAssocID="{62C22D77-76C4-4A76-9374-F3417034AA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38B121D-F634-4DA2-9170-A1CF37912A6A}" type="pres">
      <dgm:prSet presAssocID="{62C22D77-76C4-4A76-9374-F3417034AA0D}" presName="spaceRect" presStyleCnt="0"/>
      <dgm:spPr/>
    </dgm:pt>
    <dgm:pt modelId="{01EC0459-DE03-4249-9FFF-BACFE7612C95}" type="pres">
      <dgm:prSet presAssocID="{62C22D77-76C4-4A76-9374-F3417034AA0D}" presName="parTx" presStyleLbl="revTx" presStyleIdx="1" presStyleCnt="3">
        <dgm:presLayoutVars>
          <dgm:chMax val="0"/>
          <dgm:chPref val="0"/>
        </dgm:presLayoutVars>
      </dgm:prSet>
      <dgm:spPr/>
    </dgm:pt>
    <dgm:pt modelId="{CC26202D-873F-489C-B6E0-BA9CFA2C9DDD}" type="pres">
      <dgm:prSet presAssocID="{DD9F4C61-5D74-4D2D-8710-20B06FB83D72}" presName="sibTrans" presStyleCnt="0"/>
      <dgm:spPr/>
    </dgm:pt>
    <dgm:pt modelId="{55D8DA71-DDA5-4734-B09C-38A151EA9DA2}" type="pres">
      <dgm:prSet presAssocID="{579A1E74-6542-4C54-8A23-3A5D724F8664}" presName="compNode" presStyleCnt="0"/>
      <dgm:spPr/>
    </dgm:pt>
    <dgm:pt modelId="{9F209B67-543A-4A4F-B99D-0C64C8657D88}" type="pres">
      <dgm:prSet presAssocID="{579A1E74-6542-4C54-8A23-3A5D724F8664}" presName="bgRect" presStyleLbl="bgShp" presStyleIdx="2" presStyleCnt="3"/>
      <dgm:spPr/>
    </dgm:pt>
    <dgm:pt modelId="{0F0D1426-05A6-4F98-B77B-8690B99E6625}" type="pres">
      <dgm:prSet presAssocID="{579A1E74-6542-4C54-8A23-3A5D724F86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F26EA30-642E-4EEE-BAC4-0A353CB34BD7}" type="pres">
      <dgm:prSet presAssocID="{579A1E74-6542-4C54-8A23-3A5D724F8664}" presName="spaceRect" presStyleCnt="0"/>
      <dgm:spPr/>
    </dgm:pt>
    <dgm:pt modelId="{57AAB793-00F7-4A0B-B574-0D18016B5A10}" type="pres">
      <dgm:prSet presAssocID="{579A1E74-6542-4C54-8A23-3A5D724F86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7AFA0B-7957-4585-957C-9560539FA7E0}" srcId="{C0A62213-4EAF-4B86-A477-DC065575D312}" destId="{62C22D77-76C4-4A76-9374-F3417034AA0D}" srcOrd="1" destOrd="0" parTransId="{B4ED52CA-8498-4B50-9B62-FB9BCDC4420D}" sibTransId="{DD9F4C61-5D74-4D2D-8710-20B06FB83D72}"/>
    <dgm:cxn modelId="{F2AC2E42-1627-4A6D-995F-91D86A92F4B3}" type="presOf" srcId="{579A1E74-6542-4C54-8A23-3A5D724F8664}" destId="{57AAB793-00F7-4A0B-B574-0D18016B5A10}" srcOrd="0" destOrd="0" presId="urn:microsoft.com/office/officeart/2018/2/layout/IconVerticalSolidList"/>
    <dgm:cxn modelId="{783DD57D-A2E2-4B46-8048-4D7C1DC0524B}" type="presOf" srcId="{C0A62213-4EAF-4B86-A477-DC065575D312}" destId="{B350E03F-FB52-4CD0-8690-9CAF075668DD}" srcOrd="0" destOrd="0" presId="urn:microsoft.com/office/officeart/2018/2/layout/IconVerticalSolidList"/>
    <dgm:cxn modelId="{66DADDA0-7D3F-4685-9FBC-3A2DC39B7ADA}" type="presOf" srcId="{62C22D77-76C4-4A76-9374-F3417034AA0D}" destId="{01EC0459-DE03-4249-9FFF-BACFE7612C95}" srcOrd="0" destOrd="0" presId="urn:microsoft.com/office/officeart/2018/2/layout/IconVerticalSolidList"/>
    <dgm:cxn modelId="{A8624CB8-9F20-4E88-97E0-B80EF1DD8F00}" srcId="{C0A62213-4EAF-4B86-A477-DC065575D312}" destId="{579A1E74-6542-4C54-8A23-3A5D724F8664}" srcOrd="2" destOrd="0" parTransId="{F4E05561-5B22-4B18-9275-CD09B1FAAF30}" sibTransId="{55C4869D-73E4-4BD8-9568-F48FD5DA91C6}"/>
    <dgm:cxn modelId="{46E35CC1-85E1-494F-9D2F-F773F2964732}" type="presOf" srcId="{C62816E1-682A-45F7-9A09-26F82CF59316}" destId="{26570375-3741-445A-82FB-311C044F1A51}" srcOrd="0" destOrd="0" presId="urn:microsoft.com/office/officeart/2018/2/layout/IconVerticalSolidList"/>
    <dgm:cxn modelId="{C09B4FD7-D330-4B6F-8868-25176FBD0B3B}" srcId="{C0A62213-4EAF-4B86-A477-DC065575D312}" destId="{C62816E1-682A-45F7-9A09-26F82CF59316}" srcOrd="0" destOrd="0" parTransId="{4495BF8D-3439-4D3F-9DD8-330E79E2A929}" sibTransId="{97F9836B-C326-481D-95EE-0BFCE1D6619A}"/>
    <dgm:cxn modelId="{B3FC3A7E-12F4-4545-9F07-DEAB83BBD45C}" type="presParOf" srcId="{B350E03F-FB52-4CD0-8690-9CAF075668DD}" destId="{86DE8AD8-A025-4E0F-9CF5-EC291CC9D3D3}" srcOrd="0" destOrd="0" presId="urn:microsoft.com/office/officeart/2018/2/layout/IconVerticalSolidList"/>
    <dgm:cxn modelId="{3498B9DA-099E-4994-97D8-3EF93AE93462}" type="presParOf" srcId="{86DE8AD8-A025-4E0F-9CF5-EC291CC9D3D3}" destId="{25845026-F071-4CE1-9FC5-5F7BF276DB9E}" srcOrd="0" destOrd="0" presId="urn:microsoft.com/office/officeart/2018/2/layout/IconVerticalSolidList"/>
    <dgm:cxn modelId="{0509198A-B313-442B-986F-EA140AC4BD9E}" type="presParOf" srcId="{86DE8AD8-A025-4E0F-9CF5-EC291CC9D3D3}" destId="{6073D796-9D8D-406C-87E7-2CE79CF3AA37}" srcOrd="1" destOrd="0" presId="urn:microsoft.com/office/officeart/2018/2/layout/IconVerticalSolidList"/>
    <dgm:cxn modelId="{FA3B275F-F449-4BF8-A1EA-D905A9F50A83}" type="presParOf" srcId="{86DE8AD8-A025-4E0F-9CF5-EC291CC9D3D3}" destId="{60CA2756-4DD2-400D-9A86-1A2581A4DA57}" srcOrd="2" destOrd="0" presId="urn:microsoft.com/office/officeart/2018/2/layout/IconVerticalSolidList"/>
    <dgm:cxn modelId="{6D1AEAAD-3261-4DC2-AE5A-6FABC944E57A}" type="presParOf" srcId="{86DE8AD8-A025-4E0F-9CF5-EC291CC9D3D3}" destId="{26570375-3741-445A-82FB-311C044F1A51}" srcOrd="3" destOrd="0" presId="urn:microsoft.com/office/officeart/2018/2/layout/IconVerticalSolidList"/>
    <dgm:cxn modelId="{E78ABECF-C046-44C3-9FD0-8188226FEDEA}" type="presParOf" srcId="{B350E03F-FB52-4CD0-8690-9CAF075668DD}" destId="{24718DE9-9006-4478-A12F-A60E0C715486}" srcOrd="1" destOrd="0" presId="urn:microsoft.com/office/officeart/2018/2/layout/IconVerticalSolidList"/>
    <dgm:cxn modelId="{117893CC-7EFE-44B6-8DA2-7ABD30CE20B7}" type="presParOf" srcId="{B350E03F-FB52-4CD0-8690-9CAF075668DD}" destId="{1E0FF4BE-47F8-4158-B7B8-8597DB0BB2D4}" srcOrd="2" destOrd="0" presId="urn:microsoft.com/office/officeart/2018/2/layout/IconVerticalSolidList"/>
    <dgm:cxn modelId="{19C63665-9064-4513-B7DA-B62CAEBCAC66}" type="presParOf" srcId="{1E0FF4BE-47F8-4158-B7B8-8597DB0BB2D4}" destId="{AAC137C0-7CE4-476F-A65E-7A8FF6226109}" srcOrd="0" destOrd="0" presId="urn:microsoft.com/office/officeart/2018/2/layout/IconVerticalSolidList"/>
    <dgm:cxn modelId="{EDDFAF09-A7AC-4B13-850A-228343792D3D}" type="presParOf" srcId="{1E0FF4BE-47F8-4158-B7B8-8597DB0BB2D4}" destId="{308114B5-251C-453E-9103-435A207490F3}" srcOrd="1" destOrd="0" presId="urn:microsoft.com/office/officeart/2018/2/layout/IconVerticalSolidList"/>
    <dgm:cxn modelId="{7A3345C2-DAC2-4296-B1A7-9C8EB01FB169}" type="presParOf" srcId="{1E0FF4BE-47F8-4158-B7B8-8597DB0BB2D4}" destId="{D38B121D-F634-4DA2-9170-A1CF37912A6A}" srcOrd="2" destOrd="0" presId="urn:microsoft.com/office/officeart/2018/2/layout/IconVerticalSolidList"/>
    <dgm:cxn modelId="{0D0926C6-8AB1-41F9-831D-156CB1DDE04C}" type="presParOf" srcId="{1E0FF4BE-47F8-4158-B7B8-8597DB0BB2D4}" destId="{01EC0459-DE03-4249-9FFF-BACFE7612C95}" srcOrd="3" destOrd="0" presId="urn:microsoft.com/office/officeart/2018/2/layout/IconVerticalSolidList"/>
    <dgm:cxn modelId="{F81942C1-8ABA-4AF9-8A77-BE1836F3EB3B}" type="presParOf" srcId="{B350E03F-FB52-4CD0-8690-9CAF075668DD}" destId="{CC26202D-873F-489C-B6E0-BA9CFA2C9DDD}" srcOrd="3" destOrd="0" presId="urn:microsoft.com/office/officeart/2018/2/layout/IconVerticalSolidList"/>
    <dgm:cxn modelId="{B2757697-9EFC-4E66-8B86-9A49F447562F}" type="presParOf" srcId="{B350E03F-FB52-4CD0-8690-9CAF075668DD}" destId="{55D8DA71-DDA5-4734-B09C-38A151EA9DA2}" srcOrd="4" destOrd="0" presId="urn:microsoft.com/office/officeart/2018/2/layout/IconVerticalSolidList"/>
    <dgm:cxn modelId="{77BD47E1-ACB9-41DF-8C01-54F66297549B}" type="presParOf" srcId="{55D8DA71-DDA5-4734-B09C-38A151EA9DA2}" destId="{9F209B67-543A-4A4F-B99D-0C64C8657D88}" srcOrd="0" destOrd="0" presId="urn:microsoft.com/office/officeart/2018/2/layout/IconVerticalSolidList"/>
    <dgm:cxn modelId="{70CCD689-12F7-4DEA-8038-9189A176D959}" type="presParOf" srcId="{55D8DA71-DDA5-4734-B09C-38A151EA9DA2}" destId="{0F0D1426-05A6-4F98-B77B-8690B99E6625}" srcOrd="1" destOrd="0" presId="urn:microsoft.com/office/officeart/2018/2/layout/IconVerticalSolidList"/>
    <dgm:cxn modelId="{8398F0C7-A199-40A4-A14E-B265000B7B1F}" type="presParOf" srcId="{55D8DA71-DDA5-4734-B09C-38A151EA9DA2}" destId="{4F26EA30-642E-4EEE-BAC4-0A353CB34BD7}" srcOrd="2" destOrd="0" presId="urn:microsoft.com/office/officeart/2018/2/layout/IconVerticalSolidList"/>
    <dgm:cxn modelId="{FF9CAE7C-1E0C-4CEE-A65E-3866A6A10B0F}" type="presParOf" srcId="{55D8DA71-DDA5-4734-B09C-38A151EA9DA2}" destId="{57AAB793-00F7-4A0B-B574-0D18016B5A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D244B9-111C-4AFB-94F0-C1A6124699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9BC9167-A55B-489F-88B5-5C85B65685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Autonomous deployment of drone within certain GPS proximity of target coordinate (Mission Phase 1)</a:t>
          </a:r>
        </a:p>
      </dgm:t>
    </dgm:pt>
    <dgm:pt modelId="{B7E1ADF3-9E6D-4B69-BCCA-7228FDB5D927}" type="parTrans" cxnId="{E828F297-209E-43AC-A0BA-33C1859FB241}">
      <dgm:prSet/>
      <dgm:spPr/>
      <dgm:t>
        <a:bodyPr/>
        <a:lstStyle/>
        <a:p>
          <a:endParaRPr lang="en-US"/>
        </a:p>
      </dgm:t>
    </dgm:pt>
    <dgm:pt modelId="{C692E41E-42C8-4C1F-BBEC-36D97E96B80E}" type="sibTrans" cxnId="{E828F297-209E-43AC-A0BA-33C1859FB241}">
      <dgm:prSet/>
      <dgm:spPr/>
      <dgm:t>
        <a:bodyPr/>
        <a:lstStyle/>
        <a:p>
          <a:endParaRPr lang="en-US"/>
        </a:p>
      </dgm:t>
    </dgm:pt>
    <dgm:pt modelId="{4345B0D7-2EE0-47BB-97FB-4796CF93E2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 and test sensors to notify system of success/failure for docking</a:t>
          </a:r>
        </a:p>
      </dgm:t>
    </dgm:pt>
    <dgm:pt modelId="{BB7E8136-F531-4990-8DE2-1A523FEAB98D}" type="parTrans" cxnId="{7B5F79F4-376D-48FF-B83F-57DD59E6E1C2}">
      <dgm:prSet/>
      <dgm:spPr/>
      <dgm:t>
        <a:bodyPr/>
        <a:lstStyle/>
        <a:p>
          <a:endParaRPr lang="en-US"/>
        </a:p>
      </dgm:t>
    </dgm:pt>
    <dgm:pt modelId="{B4531EC8-5490-46D7-83C0-088C7FE80710}" type="sibTrans" cxnId="{7B5F79F4-376D-48FF-B83F-57DD59E6E1C2}">
      <dgm:prSet/>
      <dgm:spPr/>
      <dgm:t>
        <a:bodyPr/>
        <a:lstStyle/>
        <a:p>
          <a:endParaRPr lang="en-US"/>
        </a:p>
      </dgm:t>
    </dgm:pt>
    <dgm:pt modelId="{84C7B3F9-756E-498D-841E-565BF6822F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specific flight errors during deployment and docking</a:t>
          </a:r>
        </a:p>
      </dgm:t>
    </dgm:pt>
    <dgm:pt modelId="{E633F830-4719-41E5-B597-70FFC8D0806D}" type="parTrans" cxnId="{CFC0409B-5573-4767-BB58-A416F05F2B11}">
      <dgm:prSet/>
      <dgm:spPr/>
      <dgm:t>
        <a:bodyPr/>
        <a:lstStyle/>
        <a:p>
          <a:endParaRPr lang="en-US"/>
        </a:p>
      </dgm:t>
    </dgm:pt>
    <dgm:pt modelId="{1BAC0D93-4533-4243-934A-9566FDAD6ABE}" type="sibTrans" cxnId="{CFC0409B-5573-4767-BB58-A416F05F2B11}">
      <dgm:prSet/>
      <dgm:spPr/>
      <dgm:t>
        <a:bodyPr/>
        <a:lstStyle/>
        <a:p>
          <a:endParaRPr lang="en-US"/>
        </a:p>
      </dgm:t>
    </dgm:pt>
    <dgm:pt modelId="{C4836420-1FF1-4629-BE42-EC695C3C47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 flight commands needed to correct possible errors</a:t>
          </a:r>
        </a:p>
      </dgm:t>
    </dgm:pt>
    <dgm:pt modelId="{55DFD346-2A44-41CD-A5E0-038DE13AD493}" type="parTrans" cxnId="{32C4F2ED-754A-45DA-90E7-E321A5DE5E30}">
      <dgm:prSet/>
      <dgm:spPr/>
      <dgm:t>
        <a:bodyPr/>
        <a:lstStyle/>
        <a:p>
          <a:endParaRPr lang="en-US"/>
        </a:p>
      </dgm:t>
    </dgm:pt>
    <dgm:pt modelId="{5E27623E-3C3B-4794-86E4-48A06C194335}" type="sibTrans" cxnId="{32C4F2ED-754A-45DA-90E7-E321A5DE5E30}">
      <dgm:prSet/>
      <dgm:spPr/>
      <dgm:t>
        <a:bodyPr/>
        <a:lstStyle/>
        <a:p>
          <a:endParaRPr lang="en-US"/>
        </a:p>
      </dgm:t>
    </dgm:pt>
    <dgm:pt modelId="{D0AEDFC5-9F78-4713-989D-81F3C8825C37}" type="pres">
      <dgm:prSet presAssocID="{95D244B9-111C-4AFB-94F0-C1A6124699AF}" presName="root" presStyleCnt="0">
        <dgm:presLayoutVars>
          <dgm:dir/>
          <dgm:resizeHandles val="exact"/>
        </dgm:presLayoutVars>
      </dgm:prSet>
      <dgm:spPr/>
    </dgm:pt>
    <dgm:pt modelId="{3D342B59-128B-4B42-9F13-149B532AE736}" type="pres">
      <dgm:prSet presAssocID="{39BC9167-A55B-489F-88B5-5C85B65685AE}" presName="compNode" presStyleCnt="0"/>
      <dgm:spPr/>
    </dgm:pt>
    <dgm:pt modelId="{86AC2E34-FA0D-423C-ACF5-1D31254758D7}" type="pres">
      <dgm:prSet presAssocID="{39BC9167-A55B-489F-88B5-5C85B65685AE}" presName="bgRect" presStyleLbl="bgShp" presStyleIdx="0" presStyleCnt="4"/>
      <dgm:spPr/>
    </dgm:pt>
    <dgm:pt modelId="{45909BFE-FBC1-429A-A2C0-3FC4D909BB69}" type="pres">
      <dgm:prSet presAssocID="{39BC9167-A55B-489F-88B5-5C85B65685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6FB35F38-EB23-43CE-8D09-0280DAAF5C40}" type="pres">
      <dgm:prSet presAssocID="{39BC9167-A55B-489F-88B5-5C85B65685AE}" presName="spaceRect" presStyleCnt="0"/>
      <dgm:spPr/>
    </dgm:pt>
    <dgm:pt modelId="{41CFAF13-FB71-4C8B-9FCC-7C64AF1154C4}" type="pres">
      <dgm:prSet presAssocID="{39BC9167-A55B-489F-88B5-5C85B65685AE}" presName="parTx" presStyleLbl="revTx" presStyleIdx="0" presStyleCnt="4">
        <dgm:presLayoutVars>
          <dgm:chMax val="0"/>
          <dgm:chPref val="0"/>
        </dgm:presLayoutVars>
      </dgm:prSet>
      <dgm:spPr/>
    </dgm:pt>
    <dgm:pt modelId="{7BC2E198-6A86-4A18-BE10-4B13E677ED79}" type="pres">
      <dgm:prSet presAssocID="{C692E41E-42C8-4C1F-BBEC-36D97E96B80E}" presName="sibTrans" presStyleCnt="0"/>
      <dgm:spPr/>
    </dgm:pt>
    <dgm:pt modelId="{F90D7510-8B3C-4361-851E-D190AB876163}" type="pres">
      <dgm:prSet presAssocID="{4345B0D7-2EE0-47BB-97FB-4796CF93E2EE}" presName="compNode" presStyleCnt="0"/>
      <dgm:spPr/>
    </dgm:pt>
    <dgm:pt modelId="{0787E6D1-B5DE-4238-9A0A-2CEE4AE3A8AE}" type="pres">
      <dgm:prSet presAssocID="{4345B0D7-2EE0-47BB-97FB-4796CF93E2EE}" presName="bgRect" presStyleLbl="bgShp" presStyleIdx="1" presStyleCnt="4"/>
      <dgm:spPr/>
    </dgm:pt>
    <dgm:pt modelId="{26298F43-5420-4454-A3E5-79877964B0DF}" type="pres">
      <dgm:prSet presAssocID="{4345B0D7-2EE0-47BB-97FB-4796CF93E2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541A7C3-C966-4C2F-B96D-0646F240EB7B}" type="pres">
      <dgm:prSet presAssocID="{4345B0D7-2EE0-47BB-97FB-4796CF93E2EE}" presName="spaceRect" presStyleCnt="0"/>
      <dgm:spPr/>
    </dgm:pt>
    <dgm:pt modelId="{5B504B34-B081-41FE-907E-818C1D09EBA8}" type="pres">
      <dgm:prSet presAssocID="{4345B0D7-2EE0-47BB-97FB-4796CF93E2EE}" presName="parTx" presStyleLbl="revTx" presStyleIdx="1" presStyleCnt="4">
        <dgm:presLayoutVars>
          <dgm:chMax val="0"/>
          <dgm:chPref val="0"/>
        </dgm:presLayoutVars>
      </dgm:prSet>
      <dgm:spPr/>
    </dgm:pt>
    <dgm:pt modelId="{597DE7B2-D791-45C8-ADD3-641034951673}" type="pres">
      <dgm:prSet presAssocID="{B4531EC8-5490-46D7-83C0-088C7FE80710}" presName="sibTrans" presStyleCnt="0"/>
      <dgm:spPr/>
    </dgm:pt>
    <dgm:pt modelId="{1F9F61C7-9EE5-4634-A75F-25213DF53384}" type="pres">
      <dgm:prSet presAssocID="{84C7B3F9-756E-498D-841E-565BF6822F88}" presName="compNode" presStyleCnt="0"/>
      <dgm:spPr/>
    </dgm:pt>
    <dgm:pt modelId="{220360FE-DD9C-4F59-ABBC-F41DF132EC48}" type="pres">
      <dgm:prSet presAssocID="{84C7B3F9-756E-498D-841E-565BF6822F88}" presName="bgRect" presStyleLbl="bgShp" presStyleIdx="2" presStyleCnt="4"/>
      <dgm:spPr/>
    </dgm:pt>
    <dgm:pt modelId="{19A6B6BD-751D-4BC2-9FB3-B06B484582CB}" type="pres">
      <dgm:prSet presAssocID="{84C7B3F9-756E-498D-841E-565BF6822F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72B31891-336F-4FA5-B1C8-CB2F7D241A6D}" type="pres">
      <dgm:prSet presAssocID="{84C7B3F9-756E-498D-841E-565BF6822F88}" presName="spaceRect" presStyleCnt="0"/>
      <dgm:spPr/>
    </dgm:pt>
    <dgm:pt modelId="{FFF82AC3-D551-4923-88C7-A71C7C41F7D9}" type="pres">
      <dgm:prSet presAssocID="{84C7B3F9-756E-498D-841E-565BF6822F88}" presName="parTx" presStyleLbl="revTx" presStyleIdx="2" presStyleCnt="4">
        <dgm:presLayoutVars>
          <dgm:chMax val="0"/>
          <dgm:chPref val="0"/>
        </dgm:presLayoutVars>
      </dgm:prSet>
      <dgm:spPr/>
    </dgm:pt>
    <dgm:pt modelId="{DE3B61F6-0001-43E5-874F-7449C4FBCB9D}" type="pres">
      <dgm:prSet presAssocID="{1BAC0D93-4533-4243-934A-9566FDAD6ABE}" presName="sibTrans" presStyleCnt="0"/>
      <dgm:spPr/>
    </dgm:pt>
    <dgm:pt modelId="{CEBF0FD6-7B53-481A-B44C-D821C603FD8E}" type="pres">
      <dgm:prSet presAssocID="{C4836420-1FF1-4629-BE42-EC695C3C47DD}" presName="compNode" presStyleCnt="0"/>
      <dgm:spPr/>
    </dgm:pt>
    <dgm:pt modelId="{25E8833F-98C2-4EA7-B74D-700BBD827EAC}" type="pres">
      <dgm:prSet presAssocID="{C4836420-1FF1-4629-BE42-EC695C3C47DD}" presName="bgRect" presStyleLbl="bgShp" presStyleIdx="3" presStyleCnt="4"/>
      <dgm:spPr/>
    </dgm:pt>
    <dgm:pt modelId="{0F13A9B6-7547-4262-815D-2525DEB36280}" type="pres">
      <dgm:prSet presAssocID="{C4836420-1FF1-4629-BE42-EC695C3C47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B1EEFE-088A-45F9-BCFD-193FDA252DD5}" type="pres">
      <dgm:prSet presAssocID="{C4836420-1FF1-4629-BE42-EC695C3C47DD}" presName="spaceRect" presStyleCnt="0"/>
      <dgm:spPr/>
    </dgm:pt>
    <dgm:pt modelId="{CDBDF7A2-2527-4EE3-A44B-34EA8C5310E7}" type="pres">
      <dgm:prSet presAssocID="{C4836420-1FF1-4629-BE42-EC695C3C47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4E3B1D-30E6-4E4C-98D3-AD05ACABDB73}" type="presOf" srcId="{84C7B3F9-756E-498D-841E-565BF6822F88}" destId="{FFF82AC3-D551-4923-88C7-A71C7C41F7D9}" srcOrd="0" destOrd="0" presId="urn:microsoft.com/office/officeart/2018/2/layout/IconVerticalSolidList"/>
    <dgm:cxn modelId="{EF8BE626-7E2A-4AA0-B9A4-29EE45C56A21}" type="presOf" srcId="{39BC9167-A55B-489F-88B5-5C85B65685AE}" destId="{41CFAF13-FB71-4C8B-9FCC-7C64AF1154C4}" srcOrd="0" destOrd="0" presId="urn:microsoft.com/office/officeart/2018/2/layout/IconVerticalSolidList"/>
    <dgm:cxn modelId="{F354AC39-E5FA-46BB-895B-9DCA40427183}" type="presOf" srcId="{C4836420-1FF1-4629-BE42-EC695C3C47DD}" destId="{CDBDF7A2-2527-4EE3-A44B-34EA8C5310E7}" srcOrd="0" destOrd="0" presId="urn:microsoft.com/office/officeart/2018/2/layout/IconVerticalSolidList"/>
    <dgm:cxn modelId="{ACB09062-FF1C-418A-AE96-7A2F95F89D96}" type="presOf" srcId="{95D244B9-111C-4AFB-94F0-C1A6124699AF}" destId="{D0AEDFC5-9F78-4713-989D-81F3C8825C37}" srcOrd="0" destOrd="0" presId="urn:microsoft.com/office/officeart/2018/2/layout/IconVerticalSolidList"/>
    <dgm:cxn modelId="{E828F297-209E-43AC-A0BA-33C1859FB241}" srcId="{95D244B9-111C-4AFB-94F0-C1A6124699AF}" destId="{39BC9167-A55B-489F-88B5-5C85B65685AE}" srcOrd="0" destOrd="0" parTransId="{B7E1ADF3-9E6D-4B69-BCCA-7228FDB5D927}" sibTransId="{C692E41E-42C8-4C1F-BBEC-36D97E96B80E}"/>
    <dgm:cxn modelId="{CFC0409B-5573-4767-BB58-A416F05F2B11}" srcId="{95D244B9-111C-4AFB-94F0-C1A6124699AF}" destId="{84C7B3F9-756E-498D-841E-565BF6822F88}" srcOrd="2" destOrd="0" parTransId="{E633F830-4719-41E5-B597-70FFC8D0806D}" sibTransId="{1BAC0D93-4533-4243-934A-9566FDAD6ABE}"/>
    <dgm:cxn modelId="{CFDACCD9-D33C-44BE-B90B-77C06B41E3DF}" type="presOf" srcId="{4345B0D7-2EE0-47BB-97FB-4796CF93E2EE}" destId="{5B504B34-B081-41FE-907E-818C1D09EBA8}" srcOrd="0" destOrd="0" presId="urn:microsoft.com/office/officeart/2018/2/layout/IconVerticalSolidList"/>
    <dgm:cxn modelId="{32C4F2ED-754A-45DA-90E7-E321A5DE5E30}" srcId="{95D244B9-111C-4AFB-94F0-C1A6124699AF}" destId="{C4836420-1FF1-4629-BE42-EC695C3C47DD}" srcOrd="3" destOrd="0" parTransId="{55DFD346-2A44-41CD-A5E0-038DE13AD493}" sibTransId="{5E27623E-3C3B-4794-86E4-48A06C194335}"/>
    <dgm:cxn modelId="{7B5F79F4-376D-48FF-B83F-57DD59E6E1C2}" srcId="{95D244B9-111C-4AFB-94F0-C1A6124699AF}" destId="{4345B0D7-2EE0-47BB-97FB-4796CF93E2EE}" srcOrd="1" destOrd="0" parTransId="{BB7E8136-F531-4990-8DE2-1A523FEAB98D}" sibTransId="{B4531EC8-5490-46D7-83C0-088C7FE80710}"/>
    <dgm:cxn modelId="{F2A09CA8-F6C2-4DF5-8C29-E7449AFBFB8E}" type="presParOf" srcId="{D0AEDFC5-9F78-4713-989D-81F3C8825C37}" destId="{3D342B59-128B-4B42-9F13-149B532AE736}" srcOrd="0" destOrd="0" presId="urn:microsoft.com/office/officeart/2018/2/layout/IconVerticalSolidList"/>
    <dgm:cxn modelId="{A80DAD03-0B30-48DA-BC98-6631DB413408}" type="presParOf" srcId="{3D342B59-128B-4B42-9F13-149B532AE736}" destId="{86AC2E34-FA0D-423C-ACF5-1D31254758D7}" srcOrd="0" destOrd="0" presId="urn:microsoft.com/office/officeart/2018/2/layout/IconVerticalSolidList"/>
    <dgm:cxn modelId="{0AE98692-11C4-45A6-9587-17AE72A3F2B8}" type="presParOf" srcId="{3D342B59-128B-4B42-9F13-149B532AE736}" destId="{45909BFE-FBC1-429A-A2C0-3FC4D909BB69}" srcOrd="1" destOrd="0" presId="urn:microsoft.com/office/officeart/2018/2/layout/IconVerticalSolidList"/>
    <dgm:cxn modelId="{6742EFFA-F61F-4377-9FAC-811A6BF6B9E7}" type="presParOf" srcId="{3D342B59-128B-4B42-9F13-149B532AE736}" destId="{6FB35F38-EB23-43CE-8D09-0280DAAF5C40}" srcOrd="2" destOrd="0" presId="urn:microsoft.com/office/officeart/2018/2/layout/IconVerticalSolidList"/>
    <dgm:cxn modelId="{ED8FB2B5-FF01-4019-A84E-B0A2BC6136C7}" type="presParOf" srcId="{3D342B59-128B-4B42-9F13-149B532AE736}" destId="{41CFAF13-FB71-4C8B-9FCC-7C64AF1154C4}" srcOrd="3" destOrd="0" presId="urn:microsoft.com/office/officeart/2018/2/layout/IconVerticalSolidList"/>
    <dgm:cxn modelId="{F87ABC94-C681-4779-A648-9F1678176EB6}" type="presParOf" srcId="{D0AEDFC5-9F78-4713-989D-81F3C8825C37}" destId="{7BC2E198-6A86-4A18-BE10-4B13E677ED79}" srcOrd="1" destOrd="0" presId="urn:microsoft.com/office/officeart/2018/2/layout/IconVerticalSolidList"/>
    <dgm:cxn modelId="{5BD9DECE-590E-4FD5-A392-CEA526DF3155}" type="presParOf" srcId="{D0AEDFC5-9F78-4713-989D-81F3C8825C37}" destId="{F90D7510-8B3C-4361-851E-D190AB876163}" srcOrd="2" destOrd="0" presId="urn:microsoft.com/office/officeart/2018/2/layout/IconVerticalSolidList"/>
    <dgm:cxn modelId="{D2B09563-DFEF-402A-B727-DDEBDEDB9F93}" type="presParOf" srcId="{F90D7510-8B3C-4361-851E-D190AB876163}" destId="{0787E6D1-B5DE-4238-9A0A-2CEE4AE3A8AE}" srcOrd="0" destOrd="0" presId="urn:microsoft.com/office/officeart/2018/2/layout/IconVerticalSolidList"/>
    <dgm:cxn modelId="{67794D92-DA66-410B-9F3D-7C5C9BE4A6DE}" type="presParOf" srcId="{F90D7510-8B3C-4361-851E-D190AB876163}" destId="{26298F43-5420-4454-A3E5-79877964B0DF}" srcOrd="1" destOrd="0" presId="urn:microsoft.com/office/officeart/2018/2/layout/IconVerticalSolidList"/>
    <dgm:cxn modelId="{3637FE6B-28BC-4800-9480-6653EEBDEB3D}" type="presParOf" srcId="{F90D7510-8B3C-4361-851E-D190AB876163}" destId="{3541A7C3-C966-4C2F-B96D-0646F240EB7B}" srcOrd="2" destOrd="0" presId="urn:microsoft.com/office/officeart/2018/2/layout/IconVerticalSolidList"/>
    <dgm:cxn modelId="{A17175E4-6093-4A88-A2E7-D5C3BF1C204E}" type="presParOf" srcId="{F90D7510-8B3C-4361-851E-D190AB876163}" destId="{5B504B34-B081-41FE-907E-818C1D09EBA8}" srcOrd="3" destOrd="0" presId="urn:microsoft.com/office/officeart/2018/2/layout/IconVerticalSolidList"/>
    <dgm:cxn modelId="{CF729E8A-03F7-4560-86F0-26D0EAEE155C}" type="presParOf" srcId="{D0AEDFC5-9F78-4713-989D-81F3C8825C37}" destId="{597DE7B2-D791-45C8-ADD3-641034951673}" srcOrd="3" destOrd="0" presId="urn:microsoft.com/office/officeart/2018/2/layout/IconVerticalSolidList"/>
    <dgm:cxn modelId="{68789043-B80E-4949-91B6-E610CD4F19FA}" type="presParOf" srcId="{D0AEDFC5-9F78-4713-989D-81F3C8825C37}" destId="{1F9F61C7-9EE5-4634-A75F-25213DF53384}" srcOrd="4" destOrd="0" presId="urn:microsoft.com/office/officeart/2018/2/layout/IconVerticalSolidList"/>
    <dgm:cxn modelId="{578C050C-AA8E-49CD-87C4-6E6EB9C15AD0}" type="presParOf" srcId="{1F9F61C7-9EE5-4634-A75F-25213DF53384}" destId="{220360FE-DD9C-4F59-ABBC-F41DF132EC48}" srcOrd="0" destOrd="0" presId="urn:microsoft.com/office/officeart/2018/2/layout/IconVerticalSolidList"/>
    <dgm:cxn modelId="{C1A45B31-1978-4636-8968-A191CB8AFC92}" type="presParOf" srcId="{1F9F61C7-9EE5-4634-A75F-25213DF53384}" destId="{19A6B6BD-751D-4BC2-9FB3-B06B484582CB}" srcOrd="1" destOrd="0" presId="urn:microsoft.com/office/officeart/2018/2/layout/IconVerticalSolidList"/>
    <dgm:cxn modelId="{A19CE7F9-7362-4E12-A326-D50587DD947A}" type="presParOf" srcId="{1F9F61C7-9EE5-4634-A75F-25213DF53384}" destId="{72B31891-336F-4FA5-B1C8-CB2F7D241A6D}" srcOrd="2" destOrd="0" presId="urn:microsoft.com/office/officeart/2018/2/layout/IconVerticalSolidList"/>
    <dgm:cxn modelId="{C9F3E4A2-7609-4158-B26C-5BEC4E46FB81}" type="presParOf" srcId="{1F9F61C7-9EE5-4634-A75F-25213DF53384}" destId="{FFF82AC3-D551-4923-88C7-A71C7C41F7D9}" srcOrd="3" destOrd="0" presId="urn:microsoft.com/office/officeart/2018/2/layout/IconVerticalSolidList"/>
    <dgm:cxn modelId="{1E73EF2D-A33C-4DA3-8BB9-B1EC30ED3153}" type="presParOf" srcId="{D0AEDFC5-9F78-4713-989D-81F3C8825C37}" destId="{DE3B61F6-0001-43E5-874F-7449C4FBCB9D}" srcOrd="5" destOrd="0" presId="urn:microsoft.com/office/officeart/2018/2/layout/IconVerticalSolidList"/>
    <dgm:cxn modelId="{2E4612C0-BA70-4CA5-840C-59D4D73F3468}" type="presParOf" srcId="{D0AEDFC5-9F78-4713-989D-81F3C8825C37}" destId="{CEBF0FD6-7B53-481A-B44C-D821C603FD8E}" srcOrd="6" destOrd="0" presId="urn:microsoft.com/office/officeart/2018/2/layout/IconVerticalSolidList"/>
    <dgm:cxn modelId="{D242EC10-DE04-453B-990C-0521CF3C8FFF}" type="presParOf" srcId="{CEBF0FD6-7B53-481A-B44C-D821C603FD8E}" destId="{25E8833F-98C2-4EA7-B74D-700BBD827EAC}" srcOrd="0" destOrd="0" presId="urn:microsoft.com/office/officeart/2018/2/layout/IconVerticalSolidList"/>
    <dgm:cxn modelId="{B585E410-72E0-4EFF-B601-6253B99B6AF9}" type="presParOf" srcId="{CEBF0FD6-7B53-481A-B44C-D821C603FD8E}" destId="{0F13A9B6-7547-4262-815D-2525DEB36280}" srcOrd="1" destOrd="0" presId="urn:microsoft.com/office/officeart/2018/2/layout/IconVerticalSolidList"/>
    <dgm:cxn modelId="{B1E6E5CC-28B5-4F03-9974-C5BCAA1C1ADF}" type="presParOf" srcId="{CEBF0FD6-7B53-481A-B44C-D821C603FD8E}" destId="{A3B1EEFE-088A-45F9-BCFD-193FDA252DD5}" srcOrd="2" destOrd="0" presId="urn:microsoft.com/office/officeart/2018/2/layout/IconVerticalSolidList"/>
    <dgm:cxn modelId="{DDE50AAF-84F0-4697-8ADD-1F76D97C9F15}" type="presParOf" srcId="{CEBF0FD6-7B53-481A-B44C-D821C603FD8E}" destId="{CDBDF7A2-2527-4EE3-A44B-34EA8C5310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AC7D3-3419-4DA5-BF6D-E200A60C3E37}">
      <dsp:nvSpPr>
        <dsp:cNvPr id="0" name=""/>
        <dsp:cNvSpPr/>
      </dsp:nvSpPr>
      <dsp:spPr>
        <a:xfrm>
          <a:off x="0" y="30449"/>
          <a:ext cx="6492875" cy="16450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 multi-stage delivery system which consists of a fixed wing mothership (parent) and a multirotor (child). The main objective of this project is to develop a system which accurately delivers goods from one place to another in a very short time. </a:t>
          </a:r>
        </a:p>
      </dsp:txBody>
      <dsp:txXfrm>
        <a:off x="80303" y="110752"/>
        <a:ext cx="6332269" cy="1484414"/>
      </dsp:txXfrm>
    </dsp:sp>
    <dsp:sp modelId="{30607A9B-CA1E-4C48-84BD-C17ED806C90E}">
      <dsp:nvSpPr>
        <dsp:cNvPr id="0" name=""/>
        <dsp:cNvSpPr/>
      </dsp:nvSpPr>
      <dsp:spPr>
        <a:xfrm>
          <a:off x="0" y="1730190"/>
          <a:ext cx="6492875" cy="16450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RED (Recovery and Delivery) system is designed to help others in need by delivering medical supplies utilizing unmanned aerial systems. </a:t>
          </a:r>
        </a:p>
      </dsp:txBody>
      <dsp:txXfrm>
        <a:off x="80303" y="1810493"/>
        <a:ext cx="6332269" cy="1484414"/>
      </dsp:txXfrm>
    </dsp:sp>
    <dsp:sp modelId="{BD49BCB8-5CF6-4E2E-BFAF-EFF0DFDFFCCD}">
      <dsp:nvSpPr>
        <dsp:cNvPr id="0" name=""/>
        <dsp:cNvSpPr/>
      </dsp:nvSpPr>
      <dsp:spPr>
        <a:xfrm>
          <a:off x="0" y="3429930"/>
          <a:ext cx="6492875" cy="16450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Envisioned to deliver medical kits to people trapped in emergency situations using autonomous flight of both UAVs and building an autonomous package deployment system to make precise deliveries.</a:t>
          </a:r>
        </a:p>
      </dsp:txBody>
      <dsp:txXfrm>
        <a:off x="80303" y="3510233"/>
        <a:ext cx="6332269" cy="1484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7749B-81A1-4404-9FA8-4ABFBCC769F7}">
      <dsp:nvSpPr>
        <dsp:cNvPr id="0" name=""/>
        <dsp:cNvSpPr/>
      </dsp:nvSpPr>
      <dsp:spPr>
        <a:xfrm>
          <a:off x="1463040" y="1413"/>
          <a:ext cx="5852160" cy="14493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48" tIns="368127" rIns="113548" bIns="36812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a GPS device attached to the Raspberry Pi’s, create a constant data exchange so each UAV is aware of the other’s location.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Determines which stage of the mission the system is in.</a:t>
          </a:r>
        </a:p>
      </dsp:txBody>
      <dsp:txXfrm>
        <a:off x="1463040" y="1413"/>
        <a:ext cx="5852160" cy="1449319"/>
      </dsp:txXfrm>
    </dsp:sp>
    <dsp:sp modelId="{A2BEF585-EFD5-40BE-B3B6-D3E3C3F577B3}">
      <dsp:nvSpPr>
        <dsp:cNvPr id="0" name=""/>
        <dsp:cNvSpPr/>
      </dsp:nvSpPr>
      <dsp:spPr>
        <a:xfrm>
          <a:off x="0" y="1413"/>
          <a:ext cx="1463040" cy="14493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19" tIns="143161" rIns="77419" bIns="1431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GPS Data Exchange</a:t>
          </a:r>
        </a:p>
      </dsp:txBody>
      <dsp:txXfrm>
        <a:off x="0" y="1413"/>
        <a:ext cx="1463040" cy="1449319"/>
      </dsp:txXfrm>
    </dsp:sp>
    <dsp:sp modelId="{C42C9149-1A21-434A-9BFD-891697526CC7}">
      <dsp:nvSpPr>
        <dsp:cNvPr id="0" name=""/>
        <dsp:cNvSpPr/>
      </dsp:nvSpPr>
      <dsp:spPr>
        <a:xfrm>
          <a:off x="1463040" y="1537693"/>
          <a:ext cx="5852160" cy="144931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48" tIns="368127" rIns="113548" bIns="3681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Sensors determine successful deployment and docking, so the system can determine the next step of the mission to complete.</a:t>
          </a:r>
        </a:p>
      </dsp:txBody>
      <dsp:txXfrm>
        <a:off x="1463040" y="1537693"/>
        <a:ext cx="5852160" cy="1449319"/>
      </dsp:txXfrm>
    </dsp:sp>
    <dsp:sp modelId="{E6CA0675-0C8B-4164-8DCF-D6B48581CA5C}">
      <dsp:nvSpPr>
        <dsp:cNvPr id="0" name=""/>
        <dsp:cNvSpPr/>
      </dsp:nvSpPr>
      <dsp:spPr>
        <a:xfrm>
          <a:off x="0" y="1537693"/>
          <a:ext cx="1463040" cy="14493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19" tIns="143161" rIns="77419" bIns="1431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Control Systems</a:t>
          </a:r>
        </a:p>
      </dsp:txBody>
      <dsp:txXfrm>
        <a:off x="0" y="1537693"/>
        <a:ext cx="1463040" cy="1449319"/>
      </dsp:txXfrm>
    </dsp:sp>
    <dsp:sp modelId="{6234D54C-EB74-4789-A41B-7F32846FAE27}">
      <dsp:nvSpPr>
        <dsp:cNvPr id="0" name=""/>
        <dsp:cNvSpPr/>
      </dsp:nvSpPr>
      <dsp:spPr>
        <a:xfrm>
          <a:off x="1463040" y="3073972"/>
          <a:ext cx="5852160" cy="14493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48" tIns="368127" rIns="113548" bIns="3681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Sends the appropriate flight commands (based on the current mission stage and GPS coordinates) from Raspberry Pi to </a:t>
          </a:r>
          <a:r>
            <a:rPr lang="en-US" sz="1500" kern="1200" dirty="0" err="1"/>
            <a:t>Pixhawk</a:t>
          </a:r>
          <a:r>
            <a:rPr lang="en-US" sz="1500" kern="1200" dirty="0"/>
            <a:t>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Allows the system to act autonomously.</a:t>
          </a:r>
        </a:p>
      </dsp:txBody>
      <dsp:txXfrm>
        <a:off x="1463040" y="3073972"/>
        <a:ext cx="5852160" cy="1449319"/>
      </dsp:txXfrm>
    </dsp:sp>
    <dsp:sp modelId="{FAAE42D7-CB28-4225-8014-A479DD27FB1D}">
      <dsp:nvSpPr>
        <dsp:cNvPr id="0" name=""/>
        <dsp:cNvSpPr/>
      </dsp:nvSpPr>
      <dsp:spPr>
        <a:xfrm>
          <a:off x="0" y="3073972"/>
          <a:ext cx="1463040" cy="14493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19" tIns="143161" rIns="77419" bIns="1431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Flight Commands</a:t>
          </a:r>
        </a:p>
      </dsp:txBody>
      <dsp:txXfrm>
        <a:off x="0" y="3073972"/>
        <a:ext cx="1463040" cy="1449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60B93-7D85-4808-BC8B-52EF18B3FEBD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BF147-5E86-4049-B0C0-E40B9211719C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A8500-4E4C-4C9A-81CD-2FD31062EE8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Understanding how flight commands and Pixhawk software works and interacts</a:t>
          </a:r>
        </a:p>
      </dsp:txBody>
      <dsp:txXfrm>
        <a:off x="75768" y="3053169"/>
        <a:ext cx="3093750" cy="720000"/>
      </dsp:txXfrm>
    </dsp:sp>
    <dsp:sp modelId="{4CA9D3A4-8704-412A-80E8-60D35A5F1A36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43B6A-9AB1-4529-8947-3B18F616DB28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2B607-76EE-42DD-81E7-663FFCB2453E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Communicating between Raspberry Pi’s without a shared network connection on the ground</a:t>
          </a:r>
        </a:p>
      </dsp:txBody>
      <dsp:txXfrm>
        <a:off x="3710925" y="3053169"/>
        <a:ext cx="3093750" cy="720000"/>
      </dsp:txXfrm>
    </dsp:sp>
    <dsp:sp modelId="{AFF87DE3-011A-4F8A-80A7-505E021FAE1A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88110-3C06-4FED-A2C4-6266AD7D748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1160B-59A7-4BCC-B9A3-D2932D92F173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Understanding which aerospace flight commands are necessary for error handling for deployment, delivery, and docking.</a:t>
          </a:r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1F6B1-AF2F-4715-A42E-92615D6D0DAD}">
      <dsp:nvSpPr>
        <dsp:cNvPr id="0" name=""/>
        <dsp:cNvSpPr/>
      </dsp:nvSpPr>
      <dsp:spPr>
        <a:xfrm rot="5400000">
          <a:off x="4088588" y="-1668110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Compare and select technical tools for communication between single board computers and hardware sensors to identify system phases to the software through the single board computers.</a:t>
          </a:r>
        </a:p>
      </dsp:txBody>
      <dsp:txXfrm rot="-5400000">
        <a:off x="2337435" y="114926"/>
        <a:ext cx="4123557" cy="589366"/>
      </dsp:txXfrm>
    </dsp:sp>
    <dsp:sp modelId="{2251E4C8-BF90-4DD4-A442-15253CC9A659}">
      <dsp:nvSpPr>
        <dsp:cNvPr id="0" name=""/>
        <dsp:cNvSpPr/>
      </dsp:nvSpPr>
      <dsp:spPr>
        <a:xfrm>
          <a:off x="0" y="1402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Compare and Select</a:t>
          </a:r>
          <a:endParaRPr lang="en-US" sz="2100" kern="1200" dirty="0"/>
        </a:p>
      </dsp:txBody>
      <dsp:txXfrm>
        <a:off x="39854" y="41256"/>
        <a:ext cx="2257727" cy="736707"/>
      </dsp:txXfrm>
    </dsp:sp>
    <dsp:sp modelId="{A21C2001-ED00-4E76-A8C3-687FA7FDF53A}">
      <dsp:nvSpPr>
        <dsp:cNvPr id="0" name=""/>
        <dsp:cNvSpPr/>
      </dsp:nvSpPr>
      <dsp:spPr>
        <a:xfrm rot="5400000">
          <a:off x="4088588" y="-810874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Compare and select collaboration tools for software development, documents/presentations, communication, task calendar</a:t>
          </a:r>
        </a:p>
      </dsp:txBody>
      <dsp:txXfrm rot="-5400000">
        <a:off x="2337435" y="972162"/>
        <a:ext cx="4123557" cy="589366"/>
      </dsp:txXfrm>
    </dsp:sp>
    <dsp:sp modelId="{C8A1ADC5-DA5C-408B-ACA4-A428841B8991}">
      <dsp:nvSpPr>
        <dsp:cNvPr id="0" name=""/>
        <dsp:cNvSpPr/>
      </dsp:nvSpPr>
      <dsp:spPr>
        <a:xfrm>
          <a:off x="0" y="858638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Compare and Select</a:t>
          </a:r>
        </a:p>
      </dsp:txBody>
      <dsp:txXfrm>
        <a:off x="39854" y="898492"/>
        <a:ext cx="2257727" cy="736707"/>
      </dsp:txXfrm>
    </dsp:sp>
    <dsp:sp modelId="{9F5BAA35-2C50-4ECC-89C9-321E01FC9196}">
      <dsp:nvSpPr>
        <dsp:cNvPr id="0" name=""/>
        <dsp:cNvSpPr/>
      </dsp:nvSpPr>
      <dsp:spPr>
        <a:xfrm rot="5400000">
          <a:off x="4088588" y="46361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Provide a demo to display communication between a Raspberry Pi and a </a:t>
          </a:r>
          <a:r>
            <a:rPr lang="en-US" sz="1100" kern="1200" dirty="0" err="1"/>
            <a:t>PixHawk</a:t>
          </a:r>
          <a:r>
            <a:rPr lang="en-US" sz="1100" kern="1200" dirty="0"/>
            <a:t> Radio</a:t>
          </a:r>
        </a:p>
      </dsp:txBody>
      <dsp:txXfrm rot="-5400000">
        <a:off x="2337435" y="1829398"/>
        <a:ext cx="4123557" cy="589366"/>
      </dsp:txXfrm>
    </dsp:sp>
    <dsp:sp modelId="{7DC0FD14-6086-4BFA-8DD5-51026A262921}">
      <dsp:nvSpPr>
        <dsp:cNvPr id="0" name=""/>
        <dsp:cNvSpPr/>
      </dsp:nvSpPr>
      <dsp:spPr>
        <a:xfrm>
          <a:off x="0" y="1715874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Demonstration</a:t>
          </a:r>
        </a:p>
      </dsp:txBody>
      <dsp:txXfrm>
        <a:off x="39854" y="1755728"/>
        <a:ext cx="2257727" cy="736707"/>
      </dsp:txXfrm>
    </dsp:sp>
    <dsp:sp modelId="{A59A977D-B296-415E-BD17-C7EB28D2D960}">
      <dsp:nvSpPr>
        <dsp:cNvPr id="0" name=""/>
        <dsp:cNvSpPr/>
      </dsp:nvSpPr>
      <dsp:spPr>
        <a:xfrm rot="5400000">
          <a:off x="4088588" y="903598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Create Requirement Document</a:t>
          </a:r>
        </a:p>
      </dsp:txBody>
      <dsp:txXfrm rot="-5400000">
        <a:off x="2337435" y="2686635"/>
        <a:ext cx="4123557" cy="589366"/>
      </dsp:txXfrm>
    </dsp:sp>
    <dsp:sp modelId="{16562FFE-7871-4C04-B500-87291FAA1C3F}">
      <dsp:nvSpPr>
        <dsp:cNvPr id="0" name=""/>
        <dsp:cNvSpPr/>
      </dsp:nvSpPr>
      <dsp:spPr>
        <a:xfrm>
          <a:off x="0" y="2573110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</a:t>
          </a:r>
        </a:p>
      </dsp:txBody>
      <dsp:txXfrm>
        <a:off x="39854" y="2612964"/>
        <a:ext cx="2257727" cy="736707"/>
      </dsp:txXfrm>
    </dsp:sp>
    <dsp:sp modelId="{779F16F7-2DD7-455A-A0E5-277EE8BB773B}">
      <dsp:nvSpPr>
        <dsp:cNvPr id="0" name=""/>
        <dsp:cNvSpPr/>
      </dsp:nvSpPr>
      <dsp:spPr>
        <a:xfrm rot="5400000">
          <a:off x="4088588" y="1760834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Create Design Document</a:t>
          </a:r>
        </a:p>
      </dsp:txBody>
      <dsp:txXfrm rot="-5400000">
        <a:off x="2337435" y="3543871"/>
        <a:ext cx="4123557" cy="589366"/>
      </dsp:txXfrm>
    </dsp:sp>
    <dsp:sp modelId="{46DAB921-606F-406E-8C40-B6DB12A78255}">
      <dsp:nvSpPr>
        <dsp:cNvPr id="0" name=""/>
        <dsp:cNvSpPr/>
      </dsp:nvSpPr>
      <dsp:spPr>
        <a:xfrm>
          <a:off x="0" y="3430346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</a:t>
          </a:r>
        </a:p>
      </dsp:txBody>
      <dsp:txXfrm>
        <a:off x="39854" y="3470200"/>
        <a:ext cx="2257727" cy="736707"/>
      </dsp:txXfrm>
    </dsp:sp>
    <dsp:sp modelId="{D7A7A3CE-0F37-4BA4-BE8F-4744E251D150}">
      <dsp:nvSpPr>
        <dsp:cNvPr id="0" name=""/>
        <dsp:cNvSpPr/>
      </dsp:nvSpPr>
      <dsp:spPr>
        <a:xfrm rot="5400000">
          <a:off x="4088588" y="2618070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Create Test Plan</a:t>
          </a:r>
        </a:p>
      </dsp:txBody>
      <dsp:txXfrm rot="-5400000">
        <a:off x="2337435" y="4401107"/>
        <a:ext cx="4123557" cy="589366"/>
      </dsp:txXfrm>
    </dsp:sp>
    <dsp:sp modelId="{27A2218C-8E27-4DE5-84D2-3704312CADD8}">
      <dsp:nvSpPr>
        <dsp:cNvPr id="0" name=""/>
        <dsp:cNvSpPr/>
      </dsp:nvSpPr>
      <dsp:spPr>
        <a:xfrm>
          <a:off x="0" y="4287582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</a:t>
          </a:r>
        </a:p>
      </dsp:txBody>
      <dsp:txXfrm>
        <a:off x="39854" y="4327436"/>
        <a:ext cx="2257727" cy="736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45026-F071-4CE1-9FC5-5F7BF276DB9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3D796-9D8D-406C-87E7-2CE79CF3AA3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70375-3741-445A-82FB-311C044F1A5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Constant GPS data exchange with reasonable performance.</a:t>
          </a:r>
        </a:p>
      </dsp:txBody>
      <dsp:txXfrm>
        <a:off x="1941716" y="718"/>
        <a:ext cx="4571887" cy="1681139"/>
      </dsp:txXfrm>
    </dsp:sp>
    <dsp:sp modelId="{AAC137C0-7CE4-476F-A65E-7A8FF622610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114B5-251C-453E-9103-435A207490F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C0459-DE03-4249-9FFF-BACFE7612C9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functional custom Pixhawk flight commands for success and flight failure/error handling. </a:t>
          </a:r>
        </a:p>
      </dsp:txBody>
      <dsp:txXfrm>
        <a:off x="1941716" y="2102143"/>
        <a:ext cx="4571887" cy="1681139"/>
      </dsp:txXfrm>
    </dsp:sp>
    <dsp:sp modelId="{9F209B67-543A-4A4F-B99D-0C64C8657D8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D1426-05A6-4F98-B77B-8690B99E662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AB793-00F7-4A0B-B574-0D18016B5A1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Efficient state machine for phases of mission.</a:t>
          </a:r>
        </a:p>
      </dsp:txBody>
      <dsp:txXfrm>
        <a:off x="1941716" y="4203567"/>
        <a:ext cx="4571887" cy="1681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C2E34-FA0D-423C-ACF5-1D31254758D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09BFE-FBC1-429A-A2C0-3FC4D909BB6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FAF13-FB71-4C8B-9FCC-7C64AF1154C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Autonomous deployment of drone within certain GPS proximity of target coordinate (Mission Phase 1)</a:t>
          </a:r>
        </a:p>
      </dsp:txBody>
      <dsp:txXfrm>
        <a:off x="1429899" y="2442"/>
        <a:ext cx="5083704" cy="1238008"/>
      </dsp:txXfrm>
    </dsp:sp>
    <dsp:sp modelId="{0787E6D1-B5DE-4238-9A0A-2CEE4AE3A8A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98F43-5420-4454-A3E5-79877964B0D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04B34-B081-41FE-907E-818C1D09EBA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and test sensors to notify system of success/failure for docking</a:t>
          </a:r>
        </a:p>
      </dsp:txBody>
      <dsp:txXfrm>
        <a:off x="1429899" y="1549953"/>
        <a:ext cx="5083704" cy="1238008"/>
      </dsp:txXfrm>
    </dsp:sp>
    <dsp:sp modelId="{220360FE-DD9C-4F59-ABBC-F41DF132EC4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6B6BD-751D-4BC2-9FB3-B06B484582C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82AC3-D551-4923-88C7-A71C7C41F7D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specific flight errors during deployment and docking</a:t>
          </a:r>
        </a:p>
      </dsp:txBody>
      <dsp:txXfrm>
        <a:off x="1429899" y="3097464"/>
        <a:ext cx="5083704" cy="1238008"/>
      </dsp:txXfrm>
    </dsp:sp>
    <dsp:sp modelId="{25E8833F-98C2-4EA7-B74D-700BBD827EA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3A9B6-7547-4262-815D-2525DEB3628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DF7A2-2527-4EE3-A44B-34EA8C5310E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Determine flight commands needed to correct possible errors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901-202B-4B57-ADAB-BBEC8EB8B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8FD2C-3637-4BA2-A3B4-5C99302EC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B64E-9A25-4FB6-8DEB-01680BE6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77E4-9180-4557-AE55-58E7E4FD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7037-AB77-49E3-8E5B-2FCBFD68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566C-CFD0-4008-8621-7988E3EC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9DB2E-8EDA-4DCF-BABA-98B9E278B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B447C-D0A2-4208-870A-AB52D223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D4CC-3E0B-421B-AF92-7A42B618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B645-132F-4208-89B6-03A04B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4E4B6-F3EA-438D-87D3-1CCB34476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80F85-1B90-4004-9102-B9AA767B3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5D2A-7FD4-439A-9DB5-7814C8A0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DEB9-5CB5-461A-B50B-6699011E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79C9-CDE1-483B-B3DC-F1003EF4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DA4-DC11-4A84-BA70-C17D347B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D89C-D371-4D19-BBC2-A3BC1DC24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A7148-6CAA-4F5F-87AA-625CFFA2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7C46-AD46-48A6-8E16-BF392CE4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4136-1957-4D97-AC9E-18576D3A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4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623C-ABBE-4222-839C-DCEAA8A9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60012-BE22-4981-B3D8-63443354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91A6-5441-4DF4-A362-94C65B68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750C-39E1-4BE9-96C3-83D60183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874A-19AB-476D-A5D5-CEA4CE09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7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F6F0-6B7F-44D1-9B6B-50FA9AA8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A8BF-56E2-4744-BFED-99581DF20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FAC5A-9543-463E-99A8-67AE6DDF5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E7A87-169C-4446-BC19-E69242E4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0B357-9B15-4053-821D-E3268B74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7FBC1-F7AA-431F-A605-9B20BBB6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1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4BD5-5549-4917-9F1D-4D9DD1FA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00600-03B6-4829-BF37-17D672998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81763-05D2-4CD3-B772-319510CF3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DE366-3E04-4E87-BC08-29BBA61DB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67503-5E97-496C-9103-D05248D00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88D4F-5798-4BF7-840F-6C968366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B12CE-4E2F-4DDD-B861-2DA69982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FF6F-6D82-4801-823D-3FD4AB2B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E084-B9BB-4075-881F-25D319FA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B53A2-59E6-48F2-A0D1-6BB88F83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642A-421E-447A-BB32-8ADA551B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DE2EF-E0EB-471C-84FD-C5B197B6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64A85-77C6-4601-BE6C-F8B3AAC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E8B6B-AF6F-4BAD-A718-57ED4E11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BF94A-A5BC-435B-BC57-DC09DD01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CA6-D0F7-4682-B84A-A68F109A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ACD4-8302-46C9-ACFA-D33842A7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5EC38-FB1F-499F-83C9-047C32265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F5485-69BC-4350-8957-FA4B742E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DEFF8-4094-4F8D-B54B-A1523F90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2A30F-81DD-45E8-BF21-893BFB17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C45-2AB4-4234-85D8-563606A4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AA249-F37B-473A-94AE-582689A42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A931F-F49E-4B1F-8BE6-87B43C60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3361F-75B8-47DB-B1BF-5227718D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D443B-CA5D-4F6B-ADBD-2AD66528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D8214-0C34-489F-81BE-03FA6D7D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D3F3E-95F3-4E2D-B862-98F3F6EF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074C4-D12A-4461-86BA-A9D9A80E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E7DB-EE9A-48BB-81CE-1978C2FE3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2D54B-AF99-4404-9F97-5F69AC587A0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4439-4FB7-4B12-8DF3-732BDCC5A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B9138-D327-42A2-83B9-02C27B5D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76BD-5404-46EC-AC94-5ED0BE713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3" y="4786009"/>
            <a:ext cx="6303524" cy="18757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RED Delivery System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(Recovery and Deployment System)</a:t>
            </a:r>
            <a:br>
              <a:rPr lang="en-US" sz="25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Software Lead – Andrea Swanson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DFB3B-B374-48FE-A852-083B7AF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C021-1249-477C-8A29-E6CD6724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332" y="1953323"/>
            <a:ext cx="4125081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Project Department:  Aerospace</a:t>
            </a:r>
          </a:p>
          <a:p>
            <a:endParaRPr lang="en-US" sz="2000" dirty="0"/>
          </a:p>
          <a:p>
            <a:r>
              <a:rPr lang="en-US" sz="2000" dirty="0"/>
              <a:t>Faculty Sponsor:  Dr. Bhattacharyya</a:t>
            </a:r>
          </a:p>
          <a:p>
            <a:endParaRPr lang="en-US" sz="2000" dirty="0"/>
          </a:p>
          <a:p>
            <a:r>
              <a:rPr lang="en-US" sz="2000" dirty="0"/>
              <a:t>Client: Markus Wilde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EB9841-60A9-4F68-8DB7-1D0A86FE88B3}"/>
              </a:ext>
            </a:extLst>
          </p:cNvPr>
          <p:cNvSpPr txBox="1">
            <a:spLocks/>
          </p:cNvSpPr>
          <p:nvPr/>
        </p:nvSpPr>
        <p:spPr>
          <a:xfrm>
            <a:off x="8735517" y="1387188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	Team Members</a:t>
            </a:r>
          </a:p>
          <a:p>
            <a:r>
              <a:rPr lang="en-US" sz="1100" dirty="0">
                <a:highlight>
                  <a:srgbClr val="FFFF00"/>
                </a:highlight>
              </a:rPr>
              <a:t>Andrea Swanson –  Software Lead</a:t>
            </a:r>
          </a:p>
          <a:p>
            <a:r>
              <a:rPr lang="en-US" sz="1100" dirty="0">
                <a:highlight>
                  <a:srgbClr val="FFFF00"/>
                </a:highlight>
              </a:rPr>
              <a:t>Marley Scott – Electronics Lead</a:t>
            </a:r>
          </a:p>
          <a:p>
            <a:r>
              <a:rPr lang="en-US" sz="1100" dirty="0">
                <a:highlight>
                  <a:srgbClr val="FFFF00"/>
                </a:highlight>
              </a:rPr>
              <a:t>Miguel Colmenares – Software and Electronics Support</a:t>
            </a:r>
          </a:p>
          <a:p>
            <a:r>
              <a:rPr lang="en-US" sz="1100" dirty="0"/>
              <a:t>Basilio Caruso – Project Manager</a:t>
            </a:r>
          </a:p>
          <a:p>
            <a:r>
              <a:rPr lang="en-US" sz="1100" dirty="0"/>
              <a:t>Murtaza </a:t>
            </a:r>
            <a:r>
              <a:rPr lang="en-US" sz="1100" dirty="0" err="1"/>
              <a:t>Fatakdawala</a:t>
            </a:r>
            <a:r>
              <a:rPr lang="en-US" sz="1100" dirty="0"/>
              <a:t> – Control Systems Support</a:t>
            </a:r>
          </a:p>
          <a:p>
            <a:r>
              <a:rPr lang="en-US" sz="1100" dirty="0" err="1"/>
              <a:t>Akshata</a:t>
            </a:r>
            <a:r>
              <a:rPr lang="en-US" sz="1100" dirty="0"/>
              <a:t> Patil – Aerodynamics and Stability Lead</a:t>
            </a:r>
          </a:p>
          <a:p>
            <a:r>
              <a:rPr lang="en-US" sz="1100" dirty="0"/>
              <a:t>Syed </a:t>
            </a:r>
            <a:r>
              <a:rPr lang="en-US" sz="1100" dirty="0" err="1"/>
              <a:t>Faique</a:t>
            </a:r>
            <a:r>
              <a:rPr lang="en-US" sz="1100" dirty="0"/>
              <a:t> Al Hussain –Stability Support</a:t>
            </a:r>
          </a:p>
          <a:p>
            <a:r>
              <a:rPr lang="en-US" sz="1100" dirty="0"/>
              <a:t>George Chen – Control Systems Lead</a:t>
            </a:r>
          </a:p>
          <a:p>
            <a:r>
              <a:rPr lang="en-US" sz="1100" dirty="0"/>
              <a:t>Michael Heath – Structural Engineer</a:t>
            </a:r>
          </a:p>
          <a:p>
            <a:r>
              <a:rPr lang="en-US" sz="1100" dirty="0"/>
              <a:t>Nishant Sriram Narayanan – Supporting Structural Engineer</a:t>
            </a:r>
          </a:p>
          <a:p>
            <a:r>
              <a:rPr lang="en-US" sz="1100" dirty="0"/>
              <a:t>Joao Nene  - Supporting Structural Engineer</a:t>
            </a:r>
          </a:p>
        </p:txBody>
      </p:sp>
    </p:spTree>
    <p:extLst>
      <p:ext uri="{BB962C8B-B14F-4D97-AF65-F5344CB8AC3E}">
        <p14:creationId xmlns:p14="http://schemas.microsoft.com/office/powerpoint/2010/main" val="372820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59B8FC-DDC8-4EF6-9181-7E37BB0A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Goal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27703FF-4D34-4143-944F-402F0084B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49308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75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7914E-B893-4102-9408-8FB9BAF2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8BF940-3103-4554-BC36-9C5D71951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98189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04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A115-BCA8-4F46-A64C-0A2FDBEC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C3517A-C1DB-4392-B6A6-711832A81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2917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22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06D01A-C063-4821-9431-91FE5C17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85" y="685800"/>
            <a:ext cx="3621681" cy="510540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Milestone 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6DB31E-7597-4EFB-93B1-FB4CB554F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6936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09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BCDF4-52FE-415E-B204-EAC2010D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Milestone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05DDA-5F0E-4594-8470-51A1931A6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919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858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8C74F-5DA8-4F18-9662-BB27CA69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Milestone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0EB15F-69E2-447A-A837-D5C4D68C8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6689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1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E9F15-5F97-4DA3-8904-AD21E17D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739BC-3878-48A4-9552-F592494CC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09" t="26799" r="29250" b="12152"/>
          <a:stretch/>
        </p:blipFill>
        <p:spPr>
          <a:xfrm>
            <a:off x="3505718" y="688488"/>
            <a:ext cx="8572998" cy="57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4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394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RED Delivery System (Recovery and Deployment System) Software Lead – Andrea Swanson </vt:lpstr>
      <vt:lpstr>Project Information</vt:lpstr>
      <vt:lpstr>Goal</vt:lpstr>
      <vt:lpstr>Approach</vt:lpstr>
      <vt:lpstr>Challenges</vt:lpstr>
      <vt:lpstr>Milestone  1</vt:lpstr>
      <vt:lpstr>Milestone 2</vt:lpstr>
      <vt:lpstr>Milestone 3</vt:lpstr>
      <vt:lpstr>Tasking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Delivery System (Recovery and Deployment System) Software Lead – Andrea Swanson</dc:title>
  <dc:creator>Andrea Swanson</dc:creator>
  <cp:lastModifiedBy>Andrea Swanson</cp:lastModifiedBy>
  <cp:revision>6</cp:revision>
  <dcterms:created xsi:type="dcterms:W3CDTF">2019-09-09T18:07:19Z</dcterms:created>
  <dcterms:modified xsi:type="dcterms:W3CDTF">2019-09-13T18:39:32Z</dcterms:modified>
</cp:coreProperties>
</file>