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8" d="100"/>
          <a:sy n="48" d="100"/>
        </p:scale>
        <p:origin x="2030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F67E-58AB-4299-9304-4E8D7A1DF6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B9A432-AD0B-49DD-B47C-2F8A2BEA06A0}">
      <dgm:prSet/>
      <dgm:spPr/>
      <dgm:t>
        <a:bodyPr/>
        <a:lstStyle/>
        <a:p>
          <a:r>
            <a:rPr lang="en-US"/>
            <a:t>Constant GPS Data Exchange</a:t>
          </a:r>
        </a:p>
      </dgm:t>
    </dgm:pt>
    <dgm:pt modelId="{11F34979-218D-4720-AAFA-6795D6C8DFE6}" type="parTrans" cxnId="{31CED5F8-9BB0-4D3D-B0C5-54315B6A328D}">
      <dgm:prSet/>
      <dgm:spPr/>
      <dgm:t>
        <a:bodyPr/>
        <a:lstStyle/>
        <a:p>
          <a:endParaRPr lang="en-US"/>
        </a:p>
      </dgm:t>
    </dgm:pt>
    <dgm:pt modelId="{E6B639FF-532A-4639-AD2F-2EFC8C266E8D}" type="sibTrans" cxnId="{31CED5F8-9BB0-4D3D-B0C5-54315B6A328D}">
      <dgm:prSet/>
      <dgm:spPr/>
      <dgm:t>
        <a:bodyPr/>
        <a:lstStyle/>
        <a:p>
          <a:endParaRPr lang="en-US"/>
        </a:p>
      </dgm:t>
    </dgm:pt>
    <dgm:pt modelId="{7FF4846E-8DB1-4F39-8ED3-8D79A32868D2}">
      <dgm:prSet/>
      <dgm:spPr/>
      <dgm:t>
        <a:bodyPr/>
        <a:lstStyle/>
        <a:p>
          <a:r>
            <a:rPr lang="en-US"/>
            <a:t>Functional custom Pixhawk Flight Commands</a:t>
          </a:r>
        </a:p>
      </dgm:t>
    </dgm:pt>
    <dgm:pt modelId="{102A95BA-F664-4D24-A74B-53BABE710312}" type="parTrans" cxnId="{8AFFC2A7-D99B-49FA-8818-928A6E4504E1}">
      <dgm:prSet/>
      <dgm:spPr/>
      <dgm:t>
        <a:bodyPr/>
        <a:lstStyle/>
        <a:p>
          <a:endParaRPr lang="en-US"/>
        </a:p>
      </dgm:t>
    </dgm:pt>
    <dgm:pt modelId="{97B9112D-9197-4EAA-9D2C-AF25322C016A}" type="sibTrans" cxnId="{8AFFC2A7-D99B-49FA-8818-928A6E4504E1}">
      <dgm:prSet/>
      <dgm:spPr/>
      <dgm:t>
        <a:bodyPr/>
        <a:lstStyle/>
        <a:p>
          <a:endParaRPr lang="en-US"/>
        </a:p>
      </dgm:t>
    </dgm:pt>
    <dgm:pt modelId="{0D52518A-17A5-4335-B038-4A19AB0C8AE1}">
      <dgm:prSet/>
      <dgm:spPr/>
      <dgm:t>
        <a:bodyPr/>
        <a:lstStyle/>
        <a:p>
          <a:r>
            <a:rPr lang="en-US"/>
            <a:t>Phase Representation with state machine</a:t>
          </a:r>
        </a:p>
      </dgm:t>
    </dgm:pt>
    <dgm:pt modelId="{2C93CAB5-D4EA-4783-95EF-8AE7C4027575}" type="parTrans" cxnId="{4EA8DE16-6474-4F41-B5CC-F9C32D3A15F6}">
      <dgm:prSet/>
      <dgm:spPr/>
      <dgm:t>
        <a:bodyPr/>
        <a:lstStyle/>
        <a:p>
          <a:endParaRPr lang="en-US"/>
        </a:p>
      </dgm:t>
    </dgm:pt>
    <dgm:pt modelId="{EC49A060-4452-4477-B23E-AFF9A8E40F58}" type="sibTrans" cxnId="{4EA8DE16-6474-4F41-B5CC-F9C32D3A15F6}">
      <dgm:prSet/>
      <dgm:spPr/>
      <dgm:t>
        <a:bodyPr/>
        <a:lstStyle/>
        <a:p>
          <a:endParaRPr lang="en-US"/>
        </a:p>
      </dgm:t>
    </dgm:pt>
    <dgm:pt modelId="{33E341AB-6160-41EA-ADCF-96F59DC68B8B}" type="pres">
      <dgm:prSet presAssocID="{DE43F67E-58AB-4299-9304-4E8D7A1DF6D1}" presName="root" presStyleCnt="0">
        <dgm:presLayoutVars>
          <dgm:dir/>
          <dgm:resizeHandles val="exact"/>
        </dgm:presLayoutVars>
      </dgm:prSet>
      <dgm:spPr/>
    </dgm:pt>
    <dgm:pt modelId="{2A87D8D8-4DCA-4B92-A796-6BFCE281BF04}" type="pres">
      <dgm:prSet presAssocID="{5DB9A432-AD0B-49DD-B47C-2F8A2BEA06A0}" presName="compNode" presStyleCnt="0"/>
      <dgm:spPr/>
    </dgm:pt>
    <dgm:pt modelId="{8BFC4954-4F6D-423A-840A-2B6B7785BF5A}" type="pres">
      <dgm:prSet presAssocID="{5DB9A432-AD0B-49DD-B47C-2F8A2BEA06A0}" presName="bgRect" presStyleLbl="bgShp" presStyleIdx="0" presStyleCnt="3"/>
      <dgm:spPr/>
    </dgm:pt>
    <dgm:pt modelId="{3718287E-9BDF-4688-8764-AE16376CD354}" type="pres">
      <dgm:prSet presAssocID="{5DB9A432-AD0B-49DD-B47C-2F8A2BEA06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7FA6DFA-7C1E-446B-9784-6744247487F7}" type="pres">
      <dgm:prSet presAssocID="{5DB9A432-AD0B-49DD-B47C-2F8A2BEA06A0}" presName="spaceRect" presStyleCnt="0"/>
      <dgm:spPr/>
    </dgm:pt>
    <dgm:pt modelId="{4E72064A-D9D7-4E45-8FAB-90EF51A68CD1}" type="pres">
      <dgm:prSet presAssocID="{5DB9A432-AD0B-49DD-B47C-2F8A2BEA06A0}" presName="parTx" presStyleLbl="revTx" presStyleIdx="0" presStyleCnt="3">
        <dgm:presLayoutVars>
          <dgm:chMax val="0"/>
          <dgm:chPref val="0"/>
        </dgm:presLayoutVars>
      </dgm:prSet>
      <dgm:spPr/>
    </dgm:pt>
    <dgm:pt modelId="{67386C3A-A5B9-40A1-A39A-A0CA64E54579}" type="pres">
      <dgm:prSet presAssocID="{E6B639FF-532A-4639-AD2F-2EFC8C266E8D}" presName="sibTrans" presStyleCnt="0"/>
      <dgm:spPr/>
    </dgm:pt>
    <dgm:pt modelId="{2C9A71B7-0EAD-496D-BE62-A2D45E2DB06E}" type="pres">
      <dgm:prSet presAssocID="{7FF4846E-8DB1-4F39-8ED3-8D79A32868D2}" presName="compNode" presStyleCnt="0"/>
      <dgm:spPr/>
    </dgm:pt>
    <dgm:pt modelId="{629F6699-C579-40C5-9E9C-77A56E667D57}" type="pres">
      <dgm:prSet presAssocID="{7FF4846E-8DB1-4F39-8ED3-8D79A32868D2}" presName="bgRect" presStyleLbl="bgShp" presStyleIdx="1" presStyleCnt="3"/>
      <dgm:spPr/>
    </dgm:pt>
    <dgm:pt modelId="{9E4F2346-B34B-4A2E-9715-CCC4CFE50B3B}" type="pres">
      <dgm:prSet presAssocID="{7FF4846E-8DB1-4F39-8ED3-8D79A32868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0135201-D07A-49E5-9A1B-5BAD5CB5933B}" type="pres">
      <dgm:prSet presAssocID="{7FF4846E-8DB1-4F39-8ED3-8D79A32868D2}" presName="spaceRect" presStyleCnt="0"/>
      <dgm:spPr/>
    </dgm:pt>
    <dgm:pt modelId="{188DD96D-7C6D-4CF5-84D5-AE44A52FBC5B}" type="pres">
      <dgm:prSet presAssocID="{7FF4846E-8DB1-4F39-8ED3-8D79A32868D2}" presName="parTx" presStyleLbl="revTx" presStyleIdx="1" presStyleCnt="3">
        <dgm:presLayoutVars>
          <dgm:chMax val="0"/>
          <dgm:chPref val="0"/>
        </dgm:presLayoutVars>
      </dgm:prSet>
      <dgm:spPr/>
    </dgm:pt>
    <dgm:pt modelId="{1FB27BDD-1D23-4B5A-BB1A-75C1F5826944}" type="pres">
      <dgm:prSet presAssocID="{97B9112D-9197-4EAA-9D2C-AF25322C016A}" presName="sibTrans" presStyleCnt="0"/>
      <dgm:spPr/>
    </dgm:pt>
    <dgm:pt modelId="{6E530905-D018-46B0-9625-8BFE7C324E9E}" type="pres">
      <dgm:prSet presAssocID="{0D52518A-17A5-4335-B038-4A19AB0C8AE1}" presName="compNode" presStyleCnt="0"/>
      <dgm:spPr/>
    </dgm:pt>
    <dgm:pt modelId="{F0766778-17F8-4956-AE7E-CC0049DEFFE7}" type="pres">
      <dgm:prSet presAssocID="{0D52518A-17A5-4335-B038-4A19AB0C8AE1}" presName="bgRect" presStyleLbl="bgShp" presStyleIdx="2" presStyleCnt="3"/>
      <dgm:spPr/>
    </dgm:pt>
    <dgm:pt modelId="{2AADEC98-6D13-4CED-A029-73F115A20FAC}" type="pres">
      <dgm:prSet presAssocID="{0D52518A-17A5-4335-B038-4A19AB0C8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FA22AE-3CBE-4C1A-8998-0D728C5AAF11}" type="pres">
      <dgm:prSet presAssocID="{0D52518A-17A5-4335-B038-4A19AB0C8AE1}" presName="spaceRect" presStyleCnt="0"/>
      <dgm:spPr/>
    </dgm:pt>
    <dgm:pt modelId="{6089704D-4C12-4426-922A-DDF59954F626}" type="pres">
      <dgm:prSet presAssocID="{0D52518A-17A5-4335-B038-4A19AB0C8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22EB0F-8D35-4654-9442-5BDB46884B76}" type="presOf" srcId="{7FF4846E-8DB1-4F39-8ED3-8D79A32868D2}" destId="{188DD96D-7C6D-4CF5-84D5-AE44A52FBC5B}" srcOrd="0" destOrd="0" presId="urn:microsoft.com/office/officeart/2018/2/layout/IconVerticalSolidList"/>
    <dgm:cxn modelId="{4EA8DE16-6474-4F41-B5CC-F9C32D3A15F6}" srcId="{DE43F67E-58AB-4299-9304-4E8D7A1DF6D1}" destId="{0D52518A-17A5-4335-B038-4A19AB0C8AE1}" srcOrd="2" destOrd="0" parTransId="{2C93CAB5-D4EA-4783-95EF-8AE7C4027575}" sibTransId="{EC49A060-4452-4477-B23E-AFF9A8E40F58}"/>
    <dgm:cxn modelId="{4D9BF524-8639-4770-8EAD-E7A3008007D0}" type="presOf" srcId="{0D52518A-17A5-4335-B038-4A19AB0C8AE1}" destId="{6089704D-4C12-4426-922A-DDF59954F626}" srcOrd="0" destOrd="0" presId="urn:microsoft.com/office/officeart/2018/2/layout/IconVerticalSolidList"/>
    <dgm:cxn modelId="{BD6E7B8F-0A81-47F8-AA62-4BDE9D097861}" type="presOf" srcId="{DE43F67E-58AB-4299-9304-4E8D7A1DF6D1}" destId="{33E341AB-6160-41EA-ADCF-96F59DC68B8B}" srcOrd="0" destOrd="0" presId="urn:microsoft.com/office/officeart/2018/2/layout/IconVerticalSolidList"/>
    <dgm:cxn modelId="{8AFFC2A7-D99B-49FA-8818-928A6E4504E1}" srcId="{DE43F67E-58AB-4299-9304-4E8D7A1DF6D1}" destId="{7FF4846E-8DB1-4F39-8ED3-8D79A32868D2}" srcOrd="1" destOrd="0" parTransId="{102A95BA-F664-4D24-A74B-53BABE710312}" sibTransId="{97B9112D-9197-4EAA-9D2C-AF25322C016A}"/>
    <dgm:cxn modelId="{7704D9B3-394A-4F1F-BB9C-73F7E62F55D2}" type="presOf" srcId="{5DB9A432-AD0B-49DD-B47C-2F8A2BEA06A0}" destId="{4E72064A-D9D7-4E45-8FAB-90EF51A68CD1}" srcOrd="0" destOrd="0" presId="urn:microsoft.com/office/officeart/2018/2/layout/IconVerticalSolidList"/>
    <dgm:cxn modelId="{31CED5F8-9BB0-4D3D-B0C5-54315B6A328D}" srcId="{DE43F67E-58AB-4299-9304-4E8D7A1DF6D1}" destId="{5DB9A432-AD0B-49DD-B47C-2F8A2BEA06A0}" srcOrd="0" destOrd="0" parTransId="{11F34979-218D-4720-AAFA-6795D6C8DFE6}" sibTransId="{E6B639FF-532A-4639-AD2F-2EFC8C266E8D}"/>
    <dgm:cxn modelId="{EA795C67-15D4-4B4C-93CB-61CA49FDA16A}" type="presParOf" srcId="{33E341AB-6160-41EA-ADCF-96F59DC68B8B}" destId="{2A87D8D8-4DCA-4B92-A796-6BFCE281BF04}" srcOrd="0" destOrd="0" presId="urn:microsoft.com/office/officeart/2018/2/layout/IconVerticalSolidList"/>
    <dgm:cxn modelId="{68F152C2-4526-4570-B50C-C521AAB3AF28}" type="presParOf" srcId="{2A87D8D8-4DCA-4B92-A796-6BFCE281BF04}" destId="{8BFC4954-4F6D-423A-840A-2B6B7785BF5A}" srcOrd="0" destOrd="0" presId="urn:microsoft.com/office/officeart/2018/2/layout/IconVerticalSolidList"/>
    <dgm:cxn modelId="{4F8ABBB1-58C8-4808-B32E-C34659BF755F}" type="presParOf" srcId="{2A87D8D8-4DCA-4B92-A796-6BFCE281BF04}" destId="{3718287E-9BDF-4688-8764-AE16376CD354}" srcOrd="1" destOrd="0" presId="urn:microsoft.com/office/officeart/2018/2/layout/IconVerticalSolidList"/>
    <dgm:cxn modelId="{D444525F-4A8D-498A-93D9-BAA0B4B8EAA1}" type="presParOf" srcId="{2A87D8D8-4DCA-4B92-A796-6BFCE281BF04}" destId="{67FA6DFA-7C1E-446B-9784-6744247487F7}" srcOrd="2" destOrd="0" presId="urn:microsoft.com/office/officeart/2018/2/layout/IconVerticalSolidList"/>
    <dgm:cxn modelId="{5554A158-01B3-4FE5-A33B-414E2C53CE8B}" type="presParOf" srcId="{2A87D8D8-4DCA-4B92-A796-6BFCE281BF04}" destId="{4E72064A-D9D7-4E45-8FAB-90EF51A68CD1}" srcOrd="3" destOrd="0" presId="urn:microsoft.com/office/officeart/2018/2/layout/IconVerticalSolidList"/>
    <dgm:cxn modelId="{36E5451C-CE07-4908-B98D-64284072AE6B}" type="presParOf" srcId="{33E341AB-6160-41EA-ADCF-96F59DC68B8B}" destId="{67386C3A-A5B9-40A1-A39A-A0CA64E54579}" srcOrd="1" destOrd="0" presId="urn:microsoft.com/office/officeart/2018/2/layout/IconVerticalSolidList"/>
    <dgm:cxn modelId="{8E678E89-DF4E-43BA-B58C-839BCD797B7A}" type="presParOf" srcId="{33E341AB-6160-41EA-ADCF-96F59DC68B8B}" destId="{2C9A71B7-0EAD-496D-BE62-A2D45E2DB06E}" srcOrd="2" destOrd="0" presId="urn:microsoft.com/office/officeart/2018/2/layout/IconVerticalSolidList"/>
    <dgm:cxn modelId="{B347FE21-663D-4A92-ADB1-459D013BDAFE}" type="presParOf" srcId="{2C9A71B7-0EAD-496D-BE62-A2D45E2DB06E}" destId="{629F6699-C579-40C5-9E9C-77A56E667D57}" srcOrd="0" destOrd="0" presId="urn:microsoft.com/office/officeart/2018/2/layout/IconVerticalSolidList"/>
    <dgm:cxn modelId="{768AEDF7-E9C7-4A6F-A18C-0F54D511D06B}" type="presParOf" srcId="{2C9A71B7-0EAD-496D-BE62-A2D45E2DB06E}" destId="{9E4F2346-B34B-4A2E-9715-CCC4CFE50B3B}" srcOrd="1" destOrd="0" presId="urn:microsoft.com/office/officeart/2018/2/layout/IconVerticalSolidList"/>
    <dgm:cxn modelId="{127E56A1-3827-457A-B615-DD011316EE72}" type="presParOf" srcId="{2C9A71B7-0EAD-496D-BE62-A2D45E2DB06E}" destId="{10135201-D07A-49E5-9A1B-5BAD5CB5933B}" srcOrd="2" destOrd="0" presId="urn:microsoft.com/office/officeart/2018/2/layout/IconVerticalSolidList"/>
    <dgm:cxn modelId="{1C546A25-45FA-4996-AF46-77CF97041C94}" type="presParOf" srcId="{2C9A71B7-0EAD-496D-BE62-A2D45E2DB06E}" destId="{188DD96D-7C6D-4CF5-84D5-AE44A52FBC5B}" srcOrd="3" destOrd="0" presId="urn:microsoft.com/office/officeart/2018/2/layout/IconVerticalSolidList"/>
    <dgm:cxn modelId="{D1890151-0CE3-46B8-B934-089ADEFABA03}" type="presParOf" srcId="{33E341AB-6160-41EA-ADCF-96F59DC68B8B}" destId="{1FB27BDD-1D23-4B5A-BB1A-75C1F5826944}" srcOrd="3" destOrd="0" presId="urn:microsoft.com/office/officeart/2018/2/layout/IconVerticalSolidList"/>
    <dgm:cxn modelId="{271AA4FB-AAF0-4B7D-A137-441FC221BB1B}" type="presParOf" srcId="{33E341AB-6160-41EA-ADCF-96F59DC68B8B}" destId="{6E530905-D018-46B0-9625-8BFE7C324E9E}" srcOrd="4" destOrd="0" presId="urn:microsoft.com/office/officeart/2018/2/layout/IconVerticalSolidList"/>
    <dgm:cxn modelId="{6AA9054F-6F7D-439B-8097-D244EF8E2B25}" type="presParOf" srcId="{6E530905-D018-46B0-9625-8BFE7C324E9E}" destId="{F0766778-17F8-4956-AE7E-CC0049DEFFE7}" srcOrd="0" destOrd="0" presId="urn:microsoft.com/office/officeart/2018/2/layout/IconVerticalSolidList"/>
    <dgm:cxn modelId="{CC643319-9131-46F8-BA0E-7A3ACA0C70F0}" type="presParOf" srcId="{6E530905-D018-46B0-9625-8BFE7C324E9E}" destId="{2AADEC98-6D13-4CED-A029-73F115A20FAC}" srcOrd="1" destOrd="0" presId="urn:microsoft.com/office/officeart/2018/2/layout/IconVerticalSolidList"/>
    <dgm:cxn modelId="{9B4ABA6D-8878-48C0-B576-DEC2AFA63FA9}" type="presParOf" srcId="{6E530905-D018-46B0-9625-8BFE7C324E9E}" destId="{DAFA22AE-3CBE-4C1A-8998-0D728C5AAF11}" srcOrd="2" destOrd="0" presId="urn:microsoft.com/office/officeart/2018/2/layout/IconVerticalSolidList"/>
    <dgm:cxn modelId="{35FB31A9-2378-4DE5-815E-8F6F9693C466}" type="presParOf" srcId="{6E530905-D018-46B0-9625-8BFE7C324E9E}" destId="{6089704D-4C12-4426-922A-DDF59954F6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C2EEE-F60D-4755-B7C9-3F6D3EA93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E83714-BB12-4AA5-8D35-6650FB3343E5}">
      <dgm:prSet/>
      <dgm:spPr/>
      <dgm:t>
        <a:bodyPr/>
        <a:lstStyle/>
        <a:p>
          <a:r>
            <a:rPr lang="en-US" dirty="0"/>
            <a:t>Autonomous deployment of the drone to reach target GPS coordinate and return home</a:t>
          </a:r>
        </a:p>
      </dgm:t>
    </dgm:pt>
    <dgm:pt modelId="{52809843-DA45-4909-A6D5-C79744142806}" type="parTrans" cxnId="{1DF1CB06-1537-4C53-9A31-5194E5092D1E}">
      <dgm:prSet/>
      <dgm:spPr/>
      <dgm:t>
        <a:bodyPr/>
        <a:lstStyle/>
        <a:p>
          <a:endParaRPr lang="en-US"/>
        </a:p>
      </dgm:t>
    </dgm:pt>
    <dgm:pt modelId="{7F9B4BFE-017E-48A5-BA3B-453710CB055B}" type="sibTrans" cxnId="{1DF1CB06-1537-4C53-9A31-5194E5092D1E}">
      <dgm:prSet/>
      <dgm:spPr/>
      <dgm:t>
        <a:bodyPr/>
        <a:lstStyle/>
        <a:p>
          <a:endParaRPr lang="en-US"/>
        </a:p>
      </dgm:t>
    </dgm:pt>
    <dgm:pt modelId="{20EDF937-12B2-44CF-BB6D-C49816CEA36F}">
      <dgm:prSet/>
      <dgm:spPr/>
      <dgm:t>
        <a:bodyPr/>
        <a:lstStyle/>
        <a:p>
          <a:r>
            <a:rPr lang="en-US" dirty="0"/>
            <a:t>Enhance Safety Capabilities (</a:t>
          </a:r>
          <a:r>
            <a:rPr lang="en-US" dirty="0" err="1"/>
            <a:t>Killswitch</a:t>
          </a:r>
          <a:r>
            <a:rPr lang="en-US" dirty="0"/>
            <a:t>)</a:t>
          </a:r>
        </a:p>
      </dgm:t>
    </dgm:pt>
    <dgm:pt modelId="{E58566FE-3060-433E-BEC6-BE5B66D29825}" type="parTrans" cxnId="{F28F2A72-AD98-4A59-A0B7-BD3B6C84707E}">
      <dgm:prSet/>
      <dgm:spPr/>
      <dgm:t>
        <a:bodyPr/>
        <a:lstStyle/>
        <a:p>
          <a:endParaRPr lang="en-US"/>
        </a:p>
      </dgm:t>
    </dgm:pt>
    <dgm:pt modelId="{99DFE640-9878-400C-A751-722481278198}" type="sibTrans" cxnId="{F28F2A72-AD98-4A59-A0B7-BD3B6C84707E}">
      <dgm:prSet/>
      <dgm:spPr/>
      <dgm:t>
        <a:bodyPr/>
        <a:lstStyle/>
        <a:p>
          <a:endParaRPr lang="en-US"/>
        </a:p>
      </dgm:t>
    </dgm:pt>
    <dgm:pt modelId="{40901BF4-5CF0-4596-B42C-0D343AC42F33}" type="pres">
      <dgm:prSet presAssocID="{347C2EEE-F60D-4755-B7C9-3F6D3EA93631}" presName="root" presStyleCnt="0">
        <dgm:presLayoutVars>
          <dgm:dir/>
          <dgm:resizeHandles val="exact"/>
        </dgm:presLayoutVars>
      </dgm:prSet>
      <dgm:spPr/>
    </dgm:pt>
    <dgm:pt modelId="{8B180A39-926E-4F0F-9BB8-0DB1C3E33B84}" type="pres">
      <dgm:prSet presAssocID="{4CE83714-BB12-4AA5-8D35-6650FB3343E5}" presName="compNode" presStyleCnt="0"/>
      <dgm:spPr/>
    </dgm:pt>
    <dgm:pt modelId="{868955C6-AF7E-4488-9309-54FBA8467640}" type="pres">
      <dgm:prSet presAssocID="{4CE83714-BB12-4AA5-8D35-6650FB3343E5}" presName="bgRect" presStyleLbl="bgShp" presStyleIdx="0" presStyleCnt="2"/>
      <dgm:spPr/>
    </dgm:pt>
    <dgm:pt modelId="{16F7FAF0-1132-4663-9E58-4D2ED983CBF0}" type="pres">
      <dgm:prSet presAssocID="{4CE83714-BB12-4AA5-8D35-6650FB3343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2567E86-88EF-42AD-ACB6-2A6927D50A65}" type="pres">
      <dgm:prSet presAssocID="{4CE83714-BB12-4AA5-8D35-6650FB3343E5}" presName="spaceRect" presStyleCnt="0"/>
      <dgm:spPr/>
    </dgm:pt>
    <dgm:pt modelId="{1210873A-9C61-4704-92FF-F24E8E057071}" type="pres">
      <dgm:prSet presAssocID="{4CE83714-BB12-4AA5-8D35-6650FB3343E5}" presName="parTx" presStyleLbl="revTx" presStyleIdx="0" presStyleCnt="2">
        <dgm:presLayoutVars>
          <dgm:chMax val="0"/>
          <dgm:chPref val="0"/>
        </dgm:presLayoutVars>
      </dgm:prSet>
      <dgm:spPr/>
    </dgm:pt>
    <dgm:pt modelId="{3FFB2CE0-D261-4B7A-A24A-1A044CEF0AFF}" type="pres">
      <dgm:prSet presAssocID="{7F9B4BFE-017E-48A5-BA3B-453710CB055B}" presName="sibTrans" presStyleCnt="0"/>
      <dgm:spPr/>
    </dgm:pt>
    <dgm:pt modelId="{B08E8F2B-1AC5-489A-BABA-FD82B8948278}" type="pres">
      <dgm:prSet presAssocID="{20EDF937-12B2-44CF-BB6D-C49816CEA36F}" presName="compNode" presStyleCnt="0"/>
      <dgm:spPr/>
    </dgm:pt>
    <dgm:pt modelId="{5F01B222-C608-4768-9667-EA61295D6127}" type="pres">
      <dgm:prSet presAssocID="{20EDF937-12B2-44CF-BB6D-C49816CEA36F}" presName="bgRect" presStyleLbl="bgShp" presStyleIdx="1" presStyleCnt="2"/>
      <dgm:spPr/>
    </dgm:pt>
    <dgm:pt modelId="{CC77AE4A-A4E9-4FE5-8A8B-9CCCEF1C1519}" type="pres">
      <dgm:prSet presAssocID="{20EDF937-12B2-44CF-BB6D-C49816CEA3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5E3162-4B1F-43E0-8B27-8910E5989D8A}" type="pres">
      <dgm:prSet presAssocID="{20EDF937-12B2-44CF-BB6D-C49816CEA36F}" presName="spaceRect" presStyleCnt="0"/>
      <dgm:spPr/>
    </dgm:pt>
    <dgm:pt modelId="{751D376E-3281-4C59-A19B-E67F7D1AB251}" type="pres">
      <dgm:prSet presAssocID="{20EDF937-12B2-44CF-BB6D-C49816CEA3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F1CB06-1537-4C53-9A31-5194E5092D1E}" srcId="{347C2EEE-F60D-4755-B7C9-3F6D3EA93631}" destId="{4CE83714-BB12-4AA5-8D35-6650FB3343E5}" srcOrd="0" destOrd="0" parTransId="{52809843-DA45-4909-A6D5-C79744142806}" sibTransId="{7F9B4BFE-017E-48A5-BA3B-453710CB055B}"/>
    <dgm:cxn modelId="{ECD7E52A-05D4-453C-B775-9A4AD417DF95}" type="presOf" srcId="{20EDF937-12B2-44CF-BB6D-C49816CEA36F}" destId="{751D376E-3281-4C59-A19B-E67F7D1AB251}" srcOrd="0" destOrd="0" presId="urn:microsoft.com/office/officeart/2018/2/layout/IconVerticalSolidList"/>
    <dgm:cxn modelId="{F398A347-A35D-45F3-9009-140EF99BEE8C}" type="presOf" srcId="{4CE83714-BB12-4AA5-8D35-6650FB3343E5}" destId="{1210873A-9C61-4704-92FF-F24E8E057071}" srcOrd="0" destOrd="0" presId="urn:microsoft.com/office/officeart/2018/2/layout/IconVerticalSolidList"/>
    <dgm:cxn modelId="{F28F2A72-AD98-4A59-A0B7-BD3B6C84707E}" srcId="{347C2EEE-F60D-4755-B7C9-3F6D3EA93631}" destId="{20EDF937-12B2-44CF-BB6D-C49816CEA36F}" srcOrd="1" destOrd="0" parTransId="{E58566FE-3060-433E-BEC6-BE5B66D29825}" sibTransId="{99DFE640-9878-400C-A751-722481278198}"/>
    <dgm:cxn modelId="{70E5DF8B-3651-4264-ADB2-AD67361205DC}" type="presOf" srcId="{347C2EEE-F60D-4755-B7C9-3F6D3EA93631}" destId="{40901BF4-5CF0-4596-B42C-0D343AC42F33}" srcOrd="0" destOrd="0" presId="urn:microsoft.com/office/officeart/2018/2/layout/IconVerticalSolidList"/>
    <dgm:cxn modelId="{ED14A082-F47B-4ECB-B214-24B3F2C94277}" type="presParOf" srcId="{40901BF4-5CF0-4596-B42C-0D343AC42F33}" destId="{8B180A39-926E-4F0F-9BB8-0DB1C3E33B84}" srcOrd="0" destOrd="0" presId="urn:microsoft.com/office/officeart/2018/2/layout/IconVerticalSolidList"/>
    <dgm:cxn modelId="{CF380D6A-9BC4-4677-9A48-299FD65C6795}" type="presParOf" srcId="{8B180A39-926E-4F0F-9BB8-0DB1C3E33B84}" destId="{868955C6-AF7E-4488-9309-54FBA8467640}" srcOrd="0" destOrd="0" presId="urn:microsoft.com/office/officeart/2018/2/layout/IconVerticalSolidList"/>
    <dgm:cxn modelId="{B6868BAC-7271-4AE1-9198-B9528FC82AC5}" type="presParOf" srcId="{8B180A39-926E-4F0F-9BB8-0DB1C3E33B84}" destId="{16F7FAF0-1132-4663-9E58-4D2ED983CBF0}" srcOrd="1" destOrd="0" presId="urn:microsoft.com/office/officeart/2018/2/layout/IconVerticalSolidList"/>
    <dgm:cxn modelId="{FBF65981-3D90-486F-852E-3CBDBE55D2CF}" type="presParOf" srcId="{8B180A39-926E-4F0F-9BB8-0DB1C3E33B84}" destId="{12567E86-88EF-42AD-ACB6-2A6927D50A65}" srcOrd="2" destOrd="0" presId="urn:microsoft.com/office/officeart/2018/2/layout/IconVerticalSolidList"/>
    <dgm:cxn modelId="{0C7FCFC7-3568-4F9E-9469-C7BBE758B724}" type="presParOf" srcId="{8B180A39-926E-4F0F-9BB8-0DB1C3E33B84}" destId="{1210873A-9C61-4704-92FF-F24E8E057071}" srcOrd="3" destOrd="0" presId="urn:microsoft.com/office/officeart/2018/2/layout/IconVerticalSolidList"/>
    <dgm:cxn modelId="{00390D83-AEAD-48F4-A9C6-712E1531E677}" type="presParOf" srcId="{40901BF4-5CF0-4596-B42C-0D343AC42F33}" destId="{3FFB2CE0-D261-4B7A-A24A-1A044CEF0AFF}" srcOrd="1" destOrd="0" presId="urn:microsoft.com/office/officeart/2018/2/layout/IconVerticalSolidList"/>
    <dgm:cxn modelId="{5C6FB165-FB98-475E-A4DC-E24D4FA6041B}" type="presParOf" srcId="{40901BF4-5CF0-4596-B42C-0D343AC42F33}" destId="{B08E8F2B-1AC5-489A-BABA-FD82B8948278}" srcOrd="2" destOrd="0" presId="urn:microsoft.com/office/officeart/2018/2/layout/IconVerticalSolidList"/>
    <dgm:cxn modelId="{403CD61C-EA37-426D-9032-5F0E2CC60AA3}" type="presParOf" srcId="{B08E8F2B-1AC5-489A-BABA-FD82B8948278}" destId="{5F01B222-C608-4768-9667-EA61295D6127}" srcOrd="0" destOrd="0" presId="urn:microsoft.com/office/officeart/2018/2/layout/IconVerticalSolidList"/>
    <dgm:cxn modelId="{0AD2BCE8-A56B-4F84-8B37-AB1C2229B77A}" type="presParOf" srcId="{B08E8F2B-1AC5-489A-BABA-FD82B8948278}" destId="{CC77AE4A-A4E9-4FE5-8A8B-9CCCEF1C1519}" srcOrd="1" destOrd="0" presId="urn:microsoft.com/office/officeart/2018/2/layout/IconVerticalSolidList"/>
    <dgm:cxn modelId="{D8362236-0671-48C8-B5A8-D6DD8EFABE29}" type="presParOf" srcId="{B08E8F2B-1AC5-489A-BABA-FD82B8948278}" destId="{DB5E3162-4B1F-43E0-8B27-8910E5989D8A}" srcOrd="2" destOrd="0" presId="urn:microsoft.com/office/officeart/2018/2/layout/IconVerticalSolidList"/>
    <dgm:cxn modelId="{A2E48F2B-7F40-49C9-A4B8-134EE75825B8}" type="presParOf" srcId="{B08E8F2B-1AC5-489A-BABA-FD82B8948278}" destId="{751D376E-3281-4C59-A19B-E67F7D1AB2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4954-4F6D-423A-840A-2B6B7785BF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8287E-9BDF-4688-8764-AE16376CD3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2064A-D9D7-4E45-8FAB-90EF51A68CD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Constant GPS Data Exchange</a:t>
          </a:r>
        </a:p>
      </dsp:txBody>
      <dsp:txXfrm>
        <a:off x="1941716" y="718"/>
        <a:ext cx="4571887" cy="1681139"/>
      </dsp:txXfrm>
    </dsp:sp>
    <dsp:sp modelId="{629F6699-C579-40C5-9E9C-77A56E667D5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F2346-B34B-4A2E-9715-CCC4CFE50B3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DD96D-7C6D-4CF5-84D5-AE44A52FBC5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 custom Pixhawk Flight Commands</a:t>
          </a:r>
        </a:p>
      </dsp:txBody>
      <dsp:txXfrm>
        <a:off x="1941716" y="2102143"/>
        <a:ext cx="4571887" cy="1681139"/>
      </dsp:txXfrm>
    </dsp:sp>
    <dsp:sp modelId="{F0766778-17F8-4956-AE7E-CC0049DEFFE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EC98-6D13-4CED-A029-73F115A20F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9704D-4C12-4426-922A-DDF59954F62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 Representation with state machine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5C6-AF7E-4488-9309-54FBA846764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7FAF0-1132-4663-9E58-4D2ED983CBF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873A-9C61-4704-92FF-F24E8E05707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Autonomous deployment of the drone to reach target GPS coordinate and return home</a:t>
          </a:r>
        </a:p>
      </dsp:txBody>
      <dsp:txXfrm>
        <a:off x="2039300" y="956381"/>
        <a:ext cx="4474303" cy="1765627"/>
      </dsp:txXfrm>
    </dsp:sp>
    <dsp:sp modelId="{5F01B222-C608-4768-9667-EA61295D612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7AE4A-A4E9-4FE5-8A8B-9CCCEF1C151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376E-3281-4C59-A19B-E67F7D1AB25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 Safety Capabilities (</a:t>
          </a:r>
          <a:r>
            <a:rPr lang="en-US" sz="2500" kern="1200" dirty="0" err="1"/>
            <a:t>Killswitch</a:t>
          </a:r>
          <a:r>
            <a:rPr lang="en-US" sz="2500" kern="1200" dirty="0"/>
            <a:t>)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7AC0-F83F-48F8-9489-C5C99E54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891D-678F-4024-BA9C-427615A3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6A83-ACAE-4D24-BD8C-3F7695F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1B32-0C50-49CD-B072-D929D4E8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5987-BDC6-40FE-B380-3AD0D0A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3A2-76BB-4A01-8267-3DC0B9A0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7C6FD-9935-4900-A6B2-9E868D6B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1A5D-F102-4614-A3DF-8159B79E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00B6-26BB-4575-B6BB-60040780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816F-4E9D-4A93-BBFD-51C7F46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ABDFA-D5A2-4AF1-9EA2-122A1481D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DD58B-1181-4653-950D-CE7703A0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2EE4-CE64-4547-A394-FDD4504D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842F-9B5E-43B0-8535-2E5CF8F9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77E2-54BA-4CEA-B8FA-B8C7AA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2288-53FC-4FD2-8481-CB41C9AC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1D78-E2AD-4649-BEAD-09ABF72A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F215-962E-40F3-90CC-34028EF6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BA9B-E844-45B8-A24D-F25B20A2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86B3-DCF5-45CF-8B0E-0D4478B3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7B6-0A08-45C8-9E38-8B853FE6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9248-5A18-4F3D-8427-147CDD46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B05B-358F-4CB2-AF1B-752F4B63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8A36-7412-4347-B1B9-9E426703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40E2-C6A8-407A-B018-25ADA983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4938-EEAC-4812-9806-C8B4CF97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88B5-2D5A-4ECA-8831-1C11A21E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A503-8F53-4793-B419-DC47ED13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4B82-1593-40C0-B6A5-6F7E7112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BC7C-925C-4D10-9482-9C23DBC4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FC6D-756E-41CB-82FE-16C158BC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BA35-5002-41EF-B406-804FD1BA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8CA-594F-4283-A14A-2E2A9346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BA80E-654B-443F-897E-3B84D751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DDC4B-41C9-438A-8FB9-C979ED7B6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3C68-DC89-4CBA-88D8-76256912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BCDF8-14DF-4121-B70E-6C54AE64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3F117-F208-4D1A-8BD0-33E13FF9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79F1-B134-49E6-AC33-44580CD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FDCC-B8FA-4976-9B78-5B3DAA6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4F211-F715-4870-88D3-6E6070CC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B8DCC-355C-4782-B2DC-06CF6BB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13275-53C1-43A7-8A29-71F9888A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4AECB-EC82-4D19-9873-BB2BE65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34AB5-B369-4456-BF35-A0B452A1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8B26-1897-4602-97C9-E58E380E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D627-74B6-4A97-BCAB-46939F5E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7F1E-E005-4AFA-BE51-D242287D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FAE96-E6A0-4686-9178-81CDC94F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5EEB-CCE0-486E-851A-C72CBAE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3BDAD-86A8-4A07-96F3-93B4EF2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8D43F-93EB-494A-BDFD-821A4B9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2D0-4FA2-4151-B157-BE4DFF2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2A0DE-CCD6-49C9-BF42-415AD397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EE79-5962-4932-B353-D2F770A5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45E5-441C-4058-90FE-233D0432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6F61-72A8-4D9D-851E-492CB33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ED17-1B93-47C3-9DA0-A2C9296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3D299-5561-4F72-8BC2-B7046E64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C97F-92FD-4ADF-A3BA-3D39C093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4F5A-075D-48B6-B16D-CAE85535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16C3-B5AA-4258-A989-038C69571A5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9E25-ACAB-4DF8-AA0D-D0C21DA65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E857-4B62-45D8-B9C4-B8AB1B5C5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tfW_FrtmPU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30A8-B724-4BDB-BAC7-D1BD6333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Milestone 2: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9DD6F2-C3DB-4060-967C-516380782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236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4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C0679-39DB-4CB7-A6EC-713C11CB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Constant GPS Data Exchange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atellite">
            <a:extLst>
              <a:ext uri="{FF2B5EF4-FFF2-40B4-BE49-F238E27FC236}">
                <a16:creationId xmlns:a16="http://schemas.microsoft.com/office/drawing/2014/main" id="{5DAFD362-1AAA-486C-91BF-4ED50938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6676-3115-4A18-AC8A-8C39FFBC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732" y="2004587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Access GPS module attached to </a:t>
            </a:r>
            <a:r>
              <a:rPr lang="en-US" sz="2000" dirty="0" err="1">
                <a:solidFill>
                  <a:srgbClr val="000000"/>
                </a:solidFill>
              </a:rPr>
              <a:t>Pixhawk</a:t>
            </a:r>
            <a:r>
              <a:rPr lang="en-US" sz="2000" dirty="0">
                <a:solidFill>
                  <a:srgbClr val="000000"/>
                </a:solidFill>
              </a:rPr>
              <a:t> via </a:t>
            </a:r>
            <a:r>
              <a:rPr lang="en-US" sz="2000" dirty="0" err="1">
                <a:solidFill>
                  <a:srgbClr val="000000"/>
                </a:solidFill>
              </a:rPr>
              <a:t>DroneKit</a:t>
            </a:r>
            <a:r>
              <a:rPr lang="en-US" sz="2000" dirty="0">
                <a:solidFill>
                  <a:srgbClr val="000000"/>
                </a:solidFill>
              </a:rPr>
              <a:t> API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GlobalLocation</a:t>
            </a:r>
            <a:r>
              <a:rPr lang="en-US" sz="2000" dirty="0">
                <a:solidFill>
                  <a:srgbClr val="000000"/>
                </a:solidFill>
              </a:rPr>
              <a:t> object provides altitude, longitude, and latitude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0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1AF71A-23A0-41CA-8A5A-D6D77BEC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Functional Pixhawk Flight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70E2-BC21-4AA1-A30B-C386082C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Bash script deployed on the Raspberry Pi</a:t>
            </a:r>
          </a:p>
          <a:p>
            <a:r>
              <a:rPr lang="en-US" sz="2000" dirty="0"/>
              <a:t>Bash Script contents:</a:t>
            </a:r>
          </a:p>
          <a:p>
            <a:pPr lvl="1"/>
            <a:r>
              <a:rPr lang="en-US" sz="2000" dirty="0"/>
              <a:t>Connect to drone – set flight variables</a:t>
            </a:r>
          </a:p>
          <a:p>
            <a:pPr lvl="1"/>
            <a:r>
              <a:rPr lang="en-US" sz="2000" dirty="0"/>
              <a:t>Initializing home GPS location for landing</a:t>
            </a:r>
          </a:p>
          <a:p>
            <a:pPr lvl="1"/>
            <a:r>
              <a:rPr lang="en-US" sz="2000" dirty="0"/>
              <a:t>Execute takeoff command</a:t>
            </a:r>
          </a:p>
          <a:p>
            <a:pPr lvl="1"/>
            <a:r>
              <a:rPr lang="en-US" sz="2000" dirty="0"/>
              <a:t>Check GPS variables until target altitude is reached</a:t>
            </a:r>
          </a:p>
          <a:p>
            <a:pPr lvl="1"/>
            <a:r>
              <a:rPr lang="en-US" sz="2000" dirty="0"/>
              <a:t>Land and turn off rotors</a:t>
            </a:r>
          </a:p>
        </p:txBody>
      </p:sp>
    </p:spTree>
    <p:extLst>
      <p:ext uri="{BB962C8B-B14F-4D97-AF65-F5344CB8AC3E}">
        <p14:creationId xmlns:p14="http://schemas.microsoft.com/office/powerpoint/2010/main" val="7415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A27E-6277-40FB-8EC9-77CC24E4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30543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title="RED_NightFlightDemo_edit">
            <a:hlinkClick r:id="" action="ppaction://media"/>
            <a:extLst>
              <a:ext uri="{FF2B5EF4-FFF2-40B4-BE49-F238E27FC236}">
                <a16:creationId xmlns:a16="http://schemas.microsoft.com/office/drawing/2014/main" id="{70EE69B2-C518-4BF4-B231-2147CA7460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767894"/>
            <a:ext cx="10515600" cy="5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DD052-BF7D-4D78-B296-B379E7D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Phase Representation with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206-2F35-4E0F-B961-876E889C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ython script has been made to represent the requirements of the system in a state machine</a:t>
            </a:r>
          </a:p>
          <a:p>
            <a:r>
              <a:rPr lang="en-US" sz="2000" dirty="0"/>
              <a:t>State contents: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conditions</a:t>
            </a:r>
          </a:p>
          <a:p>
            <a:pPr lvl="1"/>
            <a:r>
              <a:rPr lang="en-US" sz="1600" dirty="0"/>
              <a:t>Checks for transition conditions to move into next state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for state change received confirmation from other Raspberry Pi</a:t>
            </a:r>
          </a:p>
          <a:p>
            <a:pPr lvl="1"/>
            <a:r>
              <a:rPr lang="en-US" sz="1600" dirty="0"/>
              <a:t>Switch to target state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866AF4-3D3E-49A2-AE4F-7DA6016775D2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States:</a:t>
            </a:r>
          </a:p>
          <a:p>
            <a:pPr lvl="1"/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</a:t>
            </a: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SynchronizedTargetPursuit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DeployedTargetPursuit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LoadDelivery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DeployedDockingPursuit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ApproximateDocking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PreciseDocking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Docked</a:t>
            </a: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DockingErrorHandling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SynchronizedHoming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7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CEADD-DC61-4E81-8C2D-F42157CC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Milestone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3CBB2-DA7C-45F0-9D5C-CD671847E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85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79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C8D56-EB78-47E8-8B36-A2A0CC6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BB3CF10-B34F-4A78-91B8-F3332A49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187</Words>
  <Application>Microsoft Office PowerPoint</Application>
  <PresentationFormat>Widescreen</PresentationFormat>
  <Paragraphs>41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2: Overview</vt:lpstr>
      <vt:lpstr>Constant GPS Data Exchange</vt:lpstr>
      <vt:lpstr>Functional Pixhawk Flight Commands</vt:lpstr>
      <vt:lpstr>Demo</vt:lpstr>
      <vt:lpstr>Phase Representation with State Machine</vt:lpstr>
      <vt:lpstr>Milestone 3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 </dc:title>
  <dc:creator>Andrea Swanson</dc:creator>
  <cp:lastModifiedBy>Andrea Swanson</cp:lastModifiedBy>
  <cp:revision>4</cp:revision>
  <dcterms:created xsi:type="dcterms:W3CDTF">2019-11-03T22:44:59Z</dcterms:created>
  <dcterms:modified xsi:type="dcterms:W3CDTF">2019-11-04T20:23:04Z</dcterms:modified>
</cp:coreProperties>
</file>