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7" r:id="rId8"/>
    <p:sldId id="268" r:id="rId9"/>
    <p:sldId id="269" r:id="rId10"/>
    <p:sldId id="262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7" autoAdjust="0"/>
    <p:restoredTop sz="94660"/>
  </p:normalViewPr>
  <p:slideViewPr>
    <p:cSldViewPr snapToGrid="0">
      <p:cViewPr>
        <p:scale>
          <a:sx n="77" d="100"/>
          <a:sy n="77" d="100"/>
        </p:scale>
        <p:origin x="864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F58037-4572-4166-9A21-8093A014EB1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0FD2A7D-73E1-404B-BC2D-98821B3E7C77}">
      <dgm:prSet/>
      <dgm:spPr/>
      <dgm:t>
        <a:bodyPr/>
        <a:lstStyle/>
        <a:p>
          <a:r>
            <a:rPr lang="en-US" dirty="0"/>
            <a:t>Autonomous deployment of the drone to reach target GPS coordinates and return home</a:t>
          </a:r>
        </a:p>
      </dgm:t>
    </dgm:pt>
    <dgm:pt modelId="{EA3A32D1-E777-40DA-8B55-8A1DCD7A80A4}" type="parTrans" cxnId="{FEBCA85F-E633-49B2-A904-177309478B95}">
      <dgm:prSet/>
      <dgm:spPr/>
      <dgm:t>
        <a:bodyPr/>
        <a:lstStyle/>
        <a:p>
          <a:endParaRPr lang="en-US"/>
        </a:p>
      </dgm:t>
    </dgm:pt>
    <dgm:pt modelId="{5FD0DF78-9ED8-4D75-91FC-E45F0F5874DF}" type="sibTrans" cxnId="{FEBCA85F-E633-49B2-A904-177309478B95}">
      <dgm:prSet/>
      <dgm:spPr/>
      <dgm:t>
        <a:bodyPr/>
        <a:lstStyle/>
        <a:p>
          <a:endParaRPr lang="en-US"/>
        </a:p>
      </dgm:t>
    </dgm:pt>
    <dgm:pt modelId="{6719CF37-FA3E-4B7F-8EA2-F59772187B68}">
      <dgm:prSet/>
      <dgm:spPr/>
      <dgm:t>
        <a:bodyPr/>
        <a:lstStyle/>
        <a:p>
          <a:r>
            <a:rPr lang="en-US" dirty="0"/>
            <a:t>Enhance Safety Capabilities</a:t>
          </a:r>
        </a:p>
      </dgm:t>
    </dgm:pt>
    <dgm:pt modelId="{4F836766-DABC-4841-8205-5EDF86E6BA45}" type="parTrans" cxnId="{03A33023-94DF-4904-ADC3-67E19DBD4F49}">
      <dgm:prSet/>
      <dgm:spPr/>
      <dgm:t>
        <a:bodyPr/>
        <a:lstStyle/>
        <a:p>
          <a:endParaRPr lang="en-US"/>
        </a:p>
      </dgm:t>
    </dgm:pt>
    <dgm:pt modelId="{3C612347-9A3D-46C4-BCC8-B383181584CE}" type="sibTrans" cxnId="{03A33023-94DF-4904-ADC3-67E19DBD4F49}">
      <dgm:prSet/>
      <dgm:spPr/>
      <dgm:t>
        <a:bodyPr/>
        <a:lstStyle/>
        <a:p>
          <a:endParaRPr lang="en-US"/>
        </a:p>
      </dgm:t>
    </dgm:pt>
    <dgm:pt modelId="{5D33B0A7-E26D-4E41-BCEE-7821228472C6}" type="pres">
      <dgm:prSet presAssocID="{90F58037-4572-4166-9A21-8093A014EB19}" presName="root" presStyleCnt="0">
        <dgm:presLayoutVars>
          <dgm:dir/>
          <dgm:resizeHandles val="exact"/>
        </dgm:presLayoutVars>
      </dgm:prSet>
      <dgm:spPr/>
    </dgm:pt>
    <dgm:pt modelId="{AFDD67AE-39FD-46FB-92C5-D138FA26B86E}" type="pres">
      <dgm:prSet presAssocID="{50FD2A7D-73E1-404B-BC2D-98821B3E7C77}" presName="compNode" presStyleCnt="0"/>
      <dgm:spPr/>
    </dgm:pt>
    <dgm:pt modelId="{760F8FAC-3FD8-4AB3-9ED6-10A2502BEBFB}" type="pres">
      <dgm:prSet presAssocID="{50FD2A7D-73E1-404B-BC2D-98821B3E7C77}" presName="bgRect" presStyleLbl="bgShp" presStyleIdx="0" presStyleCnt="2"/>
      <dgm:spPr/>
    </dgm:pt>
    <dgm:pt modelId="{CB2B04E1-2BFC-4E27-853F-82B27ADAA33A}" type="pres">
      <dgm:prSet presAssocID="{50FD2A7D-73E1-404B-BC2D-98821B3E7C7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C0506777-76E8-41B9-9F13-AAC33C0BF71D}" type="pres">
      <dgm:prSet presAssocID="{50FD2A7D-73E1-404B-BC2D-98821B3E7C77}" presName="spaceRect" presStyleCnt="0"/>
      <dgm:spPr/>
    </dgm:pt>
    <dgm:pt modelId="{1DD6DC68-2136-44FC-AFBE-F466C5256D4D}" type="pres">
      <dgm:prSet presAssocID="{50FD2A7D-73E1-404B-BC2D-98821B3E7C77}" presName="parTx" presStyleLbl="revTx" presStyleIdx="0" presStyleCnt="2">
        <dgm:presLayoutVars>
          <dgm:chMax val="0"/>
          <dgm:chPref val="0"/>
        </dgm:presLayoutVars>
      </dgm:prSet>
      <dgm:spPr/>
    </dgm:pt>
    <dgm:pt modelId="{9631E79B-0CF0-4BF1-84FF-3D3FA27534E4}" type="pres">
      <dgm:prSet presAssocID="{5FD0DF78-9ED8-4D75-91FC-E45F0F5874DF}" presName="sibTrans" presStyleCnt="0"/>
      <dgm:spPr/>
    </dgm:pt>
    <dgm:pt modelId="{EA857EEE-4D78-451D-B452-F7498C608785}" type="pres">
      <dgm:prSet presAssocID="{6719CF37-FA3E-4B7F-8EA2-F59772187B68}" presName="compNode" presStyleCnt="0"/>
      <dgm:spPr/>
    </dgm:pt>
    <dgm:pt modelId="{2D1E569B-1BBC-4F71-9C26-952B01770ACC}" type="pres">
      <dgm:prSet presAssocID="{6719CF37-FA3E-4B7F-8EA2-F59772187B68}" presName="bgRect" presStyleLbl="bgShp" presStyleIdx="1" presStyleCnt="2"/>
      <dgm:spPr/>
    </dgm:pt>
    <dgm:pt modelId="{9944CB04-4633-454A-B99C-7870AA1B4B22}" type="pres">
      <dgm:prSet presAssocID="{6719CF37-FA3E-4B7F-8EA2-F59772187B6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916A978-D7C0-47D8-95C3-27030DBEAA50}" type="pres">
      <dgm:prSet presAssocID="{6719CF37-FA3E-4B7F-8EA2-F59772187B68}" presName="spaceRect" presStyleCnt="0"/>
      <dgm:spPr/>
    </dgm:pt>
    <dgm:pt modelId="{6E6080B2-6496-4F15-BB77-07229D8DC5AA}" type="pres">
      <dgm:prSet presAssocID="{6719CF37-FA3E-4B7F-8EA2-F59772187B6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3A33023-94DF-4904-ADC3-67E19DBD4F49}" srcId="{90F58037-4572-4166-9A21-8093A014EB19}" destId="{6719CF37-FA3E-4B7F-8EA2-F59772187B68}" srcOrd="1" destOrd="0" parTransId="{4F836766-DABC-4841-8205-5EDF86E6BA45}" sibTransId="{3C612347-9A3D-46C4-BCC8-B383181584CE}"/>
    <dgm:cxn modelId="{80DCFC5C-BC93-4D60-A9B9-65FE4AD29C23}" type="presOf" srcId="{50FD2A7D-73E1-404B-BC2D-98821B3E7C77}" destId="{1DD6DC68-2136-44FC-AFBE-F466C5256D4D}" srcOrd="0" destOrd="0" presId="urn:microsoft.com/office/officeart/2018/2/layout/IconVerticalSolidList"/>
    <dgm:cxn modelId="{FEBCA85F-E633-49B2-A904-177309478B95}" srcId="{90F58037-4572-4166-9A21-8093A014EB19}" destId="{50FD2A7D-73E1-404B-BC2D-98821B3E7C77}" srcOrd="0" destOrd="0" parTransId="{EA3A32D1-E777-40DA-8B55-8A1DCD7A80A4}" sibTransId="{5FD0DF78-9ED8-4D75-91FC-E45F0F5874DF}"/>
    <dgm:cxn modelId="{36ABFF79-75C9-4C12-9EF9-680225B1001E}" type="presOf" srcId="{6719CF37-FA3E-4B7F-8EA2-F59772187B68}" destId="{6E6080B2-6496-4F15-BB77-07229D8DC5AA}" srcOrd="0" destOrd="0" presId="urn:microsoft.com/office/officeart/2018/2/layout/IconVerticalSolidList"/>
    <dgm:cxn modelId="{D889B0AA-9894-42CE-9DCF-6C2C36845074}" type="presOf" srcId="{90F58037-4572-4166-9A21-8093A014EB19}" destId="{5D33B0A7-E26D-4E41-BCEE-7821228472C6}" srcOrd="0" destOrd="0" presId="urn:microsoft.com/office/officeart/2018/2/layout/IconVerticalSolidList"/>
    <dgm:cxn modelId="{83C1CB9E-9368-4C6A-8BE0-8D90F514BE74}" type="presParOf" srcId="{5D33B0A7-E26D-4E41-BCEE-7821228472C6}" destId="{AFDD67AE-39FD-46FB-92C5-D138FA26B86E}" srcOrd="0" destOrd="0" presId="urn:microsoft.com/office/officeart/2018/2/layout/IconVerticalSolidList"/>
    <dgm:cxn modelId="{DD06C940-6772-4B35-8784-8377883B5AE1}" type="presParOf" srcId="{AFDD67AE-39FD-46FB-92C5-D138FA26B86E}" destId="{760F8FAC-3FD8-4AB3-9ED6-10A2502BEBFB}" srcOrd="0" destOrd="0" presId="urn:microsoft.com/office/officeart/2018/2/layout/IconVerticalSolidList"/>
    <dgm:cxn modelId="{27A5CD85-42E5-4A62-AF8E-0F1BEC91AE7C}" type="presParOf" srcId="{AFDD67AE-39FD-46FB-92C5-D138FA26B86E}" destId="{CB2B04E1-2BFC-4E27-853F-82B27ADAA33A}" srcOrd="1" destOrd="0" presId="urn:microsoft.com/office/officeart/2018/2/layout/IconVerticalSolidList"/>
    <dgm:cxn modelId="{5065F770-F648-41C7-B3CE-B5CA5199C3BF}" type="presParOf" srcId="{AFDD67AE-39FD-46FB-92C5-D138FA26B86E}" destId="{C0506777-76E8-41B9-9F13-AAC33C0BF71D}" srcOrd="2" destOrd="0" presId="urn:microsoft.com/office/officeart/2018/2/layout/IconVerticalSolidList"/>
    <dgm:cxn modelId="{4E01BD87-7768-49E9-8FB2-9E156B0DBB0B}" type="presParOf" srcId="{AFDD67AE-39FD-46FB-92C5-D138FA26B86E}" destId="{1DD6DC68-2136-44FC-AFBE-F466C5256D4D}" srcOrd="3" destOrd="0" presId="urn:microsoft.com/office/officeart/2018/2/layout/IconVerticalSolidList"/>
    <dgm:cxn modelId="{A3EBF404-2A0B-4C2C-A8D8-354B1048C8D6}" type="presParOf" srcId="{5D33B0A7-E26D-4E41-BCEE-7821228472C6}" destId="{9631E79B-0CF0-4BF1-84FF-3D3FA27534E4}" srcOrd="1" destOrd="0" presId="urn:microsoft.com/office/officeart/2018/2/layout/IconVerticalSolidList"/>
    <dgm:cxn modelId="{BE09942C-949C-4134-BC99-F2F5F7A3EBDD}" type="presParOf" srcId="{5D33B0A7-E26D-4E41-BCEE-7821228472C6}" destId="{EA857EEE-4D78-451D-B452-F7498C608785}" srcOrd="2" destOrd="0" presId="urn:microsoft.com/office/officeart/2018/2/layout/IconVerticalSolidList"/>
    <dgm:cxn modelId="{46317DF6-3932-45B9-9D81-18058115DB64}" type="presParOf" srcId="{EA857EEE-4D78-451D-B452-F7498C608785}" destId="{2D1E569B-1BBC-4F71-9C26-952B01770ACC}" srcOrd="0" destOrd="0" presId="urn:microsoft.com/office/officeart/2018/2/layout/IconVerticalSolidList"/>
    <dgm:cxn modelId="{9DEEDF83-D331-4C85-8E6F-12FFBF9D03A5}" type="presParOf" srcId="{EA857EEE-4D78-451D-B452-F7498C608785}" destId="{9944CB04-4633-454A-B99C-7870AA1B4B22}" srcOrd="1" destOrd="0" presId="urn:microsoft.com/office/officeart/2018/2/layout/IconVerticalSolidList"/>
    <dgm:cxn modelId="{F21F891E-52F0-4997-ADD3-C341B2083BC0}" type="presParOf" srcId="{EA857EEE-4D78-451D-B452-F7498C608785}" destId="{8916A978-D7C0-47D8-95C3-27030DBEAA50}" srcOrd="2" destOrd="0" presId="urn:microsoft.com/office/officeart/2018/2/layout/IconVerticalSolidList"/>
    <dgm:cxn modelId="{2A73DD3E-5A59-47E5-B00C-6EC7A38786D6}" type="presParOf" srcId="{EA857EEE-4D78-451D-B452-F7498C608785}" destId="{6E6080B2-6496-4F15-BB77-07229D8DC5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0EF90F-C54F-4AC8-92E5-6D54A6D974EE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4477F35-C661-4D40-BF24-C4D432DC8A73}">
      <dgm:prSet/>
      <dgm:spPr/>
      <dgm:t>
        <a:bodyPr/>
        <a:lstStyle/>
        <a:p>
          <a:r>
            <a:rPr lang="en-US" dirty="0"/>
            <a:t>Input : GPS location for waypoints</a:t>
          </a:r>
        </a:p>
      </dgm:t>
    </dgm:pt>
    <dgm:pt modelId="{92832E0F-2C7B-4733-BF68-06AF4C40D373}" type="parTrans" cxnId="{E21D8AF6-8262-4ECA-98BE-6E64B5A65493}">
      <dgm:prSet/>
      <dgm:spPr/>
      <dgm:t>
        <a:bodyPr/>
        <a:lstStyle/>
        <a:p>
          <a:endParaRPr lang="en-US"/>
        </a:p>
      </dgm:t>
    </dgm:pt>
    <dgm:pt modelId="{F3CE0462-EBC7-4593-9D83-FE1A7FEA3B15}" type="sibTrans" cxnId="{E21D8AF6-8262-4ECA-98BE-6E64B5A65493}">
      <dgm:prSet/>
      <dgm:spPr/>
      <dgm:t>
        <a:bodyPr/>
        <a:lstStyle/>
        <a:p>
          <a:endParaRPr lang="en-US"/>
        </a:p>
      </dgm:t>
    </dgm:pt>
    <dgm:pt modelId="{46E46150-D5EE-4BF8-8613-9EE243D48B3A}">
      <dgm:prSet/>
      <dgm:spPr/>
      <dgm:t>
        <a:bodyPr/>
        <a:lstStyle/>
        <a:p>
          <a:r>
            <a:rPr lang="en-US" dirty="0"/>
            <a:t>Expected behavior</a:t>
          </a:r>
        </a:p>
      </dgm:t>
    </dgm:pt>
    <dgm:pt modelId="{8A56811F-2D01-4A5D-BD17-DD175E340315}" type="parTrans" cxnId="{F7C2F91F-B2FA-48BF-8BF8-896503412ED0}">
      <dgm:prSet/>
      <dgm:spPr/>
      <dgm:t>
        <a:bodyPr/>
        <a:lstStyle/>
        <a:p>
          <a:endParaRPr lang="en-US"/>
        </a:p>
      </dgm:t>
    </dgm:pt>
    <dgm:pt modelId="{CFFD70DB-CBF2-4099-9EEF-C3A2E1FB48C9}" type="sibTrans" cxnId="{F7C2F91F-B2FA-48BF-8BF8-896503412ED0}">
      <dgm:prSet/>
      <dgm:spPr/>
      <dgm:t>
        <a:bodyPr/>
        <a:lstStyle/>
        <a:p>
          <a:endParaRPr lang="en-US"/>
        </a:p>
      </dgm:t>
    </dgm:pt>
    <dgm:pt modelId="{74FFF3EA-A9C6-4725-BB02-82C505CE474B}">
      <dgm:prSet/>
      <dgm:spPr/>
      <dgm:t>
        <a:bodyPr/>
        <a:lstStyle/>
        <a:p>
          <a:r>
            <a:rPr lang="en-US"/>
            <a:t>Reach first waypoint</a:t>
          </a:r>
        </a:p>
      </dgm:t>
    </dgm:pt>
    <dgm:pt modelId="{12A0F105-26E8-40CE-81D7-9D60BC19D420}" type="parTrans" cxnId="{9D59EDEB-D7BF-45E5-80F3-83674BE0C926}">
      <dgm:prSet/>
      <dgm:spPr/>
      <dgm:t>
        <a:bodyPr/>
        <a:lstStyle/>
        <a:p>
          <a:endParaRPr lang="en-US"/>
        </a:p>
      </dgm:t>
    </dgm:pt>
    <dgm:pt modelId="{10CCF095-5315-4EFD-B0BF-0FECDA42FD94}" type="sibTrans" cxnId="{9D59EDEB-D7BF-45E5-80F3-83674BE0C926}">
      <dgm:prSet/>
      <dgm:spPr/>
      <dgm:t>
        <a:bodyPr/>
        <a:lstStyle/>
        <a:p>
          <a:endParaRPr lang="en-US"/>
        </a:p>
      </dgm:t>
    </dgm:pt>
    <dgm:pt modelId="{737CE394-6E11-4F56-B996-343D8697A869}">
      <dgm:prSet/>
      <dgm:spPr/>
      <dgm:t>
        <a:bodyPr/>
        <a:lstStyle/>
        <a:p>
          <a:r>
            <a:rPr lang="en-US" dirty="0"/>
            <a:t>Land at second waypoint</a:t>
          </a:r>
        </a:p>
      </dgm:t>
    </dgm:pt>
    <dgm:pt modelId="{09DF549B-D0C6-4D32-B996-A657F3D42E15}" type="parTrans" cxnId="{D73EEBDD-EF98-4DB1-B496-23970CA0E5C6}">
      <dgm:prSet/>
      <dgm:spPr/>
      <dgm:t>
        <a:bodyPr/>
        <a:lstStyle/>
        <a:p>
          <a:endParaRPr lang="en-US"/>
        </a:p>
      </dgm:t>
    </dgm:pt>
    <dgm:pt modelId="{C1C22151-89A7-45B6-A636-1EF27BF1816E}" type="sibTrans" cxnId="{D73EEBDD-EF98-4DB1-B496-23970CA0E5C6}">
      <dgm:prSet/>
      <dgm:spPr/>
      <dgm:t>
        <a:bodyPr/>
        <a:lstStyle/>
        <a:p>
          <a:endParaRPr lang="en-US"/>
        </a:p>
      </dgm:t>
    </dgm:pt>
    <dgm:pt modelId="{DD22A2EE-790F-46A1-BDA3-256F6BB62F24}">
      <dgm:prSet/>
      <dgm:spPr/>
      <dgm:t>
        <a:bodyPr/>
        <a:lstStyle/>
        <a:p>
          <a:r>
            <a:rPr lang="en-US"/>
            <a:t>Takeoff and land back at original mission takeoff location</a:t>
          </a:r>
        </a:p>
      </dgm:t>
    </dgm:pt>
    <dgm:pt modelId="{1A7AA765-9260-4748-BCAB-0D0E1DE4B7F5}" type="parTrans" cxnId="{55DA30AB-EEF9-4AEC-A512-F85E5A4168EF}">
      <dgm:prSet/>
      <dgm:spPr/>
      <dgm:t>
        <a:bodyPr/>
        <a:lstStyle/>
        <a:p>
          <a:endParaRPr lang="en-US"/>
        </a:p>
      </dgm:t>
    </dgm:pt>
    <dgm:pt modelId="{20E63C96-38DE-45E7-9D4F-8E47EC9DA5AB}" type="sibTrans" cxnId="{55DA30AB-EEF9-4AEC-A512-F85E5A4168EF}">
      <dgm:prSet/>
      <dgm:spPr/>
      <dgm:t>
        <a:bodyPr/>
        <a:lstStyle/>
        <a:p>
          <a:endParaRPr lang="en-US"/>
        </a:p>
      </dgm:t>
    </dgm:pt>
    <dgm:pt modelId="{8E37C305-E8A9-4220-A594-73406E447F4A}" type="pres">
      <dgm:prSet presAssocID="{5E0EF90F-C54F-4AC8-92E5-6D54A6D974E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9CDFEB4-7026-4E2E-ABF4-3184D855BCE9}" type="pres">
      <dgm:prSet presAssocID="{64477F35-C661-4D40-BF24-C4D432DC8A73}" presName="hierRoot1" presStyleCnt="0">
        <dgm:presLayoutVars>
          <dgm:hierBranch val="init"/>
        </dgm:presLayoutVars>
      </dgm:prSet>
      <dgm:spPr/>
    </dgm:pt>
    <dgm:pt modelId="{A133F483-1FF0-44D8-9BDF-4567188B4565}" type="pres">
      <dgm:prSet presAssocID="{64477F35-C661-4D40-BF24-C4D432DC8A73}" presName="rootComposite1" presStyleCnt="0"/>
      <dgm:spPr/>
    </dgm:pt>
    <dgm:pt modelId="{76568A22-4E29-47AF-B669-3ED7A6166D15}" type="pres">
      <dgm:prSet presAssocID="{64477F35-C661-4D40-BF24-C4D432DC8A73}" presName="rootText1" presStyleLbl="node0" presStyleIdx="0" presStyleCnt="2" custLinFactNeighborX="68374" custLinFactNeighborY="-32349">
        <dgm:presLayoutVars>
          <dgm:chPref val="3"/>
        </dgm:presLayoutVars>
      </dgm:prSet>
      <dgm:spPr/>
    </dgm:pt>
    <dgm:pt modelId="{059EDF1B-0346-47CF-BFC5-17C3CE573236}" type="pres">
      <dgm:prSet presAssocID="{64477F35-C661-4D40-BF24-C4D432DC8A73}" presName="rootConnector1" presStyleLbl="node1" presStyleIdx="0" presStyleCnt="0"/>
      <dgm:spPr/>
    </dgm:pt>
    <dgm:pt modelId="{F5D1A067-8089-40F1-8E18-8B8FDB49A2A0}" type="pres">
      <dgm:prSet presAssocID="{64477F35-C661-4D40-BF24-C4D432DC8A73}" presName="hierChild2" presStyleCnt="0"/>
      <dgm:spPr/>
    </dgm:pt>
    <dgm:pt modelId="{8DAF9990-6C30-4F6F-B1E5-C2883CA65B46}" type="pres">
      <dgm:prSet presAssocID="{64477F35-C661-4D40-BF24-C4D432DC8A73}" presName="hierChild3" presStyleCnt="0"/>
      <dgm:spPr/>
    </dgm:pt>
    <dgm:pt modelId="{88C3ED20-8762-4235-9220-45B884C1E529}" type="pres">
      <dgm:prSet presAssocID="{46E46150-D5EE-4BF8-8613-9EE243D48B3A}" presName="hierRoot1" presStyleCnt="0">
        <dgm:presLayoutVars>
          <dgm:hierBranch val="init"/>
        </dgm:presLayoutVars>
      </dgm:prSet>
      <dgm:spPr/>
    </dgm:pt>
    <dgm:pt modelId="{41BF040B-545E-4376-9549-CB3F30C8ACC1}" type="pres">
      <dgm:prSet presAssocID="{46E46150-D5EE-4BF8-8613-9EE243D48B3A}" presName="rootComposite1" presStyleCnt="0"/>
      <dgm:spPr/>
    </dgm:pt>
    <dgm:pt modelId="{3520AE73-1E2E-4B98-B48F-AB30B9000B0D}" type="pres">
      <dgm:prSet presAssocID="{46E46150-D5EE-4BF8-8613-9EE243D48B3A}" presName="rootText1" presStyleLbl="node0" presStyleIdx="1" presStyleCnt="2" custLinFactY="49882" custLinFactNeighborX="1574" custLinFactNeighborY="100000">
        <dgm:presLayoutVars>
          <dgm:chPref val="3"/>
        </dgm:presLayoutVars>
      </dgm:prSet>
      <dgm:spPr/>
    </dgm:pt>
    <dgm:pt modelId="{6CD61D37-3872-4911-8D67-30AC109563A3}" type="pres">
      <dgm:prSet presAssocID="{46E46150-D5EE-4BF8-8613-9EE243D48B3A}" presName="rootConnector1" presStyleLbl="node1" presStyleIdx="0" presStyleCnt="0"/>
      <dgm:spPr/>
    </dgm:pt>
    <dgm:pt modelId="{2BE28B62-148A-4635-B4C0-9247BADF42D0}" type="pres">
      <dgm:prSet presAssocID="{46E46150-D5EE-4BF8-8613-9EE243D48B3A}" presName="hierChild2" presStyleCnt="0"/>
      <dgm:spPr/>
    </dgm:pt>
    <dgm:pt modelId="{7A31428B-CA0A-47C0-8306-4CEE9E6A1DB7}" type="pres">
      <dgm:prSet presAssocID="{12A0F105-26E8-40CE-81D7-9D60BC19D420}" presName="Name64" presStyleLbl="parChTrans1D2" presStyleIdx="0" presStyleCnt="3"/>
      <dgm:spPr/>
    </dgm:pt>
    <dgm:pt modelId="{6FFA7053-5DD4-4C3D-83CA-E314310CA1F4}" type="pres">
      <dgm:prSet presAssocID="{74FFF3EA-A9C6-4725-BB02-82C505CE474B}" presName="hierRoot2" presStyleCnt="0">
        <dgm:presLayoutVars>
          <dgm:hierBranch val="init"/>
        </dgm:presLayoutVars>
      </dgm:prSet>
      <dgm:spPr/>
    </dgm:pt>
    <dgm:pt modelId="{5271A327-66DE-495E-AD66-33BF852079BA}" type="pres">
      <dgm:prSet presAssocID="{74FFF3EA-A9C6-4725-BB02-82C505CE474B}" presName="rootComposite" presStyleCnt="0"/>
      <dgm:spPr/>
    </dgm:pt>
    <dgm:pt modelId="{9C78880D-F9F1-463B-AB03-E0398CF2114D}" type="pres">
      <dgm:prSet presAssocID="{74FFF3EA-A9C6-4725-BB02-82C505CE474B}" presName="rootText" presStyleLbl="node2" presStyleIdx="0" presStyleCnt="3" custLinFactY="50960" custLinFactNeighborX="9866" custLinFactNeighborY="100000">
        <dgm:presLayoutVars>
          <dgm:chPref val="3"/>
        </dgm:presLayoutVars>
      </dgm:prSet>
      <dgm:spPr/>
    </dgm:pt>
    <dgm:pt modelId="{20CB07B2-DC5C-49E2-8C94-DB64410BDC2A}" type="pres">
      <dgm:prSet presAssocID="{74FFF3EA-A9C6-4725-BB02-82C505CE474B}" presName="rootConnector" presStyleLbl="node2" presStyleIdx="0" presStyleCnt="3"/>
      <dgm:spPr/>
    </dgm:pt>
    <dgm:pt modelId="{235ED9A1-DB52-4239-ABF7-8BAEA82C94B8}" type="pres">
      <dgm:prSet presAssocID="{74FFF3EA-A9C6-4725-BB02-82C505CE474B}" presName="hierChild4" presStyleCnt="0"/>
      <dgm:spPr/>
    </dgm:pt>
    <dgm:pt modelId="{E38CB47E-224B-43A1-AD0E-E15C89E0CB8B}" type="pres">
      <dgm:prSet presAssocID="{74FFF3EA-A9C6-4725-BB02-82C505CE474B}" presName="hierChild5" presStyleCnt="0"/>
      <dgm:spPr/>
    </dgm:pt>
    <dgm:pt modelId="{93CB4736-09A1-4747-9897-4AB29CF2105B}" type="pres">
      <dgm:prSet presAssocID="{09DF549B-D0C6-4D32-B996-A657F3D42E15}" presName="Name64" presStyleLbl="parChTrans1D2" presStyleIdx="1" presStyleCnt="3"/>
      <dgm:spPr/>
    </dgm:pt>
    <dgm:pt modelId="{63A68F69-EE63-4760-9BB4-4AC8A5372D35}" type="pres">
      <dgm:prSet presAssocID="{737CE394-6E11-4F56-B996-343D8697A869}" presName="hierRoot2" presStyleCnt="0">
        <dgm:presLayoutVars>
          <dgm:hierBranch val="init"/>
        </dgm:presLayoutVars>
      </dgm:prSet>
      <dgm:spPr/>
    </dgm:pt>
    <dgm:pt modelId="{A26D78F1-496F-4AEB-9725-9DDFA3D3F6BC}" type="pres">
      <dgm:prSet presAssocID="{737CE394-6E11-4F56-B996-343D8697A869}" presName="rootComposite" presStyleCnt="0"/>
      <dgm:spPr/>
    </dgm:pt>
    <dgm:pt modelId="{F5A286E4-5D7E-41BF-885C-1ADE0D1EDD28}" type="pres">
      <dgm:prSet presAssocID="{737CE394-6E11-4F56-B996-343D8697A869}" presName="rootText" presStyleLbl="node2" presStyleIdx="1" presStyleCnt="3" custLinFactY="50960" custLinFactNeighborX="9866" custLinFactNeighborY="100000">
        <dgm:presLayoutVars>
          <dgm:chPref val="3"/>
        </dgm:presLayoutVars>
      </dgm:prSet>
      <dgm:spPr/>
    </dgm:pt>
    <dgm:pt modelId="{A5546FB5-173C-4CA9-97DB-71572A90B858}" type="pres">
      <dgm:prSet presAssocID="{737CE394-6E11-4F56-B996-343D8697A869}" presName="rootConnector" presStyleLbl="node2" presStyleIdx="1" presStyleCnt="3"/>
      <dgm:spPr/>
    </dgm:pt>
    <dgm:pt modelId="{DBA7C053-5C2C-4B9E-815D-98E7E66C7F05}" type="pres">
      <dgm:prSet presAssocID="{737CE394-6E11-4F56-B996-343D8697A869}" presName="hierChild4" presStyleCnt="0"/>
      <dgm:spPr/>
    </dgm:pt>
    <dgm:pt modelId="{74465FE3-D306-4D9A-9084-65BE6ABFE1AA}" type="pres">
      <dgm:prSet presAssocID="{737CE394-6E11-4F56-B996-343D8697A869}" presName="hierChild5" presStyleCnt="0"/>
      <dgm:spPr/>
    </dgm:pt>
    <dgm:pt modelId="{41A050DE-F82D-41B0-A289-ADCE5B5B6FCE}" type="pres">
      <dgm:prSet presAssocID="{1A7AA765-9260-4748-BCAB-0D0E1DE4B7F5}" presName="Name64" presStyleLbl="parChTrans1D2" presStyleIdx="2" presStyleCnt="3"/>
      <dgm:spPr/>
    </dgm:pt>
    <dgm:pt modelId="{9A277E1C-B31E-4B38-AACD-F4E5B7C24C78}" type="pres">
      <dgm:prSet presAssocID="{DD22A2EE-790F-46A1-BDA3-256F6BB62F24}" presName="hierRoot2" presStyleCnt="0">
        <dgm:presLayoutVars>
          <dgm:hierBranch val="init"/>
        </dgm:presLayoutVars>
      </dgm:prSet>
      <dgm:spPr/>
    </dgm:pt>
    <dgm:pt modelId="{6E6976BB-4F4D-42A0-AC76-9875C1FC2571}" type="pres">
      <dgm:prSet presAssocID="{DD22A2EE-790F-46A1-BDA3-256F6BB62F24}" presName="rootComposite" presStyleCnt="0"/>
      <dgm:spPr/>
    </dgm:pt>
    <dgm:pt modelId="{5DF4B8A5-D00F-4699-9BDF-0790C5E1D0A6}" type="pres">
      <dgm:prSet presAssocID="{DD22A2EE-790F-46A1-BDA3-256F6BB62F24}" presName="rootText" presStyleLbl="node2" presStyleIdx="2" presStyleCnt="3" custLinFactY="50960" custLinFactNeighborX="9866" custLinFactNeighborY="100000">
        <dgm:presLayoutVars>
          <dgm:chPref val="3"/>
        </dgm:presLayoutVars>
      </dgm:prSet>
      <dgm:spPr/>
    </dgm:pt>
    <dgm:pt modelId="{F4FF2D43-1AE4-4771-BF81-FD659D17DF7C}" type="pres">
      <dgm:prSet presAssocID="{DD22A2EE-790F-46A1-BDA3-256F6BB62F24}" presName="rootConnector" presStyleLbl="node2" presStyleIdx="2" presStyleCnt="3"/>
      <dgm:spPr/>
    </dgm:pt>
    <dgm:pt modelId="{CF3E9CC0-4707-40B5-9B2E-99EBAE003DD5}" type="pres">
      <dgm:prSet presAssocID="{DD22A2EE-790F-46A1-BDA3-256F6BB62F24}" presName="hierChild4" presStyleCnt="0"/>
      <dgm:spPr/>
    </dgm:pt>
    <dgm:pt modelId="{B8782369-D707-46E6-AA2A-4C06ECC19C14}" type="pres">
      <dgm:prSet presAssocID="{DD22A2EE-790F-46A1-BDA3-256F6BB62F24}" presName="hierChild5" presStyleCnt="0"/>
      <dgm:spPr/>
    </dgm:pt>
    <dgm:pt modelId="{A300DA32-2B8F-42A3-8634-99E3820494F4}" type="pres">
      <dgm:prSet presAssocID="{46E46150-D5EE-4BF8-8613-9EE243D48B3A}" presName="hierChild3" presStyleCnt="0"/>
      <dgm:spPr/>
    </dgm:pt>
  </dgm:ptLst>
  <dgm:cxnLst>
    <dgm:cxn modelId="{B2BF0A08-BFBA-4E7F-BF6B-D9E3C37A1841}" type="presOf" srcId="{12A0F105-26E8-40CE-81D7-9D60BC19D420}" destId="{7A31428B-CA0A-47C0-8306-4CEE9E6A1DB7}" srcOrd="0" destOrd="0" presId="urn:microsoft.com/office/officeart/2009/3/layout/HorizontalOrganizationChart"/>
    <dgm:cxn modelId="{8C79D208-16C5-4480-A114-BE15464B645F}" type="presOf" srcId="{1A7AA765-9260-4748-BCAB-0D0E1DE4B7F5}" destId="{41A050DE-F82D-41B0-A289-ADCE5B5B6FCE}" srcOrd="0" destOrd="0" presId="urn:microsoft.com/office/officeart/2009/3/layout/HorizontalOrganizationChart"/>
    <dgm:cxn modelId="{3CAFAC0B-1391-42C8-88B9-0CC4F6E4B7A6}" type="presOf" srcId="{74FFF3EA-A9C6-4725-BB02-82C505CE474B}" destId="{9C78880D-F9F1-463B-AB03-E0398CF2114D}" srcOrd="0" destOrd="0" presId="urn:microsoft.com/office/officeart/2009/3/layout/HorizontalOrganizationChart"/>
    <dgm:cxn modelId="{81E8CE0B-BA0C-4B51-BDB4-C28D9B928055}" type="presOf" srcId="{46E46150-D5EE-4BF8-8613-9EE243D48B3A}" destId="{3520AE73-1E2E-4B98-B48F-AB30B9000B0D}" srcOrd="0" destOrd="0" presId="urn:microsoft.com/office/officeart/2009/3/layout/HorizontalOrganizationChart"/>
    <dgm:cxn modelId="{6B9C6612-E52D-4D4C-90B1-D466CA38B469}" type="presOf" srcId="{737CE394-6E11-4F56-B996-343D8697A869}" destId="{A5546FB5-173C-4CA9-97DB-71572A90B858}" srcOrd="1" destOrd="0" presId="urn:microsoft.com/office/officeart/2009/3/layout/HorizontalOrganizationChart"/>
    <dgm:cxn modelId="{A601081D-1CC9-41B0-94D4-47615B50FE1D}" type="presOf" srcId="{74FFF3EA-A9C6-4725-BB02-82C505CE474B}" destId="{20CB07B2-DC5C-49E2-8C94-DB64410BDC2A}" srcOrd="1" destOrd="0" presId="urn:microsoft.com/office/officeart/2009/3/layout/HorizontalOrganizationChart"/>
    <dgm:cxn modelId="{9F1AD91D-43C7-47A6-BDEE-9C29CFC0AD4E}" type="presOf" srcId="{DD22A2EE-790F-46A1-BDA3-256F6BB62F24}" destId="{5DF4B8A5-D00F-4699-9BDF-0790C5E1D0A6}" srcOrd="0" destOrd="0" presId="urn:microsoft.com/office/officeart/2009/3/layout/HorizontalOrganizationChart"/>
    <dgm:cxn modelId="{F7C2F91F-B2FA-48BF-8BF8-896503412ED0}" srcId="{5E0EF90F-C54F-4AC8-92E5-6D54A6D974EE}" destId="{46E46150-D5EE-4BF8-8613-9EE243D48B3A}" srcOrd="1" destOrd="0" parTransId="{8A56811F-2D01-4A5D-BD17-DD175E340315}" sibTransId="{CFFD70DB-CBF2-4099-9EEF-C3A2E1FB48C9}"/>
    <dgm:cxn modelId="{2E628831-EA84-4FAA-B0CE-1382740AEEF8}" type="presOf" srcId="{09DF549B-D0C6-4D32-B996-A657F3D42E15}" destId="{93CB4736-09A1-4747-9897-4AB29CF2105B}" srcOrd="0" destOrd="0" presId="urn:microsoft.com/office/officeart/2009/3/layout/HorizontalOrganizationChart"/>
    <dgm:cxn modelId="{FD4CFE5B-4654-49A7-92B4-4AF9DBA2C587}" type="presOf" srcId="{64477F35-C661-4D40-BF24-C4D432DC8A73}" destId="{76568A22-4E29-47AF-B669-3ED7A6166D15}" srcOrd="0" destOrd="0" presId="urn:microsoft.com/office/officeart/2009/3/layout/HorizontalOrganizationChart"/>
    <dgm:cxn modelId="{91322A46-B026-42E2-9FCF-26EB4CC7A0E3}" type="presOf" srcId="{5E0EF90F-C54F-4AC8-92E5-6D54A6D974EE}" destId="{8E37C305-E8A9-4220-A594-73406E447F4A}" srcOrd="0" destOrd="0" presId="urn:microsoft.com/office/officeart/2009/3/layout/HorizontalOrganizationChart"/>
    <dgm:cxn modelId="{BF5B9172-432F-45B6-BE14-91A07AA50648}" type="presOf" srcId="{737CE394-6E11-4F56-B996-343D8697A869}" destId="{F5A286E4-5D7E-41BF-885C-1ADE0D1EDD28}" srcOrd="0" destOrd="0" presId="urn:microsoft.com/office/officeart/2009/3/layout/HorizontalOrganizationChart"/>
    <dgm:cxn modelId="{55DA30AB-EEF9-4AEC-A512-F85E5A4168EF}" srcId="{46E46150-D5EE-4BF8-8613-9EE243D48B3A}" destId="{DD22A2EE-790F-46A1-BDA3-256F6BB62F24}" srcOrd="2" destOrd="0" parTransId="{1A7AA765-9260-4748-BCAB-0D0E1DE4B7F5}" sibTransId="{20E63C96-38DE-45E7-9D4F-8E47EC9DA5AB}"/>
    <dgm:cxn modelId="{FEF6EEB0-FEF7-4DC2-A572-4820D58F2A7B}" type="presOf" srcId="{46E46150-D5EE-4BF8-8613-9EE243D48B3A}" destId="{6CD61D37-3872-4911-8D67-30AC109563A3}" srcOrd="1" destOrd="0" presId="urn:microsoft.com/office/officeart/2009/3/layout/HorizontalOrganizationChart"/>
    <dgm:cxn modelId="{0A4830B4-BD45-4C62-95D7-2C54AC8097AB}" type="presOf" srcId="{64477F35-C661-4D40-BF24-C4D432DC8A73}" destId="{059EDF1B-0346-47CF-BFC5-17C3CE573236}" srcOrd="1" destOrd="0" presId="urn:microsoft.com/office/officeart/2009/3/layout/HorizontalOrganizationChart"/>
    <dgm:cxn modelId="{DFB3C4C9-2DBB-431A-AD5E-75014121A2CA}" type="presOf" srcId="{DD22A2EE-790F-46A1-BDA3-256F6BB62F24}" destId="{F4FF2D43-1AE4-4771-BF81-FD659D17DF7C}" srcOrd="1" destOrd="0" presId="urn:microsoft.com/office/officeart/2009/3/layout/HorizontalOrganizationChart"/>
    <dgm:cxn modelId="{D73EEBDD-EF98-4DB1-B496-23970CA0E5C6}" srcId="{46E46150-D5EE-4BF8-8613-9EE243D48B3A}" destId="{737CE394-6E11-4F56-B996-343D8697A869}" srcOrd="1" destOrd="0" parTransId="{09DF549B-D0C6-4D32-B996-A657F3D42E15}" sibTransId="{C1C22151-89A7-45B6-A636-1EF27BF1816E}"/>
    <dgm:cxn modelId="{9D59EDEB-D7BF-45E5-80F3-83674BE0C926}" srcId="{46E46150-D5EE-4BF8-8613-9EE243D48B3A}" destId="{74FFF3EA-A9C6-4725-BB02-82C505CE474B}" srcOrd="0" destOrd="0" parTransId="{12A0F105-26E8-40CE-81D7-9D60BC19D420}" sibTransId="{10CCF095-5315-4EFD-B0BF-0FECDA42FD94}"/>
    <dgm:cxn modelId="{E21D8AF6-8262-4ECA-98BE-6E64B5A65493}" srcId="{5E0EF90F-C54F-4AC8-92E5-6D54A6D974EE}" destId="{64477F35-C661-4D40-BF24-C4D432DC8A73}" srcOrd="0" destOrd="0" parTransId="{92832E0F-2C7B-4733-BF68-06AF4C40D373}" sibTransId="{F3CE0462-EBC7-4593-9D83-FE1A7FEA3B15}"/>
    <dgm:cxn modelId="{5B1C9D10-A25C-487E-A3D0-39786E3CCEE3}" type="presParOf" srcId="{8E37C305-E8A9-4220-A594-73406E447F4A}" destId="{B9CDFEB4-7026-4E2E-ABF4-3184D855BCE9}" srcOrd="0" destOrd="0" presId="urn:microsoft.com/office/officeart/2009/3/layout/HorizontalOrganizationChart"/>
    <dgm:cxn modelId="{95DF8EAD-7C18-4277-807A-E8D6944E4282}" type="presParOf" srcId="{B9CDFEB4-7026-4E2E-ABF4-3184D855BCE9}" destId="{A133F483-1FF0-44D8-9BDF-4567188B4565}" srcOrd="0" destOrd="0" presId="urn:microsoft.com/office/officeart/2009/3/layout/HorizontalOrganizationChart"/>
    <dgm:cxn modelId="{C6DF9FCC-6D1F-4060-8161-F507CEBF1E51}" type="presParOf" srcId="{A133F483-1FF0-44D8-9BDF-4567188B4565}" destId="{76568A22-4E29-47AF-B669-3ED7A6166D15}" srcOrd="0" destOrd="0" presId="urn:microsoft.com/office/officeart/2009/3/layout/HorizontalOrganizationChart"/>
    <dgm:cxn modelId="{5AEA7016-B525-429C-A6A2-F0ED5FCA917A}" type="presParOf" srcId="{A133F483-1FF0-44D8-9BDF-4567188B4565}" destId="{059EDF1B-0346-47CF-BFC5-17C3CE573236}" srcOrd="1" destOrd="0" presId="urn:microsoft.com/office/officeart/2009/3/layout/HorizontalOrganizationChart"/>
    <dgm:cxn modelId="{99CE92C0-472C-48D2-9B70-5E700CD8E732}" type="presParOf" srcId="{B9CDFEB4-7026-4E2E-ABF4-3184D855BCE9}" destId="{F5D1A067-8089-40F1-8E18-8B8FDB49A2A0}" srcOrd="1" destOrd="0" presId="urn:microsoft.com/office/officeart/2009/3/layout/HorizontalOrganizationChart"/>
    <dgm:cxn modelId="{3CD207C3-5AA6-43F5-A744-6ED2898A1FDD}" type="presParOf" srcId="{B9CDFEB4-7026-4E2E-ABF4-3184D855BCE9}" destId="{8DAF9990-6C30-4F6F-B1E5-C2883CA65B46}" srcOrd="2" destOrd="0" presId="urn:microsoft.com/office/officeart/2009/3/layout/HorizontalOrganizationChart"/>
    <dgm:cxn modelId="{AAEB03CA-492E-4F5D-AAD1-816C3800DBE0}" type="presParOf" srcId="{8E37C305-E8A9-4220-A594-73406E447F4A}" destId="{88C3ED20-8762-4235-9220-45B884C1E529}" srcOrd="1" destOrd="0" presId="urn:microsoft.com/office/officeart/2009/3/layout/HorizontalOrganizationChart"/>
    <dgm:cxn modelId="{06720B1A-240B-4340-A0FD-C9E532D1B6F1}" type="presParOf" srcId="{88C3ED20-8762-4235-9220-45B884C1E529}" destId="{41BF040B-545E-4376-9549-CB3F30C8ACC1}" srcOrd="0" destOrd="0" presId="urn:microsoft.com/office/officeart/2009/3/layout/HorizontalOrganizationChart"/>
    <dgm:cxn modelId="{B8711DFC-10DF-4643-BE1E-A73F9244F25E}" type="presParOf" srcId="{41BF040B-545E-4376-9549-CB3F30C8ACC1}" destId="{3520AE73-1E2E-4B98-B48F-AB30B9000B0D}" srcOrd="0" destOrd="0" presId="urn:microsoft.com/office/officeart/2009/3/layout/HorizontalOrganizationChart"/>
    <dgm:cxn modelId="{F5579935-CADF-45DC-9433-D8ABC222BA59}" type="presParOf" srcId="{41BF040B-545E-4376-9549-CB3F30C8ACC1}" destId="{6CD61D37-3872-4911-8D67-30AC109563A3}" srcOrd="1" destOrd="0" presId="urn:microsoft.com/office/officeart/2009/3/layout/HorizontalOrganizationChart"/>
    <dgm:cxn modelId="{8E8D6C07-0FA9-46B3-8848-7039B9B742F3}" type="presParOf" srcId="{88C3ED20-8762-4235-9220-45B884C1E529}" destId="{2BE28B62-148A-4635-B4C0-9247BADF42D0}" srcOrd="1" destOrd="0" presId="urn:microsoft.com/office/officeart/2009/3/layout/HorizontalOrganizationChart"/>
    <dgm:cxn modelId="{5DC018E7-BE71-4495-AD9F-C85FCFA0EC6E}" type="presParOf" srcId="{2BE28B62-148A-4635-B4C0-9247BADF42D0}" destId="{7A31428B-CA0A-47C0-8306-4CEE9E6A1DB7}" srcOrd="0" destOrd="0" presId="urn:microsoft.com/office/officeart/2009/3/layout/HorizontalOrganizationChart"/>
    <dgm:cxn modelId="{08B318CF-1636-4C5B-99AD-210B8CE81CA5}" type="presParOf" srcId="{2BE28B62-148A-4635-B4C0-9247BADF42D0}" destId="{6FFA7053-5DD4-4C3D-83CA-E314310CA1F4}" srcOrd="1" destOrd="0" presId="urn:microsoft.com/office/officeart/2009/3/layout/HorizontalOrganizationChart"/>
    <dgm:cxn modelId="{700F2850-02A8-40E2-9982-578E8BC65EFB}" type="presParOf" srcId="{6FFA7053-5DD4-4C3D-83CA-E314310CA1F4}" destId="{5271A327-66DE-495E-AD66-33BF852079BA}" srcOrd="0" destOrd="0" presId="urn:microsoft.com/office/officeart/2009/3/layout/HorizontalOrganizationChart"/>
    <dgm:cxn modelId="{61B4D666-39F4-4CDA-BCD1-5FF181B7E415}" type="presParOf" srcId="{5271A327-66DE-495E-AD66-33BF852079BA}" destId="{9C78880D-F9F1-463B-AB03-E0398CF2114D}" srcOrd="0" destOrd="0" presId="urn:microsoft.com/office/officeart/2009/3/layout/HorizontalOrganizationChart"/>
    <dgm:cxn modelId="{407CD254-51A9-4B72-98E9-58B853A86D12}" type="presParOf" srcId="{5271A327-66DE-495E-AD66-33BF852079BA}" destId="{20CB07B2-DC5C-49E2-8C94-DB64410BDC2A}" srcOrd="1" destOrd="0" presId="urn:microsoft.com/office/officeart/2009/3/layout/HorizontalOrganizationChart"/>
    <dgm:cxn modelId="{09F61658-23DA-4345-89ED-BF09778CDB92}" type="presParOf" srcId="{6FFA7053-5DD4-4C3D-83CA-E314310CA1F4}" destId="{235ED9A1-DB52-4239-ABF7-8BAEA82C94B8}" srcOrd="1" destOrd="0" presId="urn:microsoft.com/office/officeart/2009/3/layout/HorizontalOrganizationChart"/>
    <dgm:cxn modelId="{E497F8D6-A16C-44DA-A625-72DD6C6A2FC8}" type="presParOf" srcId="{6FFA7053-5DD4-4C3D-83CA-E314310CA1F4}" destId="{E38CB47E-224B-43A1-AD0E-E15C89E0CB8B}" srcOrd="2" destOrd="0" presId="urn:microsoft.com/office/officeart/2009/3/layout/HorizontalOrganizationChart"/>
    <dgm:cxn modelId="{2CB27188-810F-40BA-B13D-9BC2650864BE}" type="presParOf" srcId="{2BE28B62-148A-4635-B4C0-9247BADF42D0}" destId="{93CB4736-09A1-4747-9897-4AB29CF2105B}" srcOrd="2" destOrd="0" presId="urn:microsoft.com/office/officeart/2009/3/layout/HorizontalOrganizationChart"/>
    <dgm:cxn modelId="{31B3F1D8-B1D2-427F-BF69-E9FCF1BAEC9B}" type="presParOf" srcId="{2BE28B62-148A-4635-B4C0-9247BADF42D0}" destId="{63A68F69-EE63-4760-9BB4-4AC8A5372D35}" srcOrd="3" destOrd="0" presId="urn:microsoft.com/office/officeart/2009/3/layout/HorizontalOrganizationChart"/>
    <dgm:cxn modelId="{373C707F-9016-44F0-837C-332CD13418BB}" type="presParOf" srcId="{63A68F69-EE63-4760-9BB4-4AC8A5372D35}" destId="{A26D78F1-496F-4AEB-9725-9DDFA3D3F6BC}" srcOrd="0" destOrd="0" presId="urn:microsoft.com/office/officeart/2009/3/layout/HorizontalOrganizationChart"/>
    <dgm:cxn modelId="{38B68FBC-D2FF-4BD3-935F-FB3019B515F6}" type="presParOf" srcId="{A26D78F1-496F-4AEB-9725-9DDFA3D3F6BC}" destId="{F5A286E4-5D7E-41BF-885C-1ADE0D1EDD28}" srcOrd="0" destOrd="0" presId="urn:microsoft.com/office/officeart/2009/3/layout/HorizontalOrganizationChart"/>
    <dgm:cxn modelId="{BE010D5A-217B-41FC-BEED-A2A71F9BE737}" type="presParOf" srcId="{A26D78F1-496F-4AEB-9725-9DDFA3D3F6BC}" destId="{A5546FB5-173C-4CA9-97DB-71572A90B858}" srcOrd="1" destOrd="0" presId="urn:microsoft.com/office/officeart/2009/3/layout/HorizontalOrganizationChart"/>
    <dgm:cxn modelId="{46D69E69-1624-43E2-AB8B-F3CFD7BCBBF8}" type="presParOf" srcId="{63A68F69-EE63-4760-9BB4-4AC8A5372D35}" destId="{DBA7C053-5C2C-4B9E-815D-98E7E66C7F05}" srcOrd="1" destOrd="0" presId="urn:microsoft.com/office/officeart/2009/3/layout/HorizontalOrganizationChart"/>
    <dgm:cxn modelId="{DE0B6F81-1001-4B04-964F-699B231471C3}" type="presParOf" srcId="{63A68F69-EE63-4760-9BB4-4AC8A5372D35}" destId="{74465FE3-D306-4D9A-9084-65BE6ABFE1AA}" srcOrd="2" destOrd="0" presId="urn:microsoft.com/office/officeart/2009/3/layout/HorizontalOrganizationChart"/>
    <dgm:cxn modelId="{8A903142-6574-44D7-A356-5B7C5D5568E5}" type="presParOf" srcId="{2BE28B62-148A-4635-B4C0-9247BADF42D0}" destId="{41A050DE-F82D-41B0-A289-ADCE5B5B6FCE}" srcOrd="4" destOrd="0" presId="urn:microsoft.com/office/officeart/2009/3/layout/HorizontalOrganizationChart"/>
    <dgm:cxn modelId="{F860C8DE-40C7-42D3-901C-14CA12615C17}" type="presParOf" srcId="{2BE28B62-148A-4635-B4C0-9247BADF42D0}" destId="{9A277E1C-B31E-4B38-AACD-F4E5B7C24C78}" srcOrd="5" destOrd="0" presId="urn:microsoft.com/office/officeart/2009/3/layout/HorizontalOrganizationChart"/>
    <dgm:cxn modelId="{4F0B69F5-755B-426F-8BD5-14C32673A5DD}" type="presParOf" srcId="{9A277E1C-B31E-4B38-AACD-F4E5B7C24C78}" destId="{6E6976BB-4F4D-42A0-AC76-9875C1FC2571}" srcOrd="0" destOrd="0" presId="urn:microsoft.com/office/officeart/2009/3/layout/HorizontalOrganizationChart"/>
    <dgm:cxn modelId="{5CCB3C49-9F19-4EC8-9359-6DAA9BA5000E}" type="presParOf" srcId="{6E6976BB-4F4D-42A0-AC76-9875C1FC2571}" destId="{5DF4B8A5-D00F-4699-9BDF-0790C5E1D0A6}" srcOrd="0" destOrd="0" presId="urn:microsoft.com/office/officeart/2009/3/layout/HorizontalOrganizationChart"/>
    <dgm:cxn modelId="{AB0BC6CD-90BB-45B8-BB62-8CC2813924E2}" type="presParOf" srcId="{6E6976BB-4F4D-42A0-AC76-9875C1FC2571}" destId="{F4FF2D43-1AE4-4771-BF81-FD659D17DF7C}" srcOrd="1" destOrd="0" presId="urn:microsoft.com/office/officeart/2009/3/layout/HorizontalOrganizationChart"/>
    <dgm:cxn modelId="{8F6F3C2C-3B8B-40C8-8149-562E349BCB7B}" type="presParOf" srcId="{9A277E1C-B31E-4B38-AACD-F4E5B7C24C78}" destId="{CF3E9CC0-4707-40B5-9B2E-99EBAE003DD5}" srcOrd="1" destOrd="0" presId="urn:microsoft.com/office/officeart/2009/3/layout/HorizontalOrganizationChart"/>
    <dgm:cxn modelId="{C0A71212-C171-4894-BF31-7AB47CA33FD4}" type="presParOf" srcId="{9A277E1C-B31E-4B38-AACD-F4E5B7C24C78}" destId="{B8782369-D707-46E6-AA2A-4C06ECC19C14}" srcOrd="2" destOrd="0" presId="urn:microsoft.com/office/officeart/2009/3/layout/HorizontalOrganizationChart"/>
    <dgm:cxn modelId="{DA4F0E3A-47A4-4AE7-B426-14C65714A8B5}" type="presParOf" srcId="{88C3ED20-8762-4235-9220-45B884C1E529}" destId="{A300DA32-2B8F-42A3-8634-99E3820494F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1520A0-A0AE-4F8C-85CA-03D9F594B96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C4C0450-95C1-4D09-B1DB-5AC4CEDCBE8A}">
      <dgm:prSet/>
      <dgm:spPr/>
      <dgm:t>
        <a:bodyPr/>
        <a:lstStyle/>
        <a:p>
          <a:r>
            <a:rPr lang="en-US"/>
            <a:t>Image Tracking Program</a:t>
          </a:r>
        </a:p>
      </dgm:t>
    </dgm:pt>
    <dgm:pt modelId="{1AD03835-BD63-446A-A48D-96DCA08CAF0E}" type="parTrans" cxnId="{BF3883BF-3BB1-4596-8CE7-8BD188B420CF}">
      <dgm:prSet/>
      <dgm:spPr/>
      <dgm:t>
        <a:bodyPr/>
        <a:lstStyle/>
        <a:p>
          <a:endParaRPr lang="en-US"/>
        </a:p>
      </dgm:t>
    </dgm:pt>
    <dgm:pt modelId="{CBDCD0FC-6F88-48B8-A818-3CAE0CB964ED}" type="sibTrans" cxnId="{BF3883BF-3BB1-4596-8CE7-8BD188B420CF}">
      <dgm:prSet/>
      <dgm:spPr/>
      <dgm:t>
        <a:bodyPr/>
        <a:lstStyle/>
        <a:p>
          <a:endParaRPr lang="en-US"/>
        </a:p>
      </dgm:t>
    </dgm:pt>
    <dgm:pt modelId="{95DE3544-A603-411F-9D09-9C7743378C4D}">
      <dgm:prSet/>
      <dgm:spPr/>
      <dgm:t>
        <a:bodyPr/>
        <a:lstStyle/>
        <a:p>
          <a:r>
            <a:rPr lang="en-US"/>
            <a:t>Complete a mission using the state machine</a:t>
          </a:r>
        </a:p>
      </dgm:t>
    </dgm:pt>
    <dgm:pt modelId="{B1696B39-4173-49C4-9A3D-629E113A4F89}" type="parTrans" cxnId="{863156E7-0D67-413F-877F-714508AF5BB1}">
      <dgm:prSet/>
      <dgm:spPr/>
      <dgm:t>
        <a:bodyPr/>
        <a:lstStyle/>
        <a:p>
          <a:endParaRPr lang="en-US"/>
        </a:p>
      </dgm:t>
    </dgm:pt>
    <dgm:pt modelId="{9875F260-69F0-4FCF-869D-63B73EAA8B15}" type="sibTrans" cxnId="{863156E7-0D67-413F-877F-714508AF5BB1}">
      <dgm:prSet/>
      <dgm:spPr/>
      <dgm:t>
        <a:bodyPr/>
        <a:lstStyle/>
        <a:p>
          <a:endParaRPr lang="en-US"/>
        </a:p>
      </dgm:t>
    </dgm:pt>
    <dgm:pt modelId="{85682871-D886-4845-AF34-BB9CAF639480}" type="pres">
      <dgm:prSet presAssocID="{8A1520A0-A0AE-4F8C-85CA-03D9F594B96C}" presName="root" presStyleCnt="0">
        <dgm:presLayoutVars>
          <dgm:dir/>
          <dgm:resizeHandles val="exact"/>
        </dgm:presLayoutVars>
      </dgm:prSet>
      <dgm:spPr/>
    </dgm:pt>
    <dgm:pt modelId="{32D24BE1-B57B-4CAB-9D75-6AEA6C488CD9}" type="pres">
      <dgm:prSet presAssocID="{EC4C0450-95C1-4D09-B1DB-5AC4CEDCBE8A}" presName="compNode" presStyleCnt="0"/>
      <dgm:spPr/>
    </dgm:pt>
    <dgm:pt modelId="{E36ADFEF-FE49-4092-893F-0A0A2CCB639F}" type="pres">
      <dgm:prSet presAssocID="{EC4C0450-95C1-4D09-B1DB-5AC4CEDCBE8A}" presName="bgRect" presStyleLbl="bgShp" presStyleIdx="0" presStyleCnt="2"/>
      <dgm:spPr/>
    </dgm:pt>
    <dgm:pt modelId="{F481F41D-E604-45F7-BFCB-38446D4835DE}" type="pres">
      <dgm:prSet presAssocID="{EC4C0450-95C1-4D09-B1DB-5AC4CEDCBE8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FB36D73D-A4DB-4C5B-A9F6-1E64CF4E0603}" type="pres">
      <dgm:prSet presAssocID="{EC4C0450-95C1-4D09-B1DB-5AC4CEDCBE8A}" presName="spaceRect" presStyleCnt="0"/>
      <dgm:spPr/>
    </dgm:pt>
    <dgm:pt modelId="{129C8D76-1B15-4A42-9579-FB5F277A75EB}" type="pres">
      <dgm:prSet presAssocID="{EC4C0450-95C1-4D09-B1DB-5AC4CEDCBE8A}" presName="parTx" presStyleLbl="revTx" presStyleIdx="0" presStyleCnt="2">
        <dgm:presLayoutVars>
          <dgm:chMax val="0"/>
          <dgm:chPref val="0"/>
        </dgm:presLayoutVars>
      </dgm:prSet>
      <dgm:spPr/>
    </dgm:pt>
    <dgm:pt modelId="{54EB3618-2FBD-4E79-9FD1-A6EF51F5666A}" type="pres">
      <dgm:prSet presAssocID="{CBDCD0FC-6F88-48B8-A818-3CAE0CB964ED}" presName="sibTrans" presStyleCnt="0"/>
      <dgm:spPr/>
    </dgm:pt>
    <dgm:pt modelId="{1DD6CF64-D7D1-41DE-AB2B-753110F8F467}" type="pres">
      <dgm:prSet presAssocID="{95DE3544-A603-411F-9D09-9C7743378C4D}" presName="compNode" presStyleCnt="0"/>
      <dgm:spPr/>
    </dgm:pt>
    <dgm:pt modelId="{F2CBFBD4-735A-4044-9D78-157B2103A326}" type="pres">
      <dgm:prSet presAssocID="{95DE3544-A603-411F-9D09-9C7743378C4D}" presName="bgRect" presStyleLbl="bgShp" presStyleIdx="1" presStyleCnt="2"/>
      <dgm:spPr/>
    </dgm:pt>
    <dgm:pt modelId="{EDA18D8E-2190-4B5C-8977-4E433CED4BC1}" type="pres">
      <dgm:prSet presAssocID="{95DE3544-A603-411F-9D09-9C7743378C4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0985E8D-699F-4D86-901E-2FE382DD3453}" type="pres">
      <dgm:prSet presAssocID="{95DE3544-A603-411F-9D09-9C7743378C4D}" presName="spaceRect" presStyleCnt="0"/>
      <dgm:spPr/>
    </dgm:pt>
    <dgm:pt modelId="{EA7927D5-7D10-4B0E-9A50-0A447B27B1E9}" type="pres">
      <dgm:prSet presAssocID="{95DE3544-A603-411F-9D09-9C7743378C4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6863221-2DE5-4A87-A602-C88E2FF19C7B}" type="presOf" srcId="{8A1520A0-A0AE-4F8C-85CA-03D9F594B96C}" destId="{85682871-D886-4845-AF34-BB9CAF639480}" srcOrd="0" destOrd="0" presId="urn:microsoft.com/office/officeart/2018/2/layout/IconVerticalSolidList"/>
    <dgm:cxn modelId="{4E15D25C-EA87-41E4-934B-E7571A1301E4}" type="presOf" srcId="{95DE3544-A603-411F-9D09-9C7743378C4D}" destId="{EA7927D5-7D10-4B0E-9A50-0A447B27B1E9}" srcOrd="0" destOrd="0" presId="urn:microsoft.com/office/officeart/2018/2/layout/IconVerticalSolidList"/>
    <dgm:cxn modelId="{BF3883BF-3BB1-4596-8CE7-8BD188B420CF}" srcId="{8A1520A0-A0AE-4F8C-85CA-03D9F594B96C}" destId="{EC4C0450-95C1-4D09-B1DB-5AC4CEDCBE8A}" srcOrd="0" destOrd="0" parTransId="{1AD03835-BD63-446A-A48D-96DCA08CAF0E}" sibTransId="{CBDCD0FC-6F88-48B8-A818-3CAE0CB964ED}"/>
    <dgm:cxn modelId="{DBA2B0DA-348A-4DA4-A8B0-79D6CEAD7441}" type="presOf" srcId="{EC4C0450-95C1-4D09-B1DB-5AC4CEDCBE8A}" destId="{129C8D76-1B15-4A42-9579-FB5F277A75EB}" srcOrd="0" destOrd="0" presId="urn:microsoft.com/office/officeart/2018/2/layout/IconVerticalSolidList"/>
    <dgm:cxn modelId="{863156E7-0D67-413F-877F-714508AF5BB1}" srcId="{8A1520A0-A0AE-4F8C-85CA-03D9F594B96C}" destId="{95DE3544-A603-411F-9D09-9C7743378C4D}" srcOrd="1" destOrd="0" parTransId="{B1696B39-4173-49C4-9A3D-629E113A4F89}" sibTransId="{9875F260-69F0-4FCF-869D-63B73EAA8B15}"/>
    <dgm:cxn modelId="{06353830-EB37-40BA-87BA-AA3A71E75ED1}" type="presParOf" srcId="{85682871-D886-4845-AF34-BB9CAF639480}" destId="{32D24BE1-B57B-4CAB-9D75-6AEA6C488CD9}" srcOrd="0" destOrd="0" presId="urn:microsoft.com/office/officeart/2018/2/layout/IconVerticalSolidList"/>
    <dgm:cxn modelId="{11A62CE0-7F1E-4E40-8EFE-A09855A8374C}" type="presParOf" srcId="{32D24BE1-B57B-4CAB-9D75-6AEA6C488CD9}" destId="{E36ADFEF-FE49-4092-893F-0A0A2CCB639F}" srcOrd="0" destOrd="0" presId="urn:microsoft.com/office/officeart/2018/2/layout/IconVerticalSolidList"/>
    <dgm:cxn modelId="{549A438B-A41B-4B6E-852A-5639F362A36B}" type="presParOf" srcId="{32D24BE1-B57B-4CAB-9D75-6AEA6C488CD9}" destId="{F481F41D-E604-45F7-BFCB-38446D4835DE}" srcOrd="1" destOrd="0" presId="urn:microsoft.com/office/officeart/2018/2/layout/IconVerticalSolidList"/>
    <dgm:cxn modelId="{92855BF5-1A7D-4E70-83B0-7D3DB3520222}" type="presParOf" srcId="{32D24BE1-B57B-4CAB-9D75-6AEA6C488CD9}" destId="{FB36D73D-A4DB-4C5B-A9F6-1E64CF4E0603}" srcOrd="2" destOrd="0" presId="urn:microsoft.com/office/officeart/2018/2/layout/IconVerticalSolidList"/>
    <dgm:cxn modelId="{6B501171-D473-41E9-B077-5DBC3FD0FD0A}" type="presParOf" srcId="{32D24BE1-B57B-4CAB-9D75-6AEA6C488CD9}" destId="{129C8D76-1B15-4A42-9579-FB5F277A75EB}" srcOrd="3" destOrd="0" presId="urn:microsoft.com/office/officeart/2018/2/layout/IconVerticalSolidList"/>
    <dgm:cxn modelId="{BD771EBF-42FF-485F-9878-CC6038F768F5}" type="presParOf" srcId="{85682871-D886-4845-AF34-BB9CAF639480}" destId="{54EB3618-2FBD-4E79-9FD1-A6EF51F5666A}" srcOrd="1" destOrd="0" presId="urn:microsoft.com/office/officeart/2018/2/layout/IconVerticalSolidList"/>
    <dgm:cxn modelId="{7B7C1D65-7B29-4713-8532-8317A6EC4405}" type="presParOf" srcId="{85682871-D886-4845-AF34-BB9CAF639480}" destId="{1DD6CF64-D7D1-41DE-AB2B-753110F8F467}" srcOrd="2" destOrd="0" presId="urn:microsoft.com/office/officeart/2018/2/layout/IconVerticalSolidList"/>
    <dgm:cxn modelId="{D0850977-E28B-4AB1-97EC-49063BAF7639}" type="presParOf" srcId="{1DD6CF64-D7D1-41DE-AB2B-753110F8F467}" destId="{F2CBFBD4-735A-4044-9D78-157B2103A326}" srcOrd="0" destOrd="0" presId="urn:microsoft.com/office/officeart/2018/2/layout/IconVerticalSolidList"/>
    <dgm:cxn modelId="{A6E721EB-504E-44BD-AE08-62B5C4856A5A}" type="presParOf" srcId="{1DD6CF64-D7D1-41DE-AB2B-753110F8F467}" destId="{EDA18D8E-2190-4B5C-8977-4E433CED4BC1}" srcOrd="1" destOrd="0" presId="urn:microsoft.com/office/officeart/2018/2/layout/IconVerticalSolidList"/>
    <dgm:cxn modelId="{A7DDAF47-35AE-4987-81DF-EF6AD22A138A}" type="presParOf" srcId="{1DD6CF64-D7D1-41DE-AB2B-753110F8F467}" destId="{C0985E8D-699F-4D86-901E-2FE382DD3453}" srcOrd="2" destOrd="0" presId="urn:microsoft.com/office/officeart/2018/2/layout/IconVerticalSolidList"/>
    <dgm:cxn modelId="{881AF0D9-53C0-405C-B925-F4D5AD9CF427}" type="presParOf" srcId="{1DD6CF64-D7D1-41DE-AB2B-753110F8F467}" destId="{EA7927D5-7D10-4B0E-9A50-0A447B27B1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F8FAC-3FD8-4AB3-9ED6-10A2502BEBFB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2B04E1-2BFC-4E27-853F-82B27ADAA33A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6DC68-2136-44FC-AFBE-F466C5256D4D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Autonomous deployment of the drone to reach target GPS coordinates and return home</a:t>
          </a:r>
        </a:p>
      </dsp:txBody>
      <dsp:txXfrm>
        <a:off x="2039300" y="956381"/>
        <a:ext cx="4474303" cy="1765627"/>
      </dsp:txXfrm>
    </dsp:sp>
    <dsp:sp modelId="{2D1E569B-1BBC-4F71-9C26-952B01770ACC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4CB04-4633-454A-B99C-7870AA1B4B22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080B2-6496-4F15-BB77-07229D8DC5AA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Enhance Safety Capabilities</a:t>
          </a:r>
        </a:p>
      </dsp:txBody>
      <dsp:txXfrm>
        <a:off x="2039300" y="3163416"/>
        <a:ext cx="4474303" cy="1765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050DE-F82D-41B0-A289-ADCE5B5B6FCE}">
      <dsp:nvSpPr>
        <dsp:cNvPr id="0" name=""/>
        <dsp:cNvSpPr/>
      </dsp:nvSpPr>
      <dsp:spPr>
        <a:xfrm>
          <a:off x="3007574" y="4294859"/>
          <a:ext cx="548191" cy="1139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2407" y="0"/>
              </a:lnTo>
              <a:lnTo>
                <a:pt x="252407" y="1139496"/>
              </a:lnTo>
              <a:lnTo>
                <a:pt x="548191" y="113949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B4736-09A1-4747-9897-4AB29CF2105B}">
      <dsp:nvSpPr>
        <dsp:cNvPr id="0" name=""/>
        <dsp:cNvSpPr/>
      </dsp:nvSpPr>
      <dsp:spPr>
        <a:xfrm>
          <a:off x="3007574" y="4249139"/>
          <a:ext cx="5481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407" y="45720"/>
              </a:lnTo>
              <a:lnTo>
                <a:pt x="252407" y="55445"/>
              </a:lnTo>
              <a:lnTo>
                <a:pt x="548191" y="5544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31428B-CA0A-47C0-8306-4CEE9E6A1DB7}">
      <dsp:nvSpPr>
        <dsp:cNvPr id="0" name=""/>
        <dsp:cNvSpPr/>
      </dsp:nvSpPr>
      <dsp:spPr>
        <a:xfrm>
          <a:off x="3007574" y="3032714"/>
          <a:ext cx="548191" cy="1262145"/>
        </a:xfrm>
        <a:custGeom>
          <a:avLst/>
          <a:gdLst/>
          <a:ahLst/>
          <a:cxnLst/>
          <a:rect l="0" t="0" r="0" b="0"/>
          <a:pathLst>
            <a:path>
              <a:moveTo>
                <a:pt x="0" y="1262145"/>
              </a:moveTo>
              <a:lnTo>
                <a:pt x="252407" y="1262145"/>
              </a:lnTo>
              <a:lnTo>
                <a:pt x="252407" y="0"/>
              </a:lnTo>
              <a:lnTo>
                <a:pt x="54819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68A22-4E29-47AF-B669-3ED7A6166D15}">
      <dsp:nvSpPr>
        <dsp:cNvPr id="0" name=""/>
        <dsp:cNvSpPr/>
      </dsp:nvSpPr>
      <dsp:spPr>
        <a:xfrm>
          <a:off x="2025572" y="927939"/>
          <a:ext cx="2957837" cy="9021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Input : GPS location for waypoints</a:t>
          </a:r>
        </a:p>
      </dsp:txBody>
      <dsp:txXfrm>
        <a:off x="2025572" y="927939"/>
        <a:ext cx="2957837" cy="902140"/>
      </dsp:txXfrm>
    </dsp:sp>
    <dsp:sp modelId="{3520AE73-1E2E-4B98-B48F-AB30B9000B0D}">
      <dsp:nvSpPr>
        <dsp:cNvPr id="0" name=""/>
        <dsp:cNvSpPr/>
      </dsp:nvSpPr>
      <dsp:spPr>
        <a:xfrm>
          <a:off x="49736" y="3843788"/>
          <a:ext cx="2957837" cy="9021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Expected behavior</a:t>
          </a:r>
        </a:p>
      </dsp:txBody>
      <dsp:txXfrm>
        <a:off x="49736" y="3843788"/>
        <a:ext cx="2957837" cy="902140"/>
      </dsp:txXfrm>
    </dsp:sp>
    <dsp:sp modelId="{9C78880D-F9F1-463B-AB03-E0398CF2114D}">
      <dsp:nvSpPr>
        <dsp:cNvPr id="0" name=""/>
        <dsp:cNvSpPr/>
      </dsp:nvSpPr>
      <dsp:spPr>
        <a:xfrm>
          <a:off x="3555766" y="2581643"/>
          <a:ext cx="2957837" cy="9021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Reach first waypoint</a:t>
          </a:r>
        </a:p>
      </dsp:txBody>
      <dsp:txXfrm>
        <a:off x="3555766" y="2581643"/>
        <a:ext cx="2957837" cy="902140"/>
      </dsp:txXfrm>
    </dsp:sp>
    <dsp:sp modelId="{F5A286E4-5D7E-41BF-885C-1ADE0D1EDD28}">
      <dsp:nvSpPr>
        <dsp:cNvPr id="0" name=""/>
        <dsp:cNvSpPr/>
      </dsp:nvSpPr>
      <dsp:spPr>
        <a:xfrm>
          <a:off x="3555766" y="3853514"/>
          <a:ext cx="2957837" cy="9021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Land at second waypoint</a:t>
          </a:r>
        </a:p>
      </dsp:txBody>
      <dsp:txXfrm>
        <a:off x="3555766" y="3853514"/>
        <a:ext cx="2957837" cy="902140"/>
      </dsp:txXfrm>
    </dsp:sp>
    <dsp:sp modelId="{5DF4B8A5-D00F-4699-9BDF-0790C5E1D0A6}">
      <dsp:nvSpPr>
        <dsp:cNvPr id="0" name=""/>
        <dsp:cNvSpPr/>
      </dsp:nvSpPr>
      <dsp:spPr>
        <a:xfrm>
          <a:off x="3555766" y="4983285"/>
          <a:ext cx="2957837" cy="9021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Takeoff and land back at original mission takeoff location</a:t>
          </a:r>
        </a:p>
      </dsp:txBody>
      <dsp:txXfrm>
        <a:off x="3555766" y="4983285"/>
        <a:ext cx="2957837" cy="9021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6ADFEF-FE49-4092-893F-0A0A2CCB639F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81F41D-E604-45F7-BFCB-38446D4835DE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C8D76-1B15-4A42-9579-FB5F277A75EB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Image Tracking Program</a:t>
          </a:r>
        </a:p>
      </dsp:txBody>
      <dsp:txXfrm>
        <a:off x="2039300" y="956381"/>
        <a:ext cx="4474303" cy="1765627"/>
      </dsp:txXfrm>
    </dsp:sp>
    <dsp:sp modelId="{F2CBFBD4-735A-4044-9D78-157B2103A326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A18D8E-2190-4B5C-8977-4E433CED4BC1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927D5-7D10-4B0E-9A50-0A447B27B1E9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Complete a mission using the state machine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B3D6-071C-49A5-B8B1-497CF7C94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873B2-82A1-4401-A0BE-F7DC69937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A7437-F76F-45C4-8F60-01D63685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E4-4EA3-48CF-858C-C74ABB31266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DF6B9-0E65-40A4-8D9D-AFE49019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A97F9-56D4-4C73-BA39-3577B786C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767-79CE-41B2-AD8F-185B1A93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18CF-282A-4058-B400-837AA54D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62B9C-9ADB-437D-8685-AB2A9DD09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67BF0-ABA6-423E-8908-9372E8756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E4-4EA3-48CF-858C-C74ABB31266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BEC8F-48A2-4DAD-A069-201431E1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BF105-62D3-420A-AAD5-FE30F752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767-79CE-41B2-AD8F-185B1A93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8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1ECDD-A226-41B3-ADE3-8FEA9F339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DBBE1-54D7-424A-8B51-71729FF5D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DAEE5-9C16-4F92-84DA-5F4592C9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E4-4EA3-48CF-858C-C74ABB31266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E74E1-1BF6-4BDA-A117-C7E6DE0D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2E0BE-32FB-4A58-87C5-4BCA16CA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767-79CE-41B2-AD8F-185B1A93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4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3CBB-A9A4-4901-BB5F-FA4CDD82B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84DB-B16E-4C84-A28F-9B95C4AF1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A875B-39A6-4D9E-A942-D2BB3377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E4-4EA3-48CF-858C-C74ABB31266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9824B-60FE-434D-B32F-423E2805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275D7-CE97-4AB2-9691-E878B066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767-79CE-41B2-AD8F-185B1A93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6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7CE0-AA5F-43C5-8F8C-B487D5C6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A99D8-5A00-415D-BB74-6E9556AE3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8D72E-12C5-4884-A21E-5F664EE1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E4-4EA3-48CF-858C-C74ABB31266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2D6EA-9BF3-4BD1-A901-1C7884E90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97B72-FBA6-4828-8CD7-A9F4167D1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767-79CE-41B2-AD8F-185B1A93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8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2062-ADA0-4372-9E47-6A389435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C86D0-7CF4-40D9-89E0-DF589B540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83061-EBF6-435F-A4B4-627362855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B7C81-6AF0-41C0-B026-5B269245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E4-4EA3-48CF-858C-C74ABB31266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8633D-D2A4-415E-82D9-84B8D128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C675D-A9AC-4518-9F47-75864760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767-79CE-41B2-AD8F-185B1A93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2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D7C7-495B-4AF1-ACF5-2339B9259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9EB82-CC16-4F3C-A995-EBBC88A30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CCA9A-5D41-4459-A0DD-20146DB05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E530D-87F8-4BC5-A9AD-6E185AC9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F421CF-7433-4DAA-A5B3-5CDB7F950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280E3-06DD-490F-ACD7-BA438645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E4-4EA3-48CF-858C-C74ABB31266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ACBCE-D05A-4244-8821-0BABC87D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3F4BC-8541-44FE-9D41-C9472FDC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767-79CE-41B2-AD8F-185B1A93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5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0EE4-3D84-4D27-9B17-A059EB37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C38A39-2C1C-4E5B-8D2B-8364D5BE0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E4-4EA3-48CF-858C-C74ABB31266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F271D-5609-4DAA-8E2D-B5F0C64C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785DA-EFFA-4698-958E-647F96259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767-79CE-41B2-AD8F-185B1A93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1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7F39B-441E-48EB-BBFA-AACE85CE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E4-4EA3-48CF-858C-C74ABB31266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D06DED-C421-4347-AB02-21926D3A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0F865-B406-4331-A741-9427E755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767-79CE-41B2-AD8F-185B1A93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6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662B-9115-4B5E-91E6-E6F991A28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B90EE-D89F-4527-9B51-92A8B7C79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7EB4B-BEFB-4988-97F9-49D4212B7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F32E9-9641-4914-BB1A-DD6C0B0F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E4-4EA3-48CF-858C-C74ABB31266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C7DCB-72E4-44F9-85E8-7C698292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93974-D150-486F-B249-57A0A291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767-79CE-41B2-AD8F-185B1A93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5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9BCB-7761-4C1C-BB92-F7D9A39A0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E1E941-5BA6-4E3A-96AB-16F222236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33527-FC67-4AC5-9E98-E7B0AB6C5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685A5-6048-4D07-BA8B-B9785AF6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E4-4EA3-48CF-858C-C74ABB31266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3DD59-5181-419F-BE2E-2A6E0A32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FC784-D684-45BD-BBAD-6446E232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767-79CE-41B2-AD8F-185B1A93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6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3A72C9-65FA-4CDF-83FF-98A208004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29663-2C98-46FC-8871-A6F929D39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2D2C1-E351-4FA0-95C1-FACD10EEE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AD5E4-4EA3-48CF-858C-C74ABB31266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54525-FCA3-4D1F-9A61-B3984A807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82DAC-920A-4E3B-BBD2-DC510775D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C767-79CE-41B2-AD8F-185B1A93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WSZ59lNUWI?feature=oemb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736C-09DD-401F-8607-A36ED571A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7C602-D95A-445D-A052-B226DACE0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E54B4A-3E6D-4E38-B370-D9DE99176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01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D95FF-2788-4886-B665-55ED84241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13861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FA9B5-DEEA-4300-9491-B3BE23238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Backup Slides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541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2C25C-6620-4638-9ADA-C0BB7DE2A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Wire Diagram</a:t>
            </a:r>
          </a:p>
        </p:txBody>
      </p:sp>
      <p:cxnSp>
        <p:nvCxnSpPr>
          <p:cNvPr id="4101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03B90C5-3523-464F-B295-180FFD3D21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1114655"/>
            <a:ext cx="6553545" cy="463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84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FD188-12B3-4F89-9CAB-285F4350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Milestone 3: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64A305-D953-4A15-9D68-AFBF72A28E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02020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76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0DA21-4714-4560-A879-F1764BBA2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Main Success Scenario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BC5445-AEF2-42E1-9C08-9FCC3F4CB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9090" y="1967057"/>
            <a:ext cx="10462381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16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0DA21-4714-4560-A879-F1764BBA2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Autonomous GPS arrival and retreat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5C3698-09D7-48E5-A9DE-8296A16735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849464"/>
              </p:ext>
            </p:extLst>
          </p:nvPr>
        </p:nvGraphicFramePr>
        <p:xfrm>
          <a:off x="5244038" y="-268378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62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CCA7-49BE-4071-AD1A-3B5B5A514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/>
              <a:t>Enhancing Safety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48337-86CB-4D80-8954-C4D08EF18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/>
              <a:t>Contingency Landing Plan</a:t>
            </a:r>
          </a:p>
          <a:p>
            <a:pPr lvl="1"/>
            <a:r>
              <a:rPr lang="en-US" sz="1400" dirty="0"/>
              <a:t>Executed when the system enters a state of error</a:t>
            </a:r>
          </a:p>
          <a:p>
            <a:r>
              <a:rPr lang="en-US" sz="1800" dirty="0"/>
              <a:t>Manual Takeover from the ground station</a:t>
            </a:r>
          </a:p>
          <a:p>
            <a:r>
              <a:rPr lang="en-US" sz="1800" dirty="0"/>
              <a:t>Conditions for entry into error state:</a:t>
            </a:r>
          </a:p>
          <a:p>
            <a:pPr lvl="1"/>
            <a:r>
              <a:rPr lang="en-US" sz="1400" dirty="0"/>
              <a:t>Timeout</a:t>
            </a:r>
          </a:p>
          <a:p>
            <a:pPr lvl="1"/>
            <a:r>
              <a:rPr lang="en-US" sz="1400" dirty="0"/>
              <a:t>Lost Connection</a:t>
            </a:r>
          </a:p>
          <a:p>
            <a:pPr lvl="1"/>
            <a:r>
              <a:rPr lang="en-US" sz="1400" dirty="0"/>
              <a:t>Multiple Docking Fails</a:t>
            </a:r>
          </a:p>
          <a:p>
            <a:pPr lvl="1"/>
            <a:r>
              <a:rPr lang="en-US" sz="1400" dirty="0"/>
              <a:t>Low Battery</a:t>
            </a:r>
          </a:p>
          <a:p>
            <a:pPr lvl="1"/>
            <a:r>
              <a:rPr lang="en-US" sz="1400" dirty="0"/>
              <a:t>Loss of sensor information</a:t>
            </a:r>
          </a:p>
        </p:txBody>
      </p:sp>
      <p:sp>
        <p:nvSpPr>
          <p:cNvPr id="6148" name="Rectangle 70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2AB3DD7-8DAB-48B6-991E-6662E1A974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" r="-1" b="-1"/>
          <a:stretch/>
        </p:blipFill>
        <p:spPr bwMode="auto">
          <a:xfrm>
            <a:off x="5276088" y="640082"/>
            <a:ext cx="6276250" cy="55778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D1704A-ADDC-443F-8AC0-117CC3FC5B3E}"/>
              </a:ext>
            </a:extLst>
          </p:cNvPr>
          <p:cNvSpPr txBox="1"/>
          <p:nvPr/>
        </p:nvSpPr>
        <p:spPr>
          <a:xfrm>
            <a:off x="6446197" y="1805370"/>
            <a:ext cx="752271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Comms Devices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A32DF0-92F4-44C1-8C82-1136A716DE98}"/>
              </a:ext>
            </a:extLst>
          </p:cNvPr>
          <p:cNvSpPr txBox="1"/>
          <p:nvPr/>
        </p:nvSpPr>
        <p:spPr>
          <a:xfrm>
            <a:off x="9487712" y="1805370"/>
            <a:ext cx="752271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Comms Devices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7FE43D-C2E1-40DA-ACF1-F057BAFD8843}"/>
              </a:ext>
            </a:extLst>
          </p:cNvPr>
          <p:cNvSpPr txBox="1"/>
          <p:nvPr/>
        </p:nvSpPr>
        <p:spPr>
          <a:xfrm>
            <a:off x="7928746" y="2746665"/>
            <a:ext cx="1018031" cy="215444"/>
          </a:xfrm>
          <a:prstGeom prst="rect">
            <a:avLst/>
          </a:prstGeom>
          <a:solidFill>
            <a:schemeClr val="tx1"/>
          </a:solidFill>
          <a:ln w="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Internet / Radio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703CEB-AA05-4157-A5E5-24B01E801CB8}"/>
              </a:ext>
            </a:extLst>
          </p:cNvPr>
          <p:cNvSpPr txBox="1"/>
          <p:nvPr/>
        </p:nvSpPr>
        <p:spPr>
          <a:xfrm>
            <a:off x="8113059" y="3852412"/>
            <a:ext cx="682908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Mission Planner</a:t>
            </a:r>
          </a:p>
        </p:txBody>
      </p:sp>
    </p:spTree>
    <p:extLst>
      <p:ext uri="{BB962C8B-B14F-4D97-AF65-F5344CB8AC3E}">
        <p14:creationId xmlns:p14="http://schemas.microsoft.com/office/powerpoint/2010/main" val="1966013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508A-8A23-4B22-B247-966E1D422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4" name="Online Media 3" title="Autonomous Flight Demo - RED Delivery">
            <a:hlinkClick r:id="" action="ppaction://media"/>
            <a:extLst>
              <a:ext uri="{FF2B5EF4-FFF2-40B4-BE49-F238E27FC236}">
                <a16:creationId xmlns:a16="http://schemas.microsoft.com/office/drawing/2014/main" id="{BD1C8B74-7C31-48CD-B5E3-DC69EE4E95B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66757" y="1223778"/>
            <a:ext cx="9032478" cy="508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0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EB5E4-A351-4068-8003-36D3FB37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Milestone 4: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B10CF6-FB06-46FA-9F83-7CF7F4CC90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18166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89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A633E-D70C-4F3B-B527-EC358B854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Milestone 4: Image Tracking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83E2F-020A-4E78-A7E7-54529CC01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Pattern Recognition to indicate acceptable docking position</a:t>
            </a:r>
          </a:p>
          <a:p>
            <a:r>
              <a:rPr lang="en-US" sz="2000" dirty="0" err="1">
                <a:solidFill>
                  <a:srgbClr val="FFFFFF"/>
                </a:solidFill>
              </a:rPr>
              <a:t>Arducam</a:t>
            </a:r>
            <a:r>
              <a:rPr lang="en-US" sz="2000" dirty="0">
                <a:solidFill>
                  <a:srgbClr val="FFFFFF"/>
                </a:solidFill>
              </a:rPr>
              <a:t> OV564 5 Megapixel 1080p Sensor</a:t>
            </a:r>
          </a:p>
          <a:p>
            <a:r>
              <a:rPr lang="en-US" sz="2000" dirty="0">
                <a:solidFill>
                  <a:srgbClr val="FFFFFF"/>
                </a:solidFill>
              </a:rPr>
              <a:t>Reduce camera resolution to 640X480p for better frames per second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Margin of Error is within 10 mm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C2C5E77-0310-43B6-9B55-EBAED2E4BB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90" r="4617"/>
          <a:stretch/>
        </p:blipFill>
        <p:spPr bwMode="auto">
          <a:xfrm>
            <a:off x="7858897" y="2062888"/>
            <a:ext cx="4166313" cy="1644257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A plane flying in the air&#10;&#10;Description automatically generated">
            <a:extLst>
              <a:ext uri="{FF2B5EF4-FFF2-40B4-BE49-F238E27FC236}">
                <a16:creationId xmlns:a16="http://schemas.microsoft.com/office/drawing/2014/main" id="{0B1A679A-EAAF-4812-B513-8265485766D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8801" y="4102100"/>
            <a:ext cx="4462886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695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179E6-D916-445C-A3D0-3B4691B6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 fontScale="90000"/>
          </a:bodyPr>
          <a:lstStyle/>
          <a:p>
            <a:pPr algn="ctr"/>
            <a:r>
              <a:rPr lang="en-US" sz="2800" dirty="0"/>
              <a:t>Milestone 4: Complete a Mission Using the State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225BE-01CB-4C74-90E1-5D9377BC6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Current state machine is a representation </a:t>
            </a:r>
            <a:r>
              <a:rPr lang="en-US" sz="2000" dirty="0" err="1"/>
              <a:t>fo</a:t>
            </a:r>
            <a:r>
              <a:rPr lang="en-US" sz="2000" dirty="0"/>
              <a:t> the requirements of the system</a:t>
            </a:r>
          </a:p>
          <a:p>
            <a:r>
              <a:rPr lang="en-US" sz="2000" dirty="0"/>
              <a:t>Demo mission to display the effectiveness of the system to complete each mission </a:t>
            </a:r>
            <a:r>
              <a:rPr lang="en-US" sz="2000" dirty="0" err="1"/>
              <a:t>phas</a:t>
            </a:r>
            <a:r>
              <a:rPr lang="en-US" sz="2000" dirty="0"/>
              <a:t> and  move into the next state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3930078-0D34-4DE4-B88B-9E01E9704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692113"/>
            <a:ext cx="6250769" cy="331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66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200</Words>
  <Application>Microsoft Office PowerPoint</Application>
  <PresentationFormat>Widescreen</PresentationFormat>
  <Paragraphs>39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Milestone 3: Overview</vt:lpstr>
      <vt:lpstr>Main Success Scenario</vt:lpstr>
      <vt:lpstr>Autonomous GPS arrival and retreat</vt:lpstr>
      <vt:lpstr>Enhancing Safety Capabilities</vt:lpstr>
      <vt:lpstr>Demo</vt:lpstr>
      <vt:lpstr>Milestone 4: Overview</vt:lpstr>
      <vt:lpstr>Milestone 4: Image Tracking Implementation</vt:lpstr>
      <vt:lpstr>Milestone 4: Complete a Mission Using the State Machine</vt:lpstr>
      <vt:lpstr>Questions?</vt:lpstr>
      <vt:lpstr>Backup Slides</vt:lpstr>
      <vt:lpstr>Wire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Swanson</dc:creator>
  <cp:lastModifiedBy>Andrea Swanson</cp:lastModifiedBy>
  <cp:revision>2</cp:revision>
  <dcterms:created xsi:type="dcterms:W3CDTF">2019-12-06T20:17:01Z</dcterms:created>
  <dcterms:modified xsi:type="dcterms:W3CDTF">2019-12-06T20:27:28Z</dcterms:modified>
</cp:coreProperties>
</file>