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1262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6FAE97-0222-4C17-A8B5-2E668E7415B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66A39D-C2C1-41B1-95ED-C0D33A32CC7E}">
      <dgm:prSet/>
      <dgm:spPr/>
      <dgm:t>
        <a:bodyPr/>
        <a:lstStyle/>
        <a:p>
          <a:r>
            <a:rPr lang="en-US"/>
            <a:t>Compare and Select Technical Tools</a:t>
          </a:r>
        </a:p>
      </dgm:t>
    </dgm:pt>
    <dgm:pt modelId="{615B0BB7-9DC1-4C49-9D5F-C846FEC4E922}" type="parTrans" cxnId="{F6DCF8B5-2E88-4523-B0CD-4709119BB68C}">
      <dgm:prSet/>
      <dgm:spPr/>
      <dgm:t>
        <a:bodyPr/>
        <a:lstStyle/>
        <a:p>
          <a:endParaRPr lang="en-US"/>
        </a:p>
      </dgm:t>
    </dgm:pt>
    <dgm:pt modelId="{EE74BE86-3561-4590-B573-9EC80AF5A42C}" type="sibTrans" cxnId="{F6DCF8B5-2E88-4523-B0CD-4709119BB68C}">
      <dgm:prSet/>
      <dgm:spPr/>
      <dgm:t>
        <a:bodyPr/>
        <a:lstStyle/>
        <a:p>
          <a:endParaRPr lang="en-US"/>
        </a:p>
      </dgm:t>
    </dgm:pt>
    <dgm:pt modelId="{8E350C95-D5E5-49A1-AEA8-80D976772C94}">
      <dgm:prSet/>
      <dgm:spPr/>
      <dgm:t>
        <a:bodyPr/>
        <a:lstStyle/>
        <a:p>
          <a:r>
            <a:rPr lang="en-US"/>
            <a:t>Compare and Select Collaboration Tools</a:t>
          </a:r>
        </a:p>
      </dgm:t>
    </dgm:pt>
    <dgm:pt modelId="{2BA51C4D-08BE-4A14-B79E-1C56C5BAB173}" type="parTrans" cxnId="{BAD6BA47-D02F-4463-B14E-C1436CC8C395}">
      <dgm:prSet/>
      <dgm:spPr/>
      <dgm:t>
        <a:bodyPr/>
        <a:lstStyle/>
        <a:p>
          <a:endParaRPr lang="en-US"/>
        </a:p>
      </dgm:t>
    </dgm:pt>
    <dgm:pt modelId="{9FE27EA5-726F-47C1-89EE-80216A4A2506}" type="sibTrans" cxnId="{BAD6BA47-D02F-4463-B14E-C1436CC8C395}">
      <dgm:prSet/>
      <dgm:spPr/>
      <dgm:t>
        <a:bodyPr/>
        <a:lstStyle/>
        <a:p>
          <a:endParaRPr lang="en-US"/>
        </a:p>
      </dgm:t>
    </dgm:pt>
    <dgm:pt modelId="{07F3A72B-9A03-4585-A051-1C8862C17C00}">
      <dgm:prSet/>
      <dgm:spPr/>
      <dgm:t>
        <a:bodyPr/>
        <a:lstStyle/>
        <a:p>
          <a:r>
            <a:rPr lang="en-US"/>
            <a:t>Raspberry Pi to Pixhawk Radio Demonstration</a:t>
          </a:r>
        </a:p>
      </dgm:t>
    </dgm:pt>
    <dgm:pt modelId="{E7E1ADB9-5542-4BE7-802D-F15E09BB65A6}" type="parTrans" cxnId="{777A0136-4FFF-401B-B5FF-D967CC8D4D67}">
      <dgm:prSet/>
      <dgm:spPr/>
      <dgm:t>
        <a:bodyPr/>
        <a:lstStyle/>
        <a:p>
          <a:endParaRPr lang="en-US"/>
        </a:p>
      </dgm:t>
    </dgm:pt>
    <dgm:pt modelId="{DF91199F-C971-4A42-BB12-B548859E2887}" type="sibTrans" cxnId="{777A0136-4FFF-401B-B5FF-D967CC8D4D67}">
      <dgm:prSet/>
      <dgm:spPr/>
      <dgm:t>
        <a:bodyPr/>
        <a:lstStyle/>
        <a:p>
          <a:endParaRPr lang="en-US"/>
        </a:p>
      </dgm:t>
    </dgm:pt>
    <dgm:pt modelId="{A32FB8CC-6458-42A5-BB0F-0682AFC950F8}">
      <dgm:prSet/>
      <dgm:spPr/>
      <dgm:t>
        <a:bodyPr/>
        <a:lstStyle/>
        <a:p>
          <a:r>
            <a:rPr lang="en-US"/>
            <a:t>Create Requirements Document, Design Document, Test Plan</a:t>
          </a:r>
        </a:p>
      </dgm:t>
    </dgm:pt>
    <dgm:pt modelId="{9C109FAE-53AB-4EB1-8BD4-9AFB49B3B280}" type="parTrans" cxnId="{5A21B3ED-985E-4A55-86A3-ABE30C15E538}">
      <dgm:prSet/>
      <dgm:spPr/>
      <dgm:t>
        <a:bodyPr/>
        <a:lstStyle/>
        <a:p>
          <a:endParaRPr lang="en-US"/>
        </a:p>
      </dgm:t>
    </dgm:pt>
    <dgm:pt modelId="{B68D51BA-E15F-4353-95A9-BD84E6E4BC56}" type="sibTrans" cxnId="{5A21B3ED-985E-4A55-86A3-ABE30C15E538}">
      <dgm:prSet/>
      <dgm:spPr/>
      <dgm:t>
        <a:bodyPr/>
        <a:lstStyle/>
        <a:p>
          <a:endParaRPr lang="en-US"/>
        </a:p>
      </dgm:t>
    </dgm:pt>
    <dgm:pt modelId="{0CE77D2D-FC56-4D3B-B519-AA7AB59FD430}" type="pres">
      <dgm:prSet presAssocID="{B86FAE97-0222-4C17-A8B5-2E668E7415BE}" presName="root" presStyleCnt="0">
        <dgm:presLayoutVars>
          <dgm:dir/>
          <dgm:resizeHandles val="exact"/>
        </dgm:presLayoutVars>
      </dgm:prSet>
      <dgm:spPr/>
    </dgm:pt>
    <dgm:pt modelId="{04FD4ACD-6988-46A8-829C-354C82085326}" type="pres">
      <dgm:prSet presAssocID="{C066A39D-C2C1-41B1-95ED-C0D33A32CC7E}" presName="compNode" presStyleCnt="0"/>
      <dgm:spPr/>
    </dgm:pt>
    <dgm:pt modelId="{03478B70-CCB3-4CFB-82EF-2A5CDDE9D7CC}" type="pres">
      <dgm:prSet presAssocID="{C066A39D-C2C1-41B1-95ED-C0D33A32CC7E}" presName="bgRect" presStyleLbl="bgShp" presStyleIdx="0" presStyleCnt="4"/>
      <dgm:spPr/>
    </dgm:pt>
    <dgm:pt modelId="{6183C30A-471D-4334-A75D-7F60924595D8}" type="pres">
      <dgm:prSet presAssocID="{C066A39D-C2C1-41B1-95ED-C0D33A32CC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AB74FC9-0B32-46BF-B1ED-71A8597FA8AA}" type="pres">
      <dgm:prSet presAssocID="{C066A39D-C2C1-41B1-95ED-C0D33A32CC7E}" presName="spaceRect" presStyleCnt="0"/>
      <dgm:spPr/>
    </dgm:pt>
    <dgm:pt modelId="{67E18235-7E1D-463B-9ACA-1B36E2115C74}" type="pres">
      <dgm:prSet presAssocID="{C066A39D-C2C1-41B1-95ED-C0D33A32CC7E}" presName="parTx" presStyleLbl="revTx" presStyleIdx="0" presStyleCnt="4">
        <dgm:presLayoutVars>
          <dgm:chMax val="0"/>
          <dgm:chPref val="0"/>
        </dgm:presLayoutVars>
      </dgm:prSet>
      <dgm:spPr/>
    </dgm:pt>
    <dgm:pt modelId="{94ABEC07-6485-4AE2-BB65-93399F354764}" type="pres">
      <dgm:prSet presAssocID="{EE74BE86-3561-4590-B573-9EC80AF5A42C}" presName="sibTrans" presStyleCnt="0"/>
      <dgm:spPr/>
    </dgm:pt>
    <dgm:pt modelId="{1BE201F1-A8A6-4B2C-B544-271A218C1144}" type="pres">
      <dgm:prSet presAssocID="{8E350C95-D5E5-49A1-AEA8-80D976772C94}" presName="compNode" presStyleCnt="0"/>
      <dgm:spPr/>
    </dgm:pt>
    <dgm:pt modelId="{9507C556-AF7F-49AD-8121-6F72E0CB6B17}" type="pres">
      <dgm:prSet presAssocID="{8E350C95-D5E5-49A1-AEA8-80D976772C94}" presName="bgRect" presStyleLbl="bgShp" presStyleIdx="1" presStyleCnt="4"/>
      <dgm:spPr/>
    </dgm:pt>
    <dgm:pt modelId="{98943D63-A91D-4D34-B10D-4DA6E61770C2}" type="pres">
      <dgm:prSet presAssocID="{8E350C95-D5E5-49A1-AEA8-80D976772C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A100F98-0465-44F6-A06E-6B3B4081B0E3}" type="pres">
      <dgm:prSet presAssocID="{8E350C95-D5E5-49A1-AEA8-80D976772C94}" presName="spaceRect" presStyleCnt="0"/>
      <dgm:spPr/>
    </dgm:pt>
    <dgm:pt modelId="{E501B0FC-1E69-465F-B592-06A77D23F5E5}" type="pres">
      <dgm:prSet presAssocID="{8E350C95-D5E5-49A1-AEA8-80D976772C94}" presName="parTx" presStyleLbl="revTx" presStyleIdx="1" presStyleCnt="4">
        <dgm:presLayoutVars>
          <dgm:chMax val="0"/>
          <dgm:chPref val="0"/>
        </dgm:presLayoutVars>
      </dgm:prSet>
      <dgm:spPr/>
    </dgm:pt>
    <dgm:pt modelId="{0B20EE56-9050-4F08-975E-85E8F648A4CD}" type="pres">
      <dgm:prSet presAssocID="{9FE27EA5-726F-47C1-89EE-80216A4A2506}" presName="sibTrans" presStyleCnt="0"/>
      <dgm:spPr/>
    </dgm:pt>
    <dgm:pt modelId="{317D39F3-BBD7-46E8-A910-CF63FB12C588}" type="pres">
      <dgm:prSet presAssocID="{07F3A72B-9A03-4585-A051-1C8862C17C00}" presName="compNode" presStyleCnt="0"/>
      <dgm:spPr/>
    </dgm:pt>
    <dgm:pt modelId="{5BF52ED0-CD3D-45A6-B0A5-FBC77A31CB4E}" type="pres">
      <dgm:prSet presAssocID="{07F3A72B-9A03-4585-A051-1C8862C17C00}" presName="bgRect" presStyleLbl="bgShp" presStyleIdx="2" presStyleCnt="4"/>
      <dgm:spPr/>
    </dgm:pt>
    <dgm:pt modelId="{CAE52794-562A-4F8E-8FC5-335D1F8EFA48}" type="pres">
      <dgm:prSet presAssocID="{07F3A72B-9A03-4585-A051-1C8862C17C0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0B54278B-B7D7-4397-B7E1-A606E7658041}" type="pres">
      <dgm:prSet presAssocID="{07F3A72B-9A03-4585-A051-1C8862C17C00}" presName="spaceRect" presStyleCnt="0"/>
      <dgm:spPr/>
    </dgm:pt>
    <dgm:pt modelId="{74E16769-A9E8-4A76-B163-465592587A81}" type="pres">
      <dgm:prSet presAssocID="{07F3A72B-9A03-4585-A051-1C8862C17C00}" presName="parTx" presStyleLbl="revTx" presStyleIdx="2" presStyleCnt="4">
        <dgm:presLayoutVars>
          <dgm:chMax val="0"/>
          <dgm:chPref val="0"/>
        </dgm:presLayoutVars>
      </dgm:prSet>
      <dgm:spPr/>
    </dgm:pt>
    <dgm:pt modelId="{1AA56E2D-DBD3-4045-B884-DAA52A90B34C}" type="pres">
      <dgm:prSet presAssocID="{DF91199F-C971-4A42-BB12-B548859E2887}" presName="sibTrans" presStyleCnt="0"/>
      <dgm:spPr/>
    </dgm:pt>
    <dgm:pt modelId="{2AFA32FB-3B73-4185-AFC5-02E71F11EB68}" type="pres">
      <dgm:prSet presAssocID="{A32FB8CC-6458-42A5-BB0F-0682AFC950F8}" presName="compNode" presStyleCnt="0"/>
      <dgm:spPr/>
    </dgm:pt>
    <dgm:pt modelId="{3CC3F452-574D-49B5-A3EB-CE552EE8D662}" type="pres">
      <dgm:prSet presAssocID="{A32FB8CC-6458-42A5-BB0F-0682AFC950F8}" presName="bgRect" presStyleLbl="bgShp" presStyleIdx="3" presStyleCnt="4"/>
      <dgm:spPr/>
    </dgm:pt>
    <dgm:pt modelId="{CA4312D1-32B5-4C8E-91E1-686CAD1DD272}" type="pres">
      <dgm:prSet presAssocID="{A32FB8CC-6458-42A5-BB0F-0682AFC950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7F87CA4-4F63-41A8-BF66-F19AE5E3FE1B}" type="pres">
      <dgm:prSet presAssocID="{A32FB8CC-6458-42A5-BB0F-0682AFC950F8}" presName="spaceRect" presStyleCnt="0"/>
      <dgm:spPr/>
    </dgm:pt>
    <dgm:pt modelId="{B207E7F1-EFAB-46C2-B5F7-6CA315174D9F}" type="pres">
      <dgm:prSet presAssocID="{A32FB8CC-6458-42A5-BB0F-0682AFC950F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58A830D-70B0-4F84-809B-70E6ADF5C6A1}" type="presOf" srcId="{B86FAE97-0222-4C17-A8B5-2E668E7415BE}" destId="{0CE77D2D-FC56-4D3B-B519-AA7AB59FD430}" srcOrd="0" destOrd="0" presId="urn:microsoft.com/office/officeart/2018/2/layout/IconVerticalSolidList"/>
    <dgm:cxn modelId="{B596F12F-79E0-4056-BED4-63533DB26995}" type="presOf" srcId="{8E350C95-D5E5-49A1-AEA8-80D976772C94}" destId="{E501B0FC-1E69-465F-B592-06A77D23F5E5}" srcOrd="0" destOrd="0" presId="urn:microsoft.com/office/officeart/2018/2/layout/IconVerticalSolidList"/>
    <dgm:cxn modelId="{1CAF9B33-8010-4784-9A39-C28AE0EDFFF9}" type="presOf" srcId="{07F3A72B-9A03-4585-A051-1C8862C17C00}" destId="{74E16769-A9E8-4A76-B163-465592587A81}" srcOrd="0" destOrd="0" presId="urn:microsoft.com/office/officeart/2018/2/layout/IconVerticalSolidList"/>
    <dgm:cxn modelId="{777A0136-4FFF-401B-B5FF-D967CC8D4D67}" srcId="{B86FAE97-0222-4C17-A8B5-2E668E7415BE}" destId="{07F3A72B-9A03-4585-A051-1C8862C17C00}" srcOrd="2" destOrd="0" parTransId="{E7E1ADB9-5542-4BE7-802D-F15E09BB65A6}" sibTransId="{DF91199F-C971-4A42-BB12-B548859E2887}"/>
    <dgm:cxn modelId="{BAD6BA47-D02F-4463-B14E-C1436CC8C395}" srcId="{B86FAE97-0222-4C17-A8B5-2E668E7415BE}" destId="{8E350C95-D5E5-49A1-AEA8-80D976772C94}" srcOrd="1" destOrd="0" parTransId="{2BA51C4D-08BE-4A14-B79E-1C56C5BAB173}" sibTransId="{9FE27EA5-726F-47C1-89EE-80216A4A2506}"/>
    <dgm:cxn modelId="{F6DCF8B5-2E88-4523-B0CD-4709119BB68C}" srcId="{B86FAE97-0222-4C17-A8B5-2E668E7415BE}" destId="{C066A39D-C2C1-41B1-95ED-C0D33A32CC7E}" srcOrd="0" destOrd="0" parTransId="{615B0BB7-9DC1-4C49-9D5F-C846FEC4E922}" sibTransId="{EE74BE86-3561-4590-B573-9EC80AF5A42C}"/>
    <dgm:cxn modelId="{379F8BC2-3381-423F-9201-F875E804674E}" type="presOf" srcId="{C066A39D-C2C1-41B1-95ED-C0D33A32CC7E}" destId="{67E18235-7E1D-463B-9ACA-1B36E2115C74}" srcOrd="0" destOrd="0" presId="urn:microsoft.com/office/officeart/2018/2/layout/IconVerticalSolidList"/>
    <dgm:cxn modelId="{85438FCC-18B7-4F4B-831A-8F15AD0B4495}" type="presOf" srcId="{A32FB8CC-6458-42A5-BB0F-0682AFC950F8}" destId="{B207E7F1-EFAB-46C2-B5F7-6CA315174D9F}" srcOrd="0" destOrd="0" presId="urn:microsoft.com/office/officeart/2018/2/layout/IconVerticalSolidList"/>
    <dgm:cxn modelId="{5A21B3ED-985E-4A55-86A3-ABE30C15E538}" srcId="{B86FAE97-0222-4C17-A8B5-2E668E7415BE}" destId="{A32FB8CC-6458-42A5-BB0F-0682AFC950F8}" srcOrd="3" destOrd="0" parTransId="{9C109FAE-53AB-4EB1-8BD4-9AFB49B3B280}" sibTransId="{B68D51BA-E15F-4353-95A9-BD84E6E4BC56}"/>
    <dgm:cxn modelId="{CD9BB60D-0DB9-45BD-A714-41783FA77B4A}" type="presParOf" srcId="{0CE77D2D-FC56-4D3B-B519-AA7AB59FD430}" destId="{04FD4ACD-6988-46A8-829C-354C82085326}" srcOrd="0" destOrd="0" presId="urn:microsoft.com/office/officeart/2018/2/layout/IconVerticalSolidList"/>
    <dgm:cxn modelId="{99B6F11C-6E5B-4A52-B324-D5B57D10CD7D}" type="presParOf" srcId="{04FD4ACD-6988-46A8-829C-354C82085326}" destId="{03478B70-CCB3-4CFB-82EF-2A5CDDE9D7CC}" srcOrd="0" destOrd="0" presId="urn:microsoft.com/office/officeart/2018/2/layout/IconVerticalSolidList"/>
    <dgm:cxn modelId="{1BC10236-329A-48CC-B876-4D20F797E274}" type="presParOf" srcId="{04FD4ACD-6988-46A8-829C-354C82085326}" destId="{6183C30A-471D-4334-A75D-7F60924595D8}" srcOrd="1" destOrd="0" presId="urn:microsoft.com/office/officeart/2018/2/layout/IconVerticalSolidList"/>
    <dgm:cxn modelId="{7E202D49-EC83-453D-83BE-9551F0C56EAD}" type="presParOf" srcId="{04FD4ACD-6988-46A8-829C-354C82085326}" destId="{6AB74FC9-0B32-46BF-B1ED-71A8597FA8AA}" srcOrd="2" destOrd="0" presId="urn:microsoft.com/office/officeart/2018/2/layout/IconVerticalSolidList"/>
    <dgm:cxn modelId="{1DEFA5CE-E5EB-44CD-A740-2250BDC50E35}" type="presParOf" srcId="{04FD4ACD-6988-46A8-829C-354C82085326}" destId="{67E18235-7E1D-463B-9ACA-1B36E2115C74}" srcOrd="3" destOrd="0" presId="urn:microsoft.com/office/officeart/2018/2/layout/IconVerticalSolidList"/>
    <dgm:cxn modelId="{50BE5E2C-2F84-48B1-A705-FCCBD875C88E}" type="presParOf" srcId="{0CE77D2D-FC56-4D3B-B519-AA7AB59FD430}" destId="{94ABEC07-6485-4AE2-BB65-93399F354764}" srcOrd="1" destOrd="0" presId="urn:microsoft.com/office/officeart/2018/2/layout/IconVerticalSolidList"/>
    <dgm:cxn modelId="{E137743B-85FD-4610-BCC3-0B624E95C2BF}" type="presParOf" srcId="{0CE77D2D-FC56-4D3B-B519-AA7AB59FD430}" destId="{1BE201F1-A8A6-4B2C-B544-271A218C1144}" srcOrd="2" destOrd="0" presId="urn:microsoft.com/office/officeart/2018/2/layout/IconVerticalSolidList"/>
    <dgm:cxn modelId="{E74CA95F-9913-40FF-ACF5-DF7AE44C565B}" type="presParOf" srcId="{1BE201F1-A8A6-4B2C-B544-271A218C1144}" destId="{9507C556-AF7F-49AD-8121-6F72E0CB6B17}" srcOrd="0" destOrd="0" presId="urn:microsoft.com/office/officeart/2018/2/layout/IconVerticalSolidList"/>
    <dgm:cxn modelId="{0F5E2BAB-B411-45DA-A1D7-0D47E92EEC5A}" type="presParOf" srcId="{1BE201F1-A8A6-4B2C-B544-271A218C1144}" destId="{98943D63-A91D-4D34-B10D-4DA6E61770C2}" srcOrd="1" destOrd="0" presId="urn:microsoft.com/office/officeart/2018/2/layout/IconVerticalSolidList"/>
    <dgm:cxn modelId="{8236F6A6-A972-438C-97BD-5B124A9DCDDA}" type="presParOf" srcId="{1BE201F1-A8A6-4B2C-B544-271A218C1144}" destId="{1A100F98-0465-44F6-A06E-6B3B4081B0E3}" srcOrd="2" destOrd="0" presId="urn:microsoft.com/office/officeart/2018/2/layout/IconVerticalSolidList"/>
    <dgm:cxn modelId="{F1285AAE-2DFD-46E2-947A-3416B4A84BC6}" type="presParOf" srcId="{1BE201F1-A8A6-4B2C-B544-271A218C1144}" destId="{E501B0FC-1E69-465F-B592-06A77D23F5E5}" srcOrd="3" destOrd="0" presId="urn:microsoft.com/office/officeart/2018/2/layout/IconVerticalSolidList"/>
    <dgm:cxn modelId="{5C929B18-EAB4-408D-AD94-D518113E2ACD}" type="presParOf" srcId="{0CE77D2D-FC56-4D3B-B519-AA7AB59FD430}" destId="{0B20EE56-9050-4F08-975E-85E8F648A4CD}" srcOrd="3" destOrd="0" presId="urn:microsoft.com/office/officeart/2018/2/layout/IconVerticalSolidList"/>
    <dgm:cxn modelId="{3EEFB22D-5F63-4B26-B90A-85F0B70CD387}" type="presParOf" srcId="{0CE77D2D-FC56-4D3B-B519-AA7AB59FD430}" destId="{317D39F3-BBD7-46E8-A910-CF63FB12C588}" srcOrd="4" destOrd="0" presId="urn:microsoft.com/office/officeart/2018/2/layout/IconVerticalSolidList"/>
    <dgm:cxn modelId="{7CF99F78-0C3A-4CA7-957B-C5D9651CAE4A}" type="presParOf" srcId="{317D39F3-BBD7-46E8-A910-CF63FB12C588}" destId="{5BF52ED0-CD3D-45A6-B0A5-FBC77A31CB4E}" srcOrd="0" destOrd="0" presId="urn:microsoft.com/office/officeart/2018/2/layout/IconVerticalSolidList"/>
    <dgm:cxn modelId="{C9A35D35-0202-473F-B4B6-4956B243DB95}" type="presParOf" srcId="{317D39F3-BBD7-46E8-A910-CF63FB12C588}" destId="{CAE52794-562A-4F8E-8FC5-335D1F8EFA48}" srcOrd="1" destOrd="0" presId="urn:microsoft.com/office/officeart/2018/2/layout/IconVerticalSolidList"/>
    <dgm:cxn modelId="{DCD6B29D-AEDA-4B43-8FF6-A0CE86563F9D}" type="presParOf" srcId="{317D39F3-BBD7-46E8-A910-CF63FB12C588}" destId="{0B54278B-B7D7-4397-B7E1-A606E7658041}" srcOrd="2" destOrd="0" presId="urn:microsoft.com/office/officeart/2018/2/layout/IconVerticalSolidList"/>
    <dgm:cxn modelId="{9655B1AC-801C-4031-9A43-D18865649949}" type="presParOf" srcId="{317D39F3-BBD7-46E8-A910-CF63FB12C588}" destId="{74E16769-A9E8-4A76-B163-465592587A81}" srcOrd="3" destOrd="0" presId="urn:microsoft.com/office/officeart/2018/2/layout/IconVerticalSolidList"/>
    <dgm:cxn modelId="{3F809535-60AC-44F9-BA48-6E2764BF4D5D}" type="presParOf" srcId="{0CE77D2D-FC56-4D3B-B519-AA7AB59FD430}" destId="{1AA56E2D-DBD3-4045-B884-DAA52A90B34C}" srcOrd="5" destOrd="0" presId="urn:microsoft.com/office/officeart/2018/2/layout/IconVerticalSolidList"/>
    <dgm:cxn modelId="{696AE21A-38E5-45E1-AA48-CAD6435DE61F}" type="presParOf" srcId="{0CE77D2D-FC56-4D3B-B519-AA7AB59FD430}" destId="{2AFA32FB-3B73-4185-AFC5-02E71F11EB68}" srcOrd="6" destOrd="0" presId="urn:microsoft.com/office/officeart/2018/2/layout/IconVerticalSolidList"/>
    <dgm:cxn modelId="{4A09586D-F289-4EEB-8683-31E8539A28BE}" type="presParOf" srcId="{2AFA32FB-3B73-4185-AFC5-02E71F11EB68}" destId="{3CC3F452-574D-49B5-A3EB-CE552EE8D662}" srcOrd="0" destOrd="0" presId="urn:microsoft.com/office/officeart/2018/2/layout/IconVerticalSolidList"/>
    <dgm:cxn modelId="{ADE4BBA9-3513-4869-9322-A859D847118F}" type="presParOf" srcId="{2AFA32FB-3B73-4185-AFC5-02E71F11EB68}" destId="{CA4312D1-32B5-4C8E-91E1-686CAD1DD272}" srcOrd="1" destOrd="0" presId="urn:microsoft.com/office/officeart/2018/2/layout/IconVerticalSolidList"/>
    <dgm:cxn modelId="{47E253E8-9FA4-477F-BAFE-AE5752471491}" type="presParOf" srcId="{2AFA32FB-3B73-4185-AFC5-02E71F11EB68}" destId="{77F87CA4-4F63-41A8-BF66-F19AE5E3FE1B}" srcOrd="2" destOrd="0" presId="urn:microsoft.com/office/officeart/2018/2/layout/IconVerticalSolidList"/>
    <dgm:cxn modelId="{C435E19E-B325-40EE-BF1C-B558190F1C83}" type="presParOf" srcId="{2AFA32FB-3B73-4185-AFC5-02E71F11EB68}" destId="{B207E7F1-EFAB-46C2-B5F7-6CA315174D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DB3D92-795D-42B5-A2FB-52CBAEBCBF6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806558-C2BB-4BD0-B5C8-2B101E3F7C63}">
      <dgm:prSet/>
      <dgm:spPr/>
      <dgm:t>
        <a:bodyPr/>
        <a:lstStyle/>
        <a:p>
          <a:r>
            <a:rPr lang="en-US" dirty="0"/>
            <a:t>Shared </a:t>
          </a:r>
          <a:r>
            <a:rPr lang="en-US" dirty="0" err="1"/>
            <a:t>Wifi</a:t>
          </a:r>
          <a:r>
            <a:rPr lang="en-US" dirty="0"/>
            <a:t> Network ruled out</a:t>
          </a:r>
        </a:p>
      </dgm:t>
    </dgm:pt>
    <dgm:pt modelId="{388C10BD-EB5E-4921-AE95-4537AFC332AA}" type="parTrans" cxnId="{F92C542F-963A-4583-8ADF-653CA2198C43}">
      <dgm:prSet/>
      <dgm:spPr/>
      <dgm:t>
        <a:bodyPr/>
        <a:lstStyle/>
        <a:p>
          <a:endParaRPr lang="en-US"/>
        </a:p>
      </dgm:t>
    </dgm:pt>
    <dgm:pt modelId="{80B01103-5F0A-4FAA-B904-02E51206109C}" type="sibTrans" cxnId="{F92C542F-963A-4583-8ADF-653CA2198C43}">
      <dgm:prSet phldrT="01"/>
      <dgm:spPr/>
      <dgm:t>
        <a:bodyPr/>
        <a:lstStyle/>
        <a:p>
          <a:endParaRPr lang="en-US"/>
        </a:p>
      </dgm:t>
    </dgm:pt>
    <dgm:pt modelId="{A0957B01-A27B-4107-8699-1FAE2E39678B}">
      <dgm:prSet/>
      <dgm:spPr/>
      <dgm:t>
        <a:bodyPr/>
        <a:lstStyle/>
        <a:p>
          <a:r>
            <a:rPr lang="en-US"/>
            <a:t>Primary Approach: Independent Radio</a:t>
          </a:r>
        </a:p>
      </dgm:t>
    </dgm:pt>
    <dgm:pt modelId="{61BFB32D-F8F0-4A1E-B6FD-62D4F2FB4199}" type="parTrans" cxnId="{F9553810-4F6B-4168-9834-5C674EF5EE02}">
      <dgm:prSet/>
      <dgm:spPr/>
      <dgm:t>
        <a:bodyPr/>
        <a:lstStyle/>
        <a:p>
          <a:endParaRPr lang="en-US"/>
        </a:p>
      </dgm:t>
    </dgm:pt>
    <dgm:pt modelId="{E3D77CF5-0457-457B-B2FB-99F1F84B4401}" type="sibTrans" cxnId="{F9553810-4F6B-4168-9834-5C674EF5EE02}">
      <dgm:prSet phldrT="03"/>
      <dgm:spPr/>
      <dgm:t>
        <a:bodyPr/>
        <a:lstStyle/>
        <a:p>
          <a:endParaRPr lang="en-US"/>
        </a:p>
      </dgm:t>
    </dgm:pt>
    <dgm:pt modelId="{87C5B36B-5F6A-46D5-AB3B-FB520859DD9B}">
      <dgm:prSet/>
      <dgm:spPr/>
      <dgm:t>
        <a:bodyPr/>
        <a:lstStyle/>
        <a:p>
          <a:r>
            <a:rPr lang="en-US" dirty="0"/>
            <a:t>Secondary Approach: Mobile </a:t>
          </a:r>
          <a:r>
            <a:rPr lang="en-US" dirty="0" err="1"/>
            <a:t>Wifi</a:t>
          </a:r>
          <a:r>
            <a:rPr lang="en-US" dirty="0"/>
            <a:t> network on both the mothership and the drone</a:t>
          </a:r>
        </a:p>
      </dgm:t>
    </dgm:pt>
    <dgm:pt modelId="{01AEA968-8D92-40CF-9F38-13156A5C98BB}" type="parTrans" cxnId="{7A789C0C-2B6C-4010-A924-622299F821EB}">
      <dgm:prSet/>
      <dgm:spPr/>
      <dgm:t>
        <a:bodyPr/>
        <a:lstStyle/>
        <a:p>
          <a:endParaRPr lang="en-US"/>
        </a:p>
      </dgm:t>
    </dgm:pt>
    <dgm:pt modelId="{6047FC43-315B-4563-B412-7499E27590C5}" type="sibTrans" cxnId="{7A789C0C-2B6C-4010-A924-622299F821EB}">
      <dgm:prSet phldrT="04"/>
      <dgm:spPr/>
      <dgm:t>
        <a:bodyPr/>
        <a:lstStyle/>
        <a:p>
          <a:endParaRPr lang="en-US"/>
        </a:p>
      </dgm:t>
    </dgm:pt>
    <dgm:pt modelId="{4277D3DA-81DF-458B-942F-A28E7A3326E5}">
      <dgm:prSet/>
      <dgm:spPr/>
      <dgm:t>
        <a:bodyPr/>
        <a:lstStyle/>
        <a:p>
          <a:r>
            <a:rPr lang="en-US" dirty="0"/>
            <a:t>Using </a:t>
          </a:r>
          <a:r>
            <a:rPr lang="en-US" dirty="0" err="1"/>
            <a:t>Pixhawk</a:t>
          </a:r>
          <a:r>
            <a:rPr lang="en-US" dirty="0"/>
            <a:t> Radio to send data between mothership and drone due to </a:t>
          </a:r>
          <a:r>
            <a:rPr lang="en-US" dirty="0" err="1"/>
            <a:t>Pixhawk</a:t>
          </a:r>
          <a:r>
            <a:rPr lang="en-US" dirty="0"/>
            <a:t> Software communication limitations ruled out</a:t>
          </a:r>
        </a:p>
      </dgm:t>
    </dgm:pt>
    <dgm:pt modelId="{415B4F9F-F7DA-4988-A8F0-38FBA718CA4F}" type="sibTrans" cxnId="{948DAE68-363C-4F53-AE70-92FB857F5E0E}">
      <dgm:prSet phldrT="02"/>
      <dgm:spPr/>
      <dgm:t>
        <a:bodyPr/>
        <a:lstStyle/>
        <a:p>
          <a:endParaRPr lang="en-US"/>
        </a:p>
      </dgm:t>
    </dgm:pt>
    <dgm:pt modelId="{81994767-B39C-4CA6-8174-4BE5B80C37ED}" type="parTrans" cxnId="{948DAE68-363C-4F53-AE70-92FB857F5E0E}">
      <dgm:prSet/>
      <dgm:spPr/>
      <dgm:t>
        <a:bodyPr/>
        <a:lstStyle/>
        <a:p>
          <a:endParaRPr lang="en-US"/>
        </a:p>
      </dgm:t>
    </dgm:pt>
    <dgm:pt modelId="{ACC82C25-27BA-4796-AD85-C0268D317C34}" type="pres">
      <dgm:prSet presAssocID="{D4DB3D92-795D-42B5-A2FB-52CBAEBCBF68}" presName="linear" presStyleCnt="0">
        <dgm:presLayoutVars>
          <dgm:animLvl val="lvl"/>
          <dgm:resizeHandles val="exact"/>
        </dgm:presLayoutVars>
      </dgm:prSet>
      <dgm:spPr/>
    </dgm:pt>
    <dgm:pt modelId="{DAE754F9-E0FD-4453-8F56-30DB0469E9EC}" type="pres">
      <dgm:prSet presAssocID="{43806558-C2BB-4BD0-B5C8-2B101E3F7C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7EB391F-44EC-49D4-B9F6-017BF8913101}" type="pres">
      <dgm:prSet presAssocID="{80B01103-5F0A-4FAA-B904-02E51206109C}" presName="spacer" presStyleCnt="0"/>
      <dgm:spPr/>
    </dgm:pt>
    <dgm:pt modelId="{DA0A0F4F-0697-4691-958E-64C22142BD75}" type="pres">
      <dgm:prSet presAssocID="{4277D3DA-81DF-458B-942F-A28E7A3326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F86329-5DF2-46B6-B28B-DA228460F0D7}" type="pres">
      <dgm:prSet presAssocID="{415B4F9F-F7DA-4988-A8F0-38FBA718CA4F}" presName="spacer" presStyleCnt="0"/>
      <dgm:spPr/>
    </dgm:pt>
    <dgm:pt modelId="{1F1E334A-C0B3-487E-92D6-AEBB543835FA}" type="pres">
      <dgm:prSet presAssocID="{A0957B01-A27B-4107-8699-1FAE2E39678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C1E1280-6FF9-4CCE-BB0C-72153AF07E54}" type="pres">
      <dgm:prSet presAssocID="{E3D77CF5-0457-457B-B2FB-99F1F84B4401}" presName="spacer" presStyleCnt="0"/>
      <dgm:spPr/>
    </dgm:pt>
    <dgm:pt modelId="{7D0F2445-17DB-4B6B-881B-02B160B4308D}" type="pres">
      <dgm:prSet presAssocID="{87C5B36B-5F6A-46D5-AB3B-FB520859DD9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12BA107-F221-4C4D-8A97-9E8A43DFDEAA}" type="presOf" srcId="{87C5B36B-5F6A-46D5-AB3B-FB520859DD9B}" destId="{7D0F2445-17DB-4B6B-881B-02B160B4308D}" srcOrd="0" destOrd="0" presId="urn:microsoft.com/office/officeart/2005/8/layout/vList2"/>
    <dgm:cxn modelId="{8E11280A-3892-4F70-993D-7939D38E3C96}" type="presOf" srcId="{D4DB3D92-795D-42B5-A2FB-52CBAEBCBF68}" destId="{ACC82C25-27BA-4796-AD85-C0268D317C34}" srcOrd="0" destOrd="0" presId="urn:microsoft.com/office/officeart/2005/8/layout/vList2"/>
    <dgm:cxn modelId="{7A789C0C-2B6C-4010-A924-622299F821EB}" srcId="{D4DB3D92-795D-42B5-A2FB-52CBAEBCBF68}" destId="{87C5B36B-5F6A-46D5-AB3B-FB520859DD9B}" srcOrd="3" destOrd="0" parTransId="{01AEA968-8D92-40CF-9F38-13156A5C98BB}" sibTransId="{6047FC43-315B-4563-B412-7499E27590C5}"/>
    <dgm:cxn modelId="{F9553810-4F6B-4168-9834-5C674EF5EE02}" srcId="{D4DB3D92-795D-42B5-A2FB-52CBAEBCBF68}" destId="{A0957B01-A27B-4107-8699-1FAE2E39678B}" srcOrd="2" destOrd="0" parTransId="{61BFB32D-F8F0-4A1E-B6FD-62D4F2FB4199}" sibTransId="{E3D77CF5-0457-457B-B2FB-99F1F84B4401}"/>
    <dgm:cxn modelId="{F92C542F-963A-4583-8ADF-653CA2198C43}" srcId="{D4DB3D92-795D-42B5-A2FB-52CBAEBCBF68}" destId="{43806558-C2BB-4BD0-B5C8-2B101E3F7C63}" srcOrd="0" destOrd="0" parTransId="{388C10BD-EB5E-4921-AE95-4537AFC332AA}" sibTransId="{80B01103-5F0A-4FAA-B904-02E51206109C}"/>
    <dgm:cxn modelId="{948DAE68-363C-4F53-AE70-92FB857F5E0E}" srcId="{D4DB3D92-795D-42B5-A2FB-52CBAEBCBF68}" destId="{4277D3DA-81DF-458B-942F-A28E7A3326E5}" srcOrd="1" destOrd="0" parTransId="{81994767-B39C-4CA6-8174-4BE5B80C37ED}" sibTransId="{415B4F9F-F7DA-4988-A8F0-38FBA718CA4F}"/>
    <dgm:cxn modelId="{9EC66593-B77C-4B84-B45C-190401B91516}" type="presOf" srcId="{A0957B01-A27B-4107-8699-1FAE2E39678B}" destId="{1F1E334A-C0B3-487E-92D6-AEBB543835FA}" srcOrd="0" destOrd="0" presId="urn:microsoft.com/office/officeart/2005/8/layout/vList2"/>
    <dgm:cxn modelId="{A8B2A2B6-142B-49B7-9BCB-441F14261552}" type="presOf" srcId="{43806558-C2BB-4BD0-B5C8-2B101E3F7C63}" destId="{DAE754F9-E0FD-4453-8F56-30DB0469E9EC}" srcOrd="0" destOrd="0" presId="urn:microsoft.com/office/officeart/2005/8/layout/vList2"/>
    <dgm:cxn modelId="{BF1F1FFA-CC35-48BE-99EE-38A547AC50E5}" type="presOf" srcId="{4277D3DA-81DF-458B-942F-A28E7A3326E5}" destId="{DA0A0F4F-0697-4691-958E-64C22142BD75}" srcOrd="0" destOrd="0" presId="urn:microsoft.com/office/officeart/2005/8/layout/vList2"/>
    <dgm:cxn modelId="{CC203EE2-F024-44B0-A634-ABA95618A6CF}" type="presParOf" srcId="{ACC82C25-27BA-4796-AD85-C0268D317C34}" destId="{DAE754F9-E0FD-4453-8F56-30DB0469E9EC}" srcOrd="0" destOrd="0" presId="urn:microsoft.com/office/officeart/2005/8/layout/vList2"/>
    <dgm:cxn modelId="{A57E0876-E5DE-4C20-B3F8-0C0D3AD3FC7A}" type="presParOf" srcId="{ACC82C25-27BA-4796-AD85-C0268D317C34}" destId="{67EB391F-44EC-49D4-B9F6-017BF8913101}" srcOrd="1" destOrd="0" presId="urn:microsoft.com/office/officeart/2005/8/layout/vList2"/>
    <dgm:cxn modelId="{4B2171BB-EF4A-4FF5-87DF-5C2E85034ACC}" type="presParOf" srcId="{ACC82C25-27BA-4796-AD85-C0268D317C34}" destId="{DA0A0F4F-0697-4691-958E-64C22142BD75}" srcOrd="2" destOrd="0" presId="urn:microsoft.com/office/officeart/2005/8/layout/vList2"/>
    <dgm:cxn modelId="{FD90D170-9ED8-495A-9199-9E6E8062B654}" type="presParOf" srcId="{ACC82C25-27BA-4796-AD85-C0268D317C34}" destId="{C8F86329-5DF2-46B6-B28B-DA228460F0D7}" srcOrd="3" destOrd="0" presId="urn:microsoft.com/office/officeart/2005/8/layout/vList2"/>
    <dgm:cxn modelId="{1B237047-D53D-4E32-8E32-B044266F8C50}" type="presParOf" srcId="{ACC82C25-27BA-4796-AD85-C0268D317C34}" destId="{1F1E334A-C0B3-487E-92D6-AEBB543835FA}" srcOrd="4" destOrd="0" presId="urn:microsoft.com/office/officeart/2005/8/layout/vList2"/>
    <dgm:cxn modelId="{ACD39FDF-7CDD-49C8-BB3D-83D6CB4F2E0D}" type="presParOf" srcId="{ACC82C25-27BA-4796-AD85-C0268D317C34}" destId="{DC1E1280-6FF9-4CCE-BB0C-72153AF07E54}" srcOrd="5" destOrd="0" presId="urn:microsoft.com/office/officeart/2005/8/layout/vList2"/>
    <dgm:cxn modelId="{02EF910D-6D4F-48C7-92DF-12483540DBE4}" type="presParOf" srcId="{ACC82C25-27BA-4796-AD85-C0268D317C34}" destId="{7D0F2445-17DB-4B6B-881B-02B160B4308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F99F4F-E0E6-41CE-8316-5EA507A0049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DA0BB2-633A-4050-8B1E-B0A76EC68AA8}">
      <dgm:prSet/>
      <dgm:spPr/>
      <dgm:t>
        <a:bodyPr/>
        <a:lstStyle/>
        <a:p>
          <a:pPr>
            <a:defRPr b="1"/>
          </a:pPr>
          <a:r>
            <a:rPr lang="en-US"/>
            <a:t>Revision Tracking</a:t>
          </a:r>
        </a:p>
      </dgm:t>
    </dgm:pt>
    <dgm:pt modelId="{792E3966-5A73-4DF6-A372-E339E289F8C4}" type="parTrans" cxnId="{4F455296-751E-4C5D-8201-6DD1D66B20FC}">
      <dgm:prSet/>
      <dgm:spPr/>
      <dgm:t>
        <a:bodyPr/>
        <a:lstStyle/>
        <a:p>
          <a:endParaRPr lang="en-US"/>
        </a:p>
      </dgm:t>
    </dgm:pt>
    <dgm:pt modelId="{8D5FC46B-9A9E-4AFF-B68E-CA8059D37D72}" type="sibTrans" cxnId="{4F455296-751E-4C5D-8201-6DD1D66B20FC}">
      <dgm:prSet/>
      <dgm:spPr/>
      <dgm:t>
        <a:bodyPr/>
        <a:lstStyle/>
        <a:p>
          <a:endParaRPr lang="en-US"/>
        </a:p>
      </dgm:t>
    </dgm:pt>
    <dgm:pt modelId="{4CEF58D4-96E2-4727-B7B2-F280FCC55950}">
      <dgm:prSet/>
      <dgm:spPr/>
      <dgm:t>
        <a:bodyPr/>
        <a:lstStyle/>
        <a:p>
          <a:r>
            <a:rPr lang="en-US"/>
            <a:t>Github </a:t>
          </a:r>
        </a:p>
      </dgm:t>
    </dgm:pt>
    <dgm:pt modelId="{0D81E1C9-B3C5-40C9-9D8C-ACB58F0D712B}" type="parTrans" cxnId="{4C0FFE9D-22D7-4C28-8B59-E7D3C96DF14A}">
      <dgm:prSet/>
      <dgm:spPr/>
      <dgm:t>
        <a:bodyPr/>
        <a:lstStyle/>
        <a:p>
          <a:endParaRPr lang="en-US"/>
        </a:p>
      </dgm:t>
    </dgm:pt>
    <dgm:pt modelId="{9E0B96AC-7BEE-4404-A82E-AB03703C6125}" type="sibTrans" cxnId="{4C0FFE9D-22D7-4C28-8B59-E7D3C96DF14A}">
      <dgm:prSet/>
      <dgm:spPr/>
      <dgm:t>
        <a:bodyPr/>
        <a:lstStyle/>
        <a:p>
          <a:endParaRPr lang="en-US"/>
        </a:p>
      </dgm:t>
    </dgm:pt>
    <dgm:pt modelId="{55BF02E9-0AB1-4715-8291-62C5F19DE68B}">
      <dgm:prSet/>
      <dgm:spPr/>
      <dgm:t>
        <a:bodyPr/>
        <a:lstStyle/>
        <a:p>
          <a:pPr>
            <a:defRPr b="1"/>
          </a:pPr>
          <a:r>
            <a:rPr lang="en-US"/>
            <a:t>Team Communication</a:t>
          </a:r>
        </a:p>
      </dgm:t>
    </dgm:pt>
    <dgm:pt modelId="{F379CD77-ADE0-43A8-A046-260E044A766A}" type="parTrans" cxnId="{A848FFC3-030E-4007-B05B-58450DD99491}">
      <dgm:prSet/>
      <dgm:spPr/>
      <dgm:t>
        <a:bodyPr/>
        <a:lstStyle/>
        <a:p>
          <a:endParaRPr lang="en-US"/>
        </a:p>
      </dgm:t>
    </dgm:pt>
    <dgm:pt modelId="{AF832384-5B02-4BC7-90AD-F5CB87740761}" type="sibTrans" cxnId="{A848FFC3-030E-4007-B05B-58450DD99491}">
      <dgm:prSet/>
      <dgm:spPr/>
      <dgm:t>
        <a:bodyPr/>
        <a:lstStyle/>
        <a:p>
          <a:endParaRPr lang="en-US"/>
        </a:p>
      </dgm:t>
    </dgm:pt>
    <dgm:pt modelId="{A2426C3E-AEE4-41C1-93F7-5793726DAB8C}">
      <dgm:prSet/>
      <dgm:spPr/>
      <dgm:t>
        <a:bodyPr/>
        <a:lstStyle/>
        <a:p>
          <a:r>
            <a:rPr lang="en-US"/>
            <a:t>Slack</a:t>
          </a:r>
        </a:p>
      </dgm:t>
    </dgm:pt>
    <dgm:pt modelId="{1CC5B285-EA40-46EE-9E4F-EEB9F7B99F88}" type="parTrans" cxnId="{4042A116-4004-47F6-9732-42F268D8BF82}">
      <dgm:prSet/>
      <dgm:spPr/>
      <dgm:t>
        <a:bodyPr/>
        <a:lstStyle/>
        <a:p>
          <a:endParaRPr lang="en-US"/>
        </a:p>
      </dgm:t>
    </dgm:pt>
    <dgm:pt modelId="{7D6872A6-DC33-4CF5-9685-0AC85C7D24FA}" type="sibTrans" cxnId="{4042A116-4004-47F6-9732-42F268D8BF82}">
      <dgm:prSet/>
      <dgm:spPr/>
      <dgm:t>
        <a:bodyPr/>
        <a:lstStyle/>
        <a:p>
          <a:endParaRPr lang="en-US"/>
        </a:p>
      </dgm:t>
    </dgm:pt>
    <dgm:pt modelId="{825EFCB0-D0E5-4F2A-A8C9-049DC13BEF48}">
      <dgm:prSet/>
      <dgm:spPr/>
      <dgm:t>
        <a:bodyPr/>
        <a:lstStyle/>
        <a:p>
          <a:pPr>
            <a:defRPr b="1"/>
          </a:pPr>
          <a:r>
            <a:rPr lang="en-US"/>
            <a:t>Team wide documentation</a:t>
          </a:r>
        </a:p>
      </dgm:t>
    </dgm:pt>
    <dgm:pt modelId="{8FD48499-9BD3-409F-9DD6-11EF5726FD7F}" type="parTrans" cxnId="{E6736D43-A2A7-4619-9167-12ACE288BD54}">
      <dgm:prSet/>
      <dgm:spPr/>
      <dgm:t>
        <a:bodyPr/>
        <a:lstStyle/>
        <a:p>
          <a:endParaRPr lang="en-US"/>
        </a:p>
      </dgm:t>
    </dgm:pt>
    <dgm:pt modelId="{17585675-1671-4433-97F3-1A9A00AFB4A6}" type="sibTrans" cxnId="{E6736D43-A2A7-4619-9167-12ACE288BD54}">
      <dgm:prSet/>
      <dgm:spPr/>
      <dgm:t>
        <a:bodyPr/>
        <a:lstStyle/>
        <a:p>
          <a:endParaRPr lang="en-US"/>
        </a:p>
      </dgm:t>
    </dgm:pt>
    <dgm:pt modelId="{75F57516-5A8B-4233-B512-FA298AE12C6A}">
      <dgm:prSet/>
      <dgm:spPr/>
      <dgm:t>
        <a:bodyPr/>
        <a:lstStyle/>
        <a:p>
          <a:r>
            <a:rPr lang="en-US"/>
            <a:t>Google Drive</a:t>
          </a:r>
        </a:p>
      </dgm:t>
    </dgm:pt>
    <dgm:pt modelId="{DA26220B-2D1E-4AE5-A741-55230E101E66}" type="parTrans" cxnId="{B5B38739-E4B5-4949-BB5E-F83CF36C6840}">
      <dgm:prSet/>
      <dgm:spPr/>
      <dgm:t>
        <a:bodyPr/>
        <a:lstStyle/>
        <a:p>
          <a:endParaRPr lang="en-US"/>
        </a:p>
      </dgm:t>
    </dgm:pt>
    <dgm:pt modelId="{F618CCD0-E5BC-4786-8CD4-F39C5431E09F}" type="sibTrans" cxnId="{B5B38739-E4B5-4949-BB5E-F83CF36C6840}">
      <dgm:prSet/>
      <dgm:spPr/>
      <dgm:t>
        <a:bodyPr/>
        <a:lstStyle/>
        <a:p>
          <a:endParaRPr lang="en-US"/>
        </a:p>
      </dgm:t>
    </dgm:pt>
    <dgm:pt modelId="{75F65E42-0E75-44E8-9737-5B5485EC709A}" type="pres">
      <dgm:prSet presAssocID="{39F99F4F-E0E6-41CE-8316-5EA507A00497}" presName="root" presStyleCnt="0">
        <dgm:presLayoutVars>
          <dgm:dir/>
          <dgm:resizeHandles val="exact"/>
        </dgm:presLayoutVars>
      </dgm:prSet>
      <dgm:spPr/>
    </dgm:pt>
    <dgm:pt modelId="{91716514-B3AB-4A47-B329-E328D6F0CF01}" type="pres">
      <dgm:prSet presAssocID="{DBDA0BB2-633A-4050-8B1E-B0A76EC68AA8}" presName="compNode" presStyleCnt="0"/>
      <dgm:spPr/>
    </dgm:pt>
    <dgm:pt modelId="{26C589E1-96D1-443F-98AE-7C6297E1BA84}" type="pres">
      <dgm:prSet presAssocID="{DBDA0BB2-633A-4050-8B1E-B0A76EC68A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agement"/>
        </a:ext>
      </dgm:extLst>
    </dgm:pt>
    <dgm:pt modelId="{20665BE2-5894-4BFF-95CB-0DEDFF77E798}" type="pres">
      <dgm:prSet presAssocID="{DBDA0BB2-633A-4050-8B1E-B0A76EC68AA8}" presName="iconSpace" presStyleCnt="0"/>
      <dgm:spPr/>
    </dgm:pt>
    <dgm:pt modelId="{6D9E74F0-07F2-43D0-8AE8-BE1CC9825926}" type="pres">
      <dgm:prSet presAssocID="{DBDA0BB2-633A-4050-8B1E-B0A76EC68AA8}" presName="parTx" presStyleLbl="revTx" presStyleIdx="0" presStyleCnt="6">
        <dgm:presLayoutVars>
          <dgm:chMax val="0"/>
          <dgm:chPref val="0"/>
        </dgm:presLayoutVars>
      </dgm:prSet>
      <dgm:spPr/>
    </dgm:pt>
    <dgm:pt modelId="{71B9D623-61D1-4213-A182-D340115CAF33}" type="pres">
      <dgm:prSet presAssocID="{DBDA0BB2-633A-4050-8B1E-B0A76EC68AA8}" presName="txSpace" presStyleCnt="0"/>
      <dgm:spPr/>
    </dgm:pt>
    <dgm:pt modelId="{326D2B2D-97EC-4111-AA08-CFC4A35DFC54}" type="pres">
      <dgm:prSet presAssocID="{DBDA0BB2-633A-4050-8B1E-B0A76EC68AA8}" presName="desTx" presStyleLbl="revTx" presStyleIdx="1" presStyleCnt="6">
        <dgm:presLayoutVars/>
      </dgm:prSet>
      <dgm:spPr/>
    </dgm:pt>
    <dgm:pt modelId="{92C957C3-6D1B-4E65-B293-1A8413B39365}" type="pres">
      <dgm:prSet presAssocID="{8D5FC46B-9A9E-4AFF-B68E-CA8059D37D72}" presName="sibTrans" presStyleCnt="0"/>
      <dgm:spPr/>
    </dgm:pt>
    <dgm:pt modelId="{73B2126D-A282-427C-BA44-BCA33CE46B8D}" type="pres">
      <dgm:prSet presAssocID="{55BF02E9-0AB1-4715-8291-62C5F19DE68B}" presName="compNode" presStyleCnt="0"/>
      <dgm:spPr/>
    </dgm:pt>
    <dgm:pt modelId="{6DFB03AA-7B69-4958-8280-9E0926B09474}" type="pres">
      <dgm:prSet presAssocID="{55BF02E9-0AB1-4715-8291-62C5F19DE6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983D8B2-A7FB-48AA-B1F7-EF1112BD4B73}" type="pres">
      <dgm:prSet presAssocID="{55BF02E9-0AB1-4715-8291-62C5F19DE68B}" presName="iconSpace" presStyleCnt="0"/>
      <dgm:spPr/>
    </dgm:pt>
    <dgm:pt modelId="{B32F7682-1D28-435E-AE40-6BA98209DE6C}" type="pres">
      <dgm:prSet presAssocID="{55BF02E9-0AB1-4715-8291-62C5F19DE68B}" presName="parTx" presStyleLbl="revTx" presStyleIdx="2" presStyleCnt="6">
        <dgm:presLayoutVars>
          <dgm:chMax val="0"/>
          <dgm:chPref val="0"/>
        </dgm:presLayoutVars>
      </dgm:prSet>
      <dgm:spPr/>
    </dgm:pt>
    <dgm:pt modelId="{4EF67EF5-FAEF-411E-991E-253476F35B35}" type="pres">
      <dgm:prSet presAssocID="{55BF02E9-0AB1-4715-8291-62C5F19DE68B}" presName="txSpace" presStyleCnt="0"/>
      <dgm:spPr/>
    </dgm:pt>
    <dgm:pt modelId="{F969F47B-D4EA-4B92-87B2-1851F350E94E}" type="pres">
      <dgm:prSet presAssocID="{55BF02E9-0AB1-4715-8291-62C5F19DE68B}" presName="desTx" presStyleLbl="revTx" presStyleIdx="3" presStyleCnt="6">
        <dgm:presLayoutVars/>
      </dgm:prSet>
      <dgm:spPr/>
    </dgm:pt>
    <dgm:pt modelId="{AD3A6230-EF22-4429-8BB7-3F72E353F2D0}" type="pres">
      <dgm:prSet presAssocID="{AF832384-5B02-4BC7-90AD-F5CB87740761}" presName="sibTrans" presStyleCnt="0"/>
      <dgm:spPr/>
    </dgm:pt>
    <dgm:pt modelId="{E14713C4-8F48-4F58-90A9-32011420A659}" type="pres">
      <dgm:prSet presAssocID="{825EFCB0-D0E5-4F2A-A8C9-049DC13BEF48}" presName="compNode" presStyleCnt="0"/>
      <dgm:spPr/>
    </dgm:pt>
    <dgm:pt modelId="{8970379F-20CD-4ACA-82A6-2C09751FBCB6}" type="pres">
      <dgm:prSet presAssocID="{825EFCB0-D0E5-4F2A-A8C9-049DC13BEF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638DF08-D5EA-4E77-B204-6783B1815516}" type="pres">
      <dgm:prSet presAssocID="{825EFCB0-D0E5-4F2A-A8C9-049DC13BEF48}" presName="iconSpace" presStyleCnt="0"/>
      <dgm:spPr/>
    </dgm:pt>
    <dgm:pt modelId="{A11BF3E8-2B3D-424A-9A12-A8CAABCF40F9}" type="pres">
      <dgm:prSet presAssocID="{825EFCB0-D0E5-4F2A-A8C9-049DC13BEF48}" presName="parTx" presStyleLbl="revTx" presStyleIdx="4" presStyleCnt="6">
        <dgm:presLayoutVars>
          <dgm:chMax val="0"/>
          <dgm:chPref val="0"/>
        </dgm:presLayoutVars>
      </dgm:prSet>
      <dgm:spPr/>
    </dgm:pt>
    <dgm:pt modelId="{47FD4A69-882C-4B48-AFE3-E2C2E381B463}" type="pres">
      <dgm:prSet presAssocID="{825EFCB0-D0E5-4F2A-A8C9-049DC13BEF48}" presName="txSpace" presStyleCnt="0"/>
      <dgm:spPr/>
    </dgm:pt>
    <dgm:pt modelId="{ABF84321-09B1-4F49-85FB-C6ED59F19E7E}" type="pres">
      <dgm:prSet presAssocID="{825EFCB0-D0E5-4F2A-A8C9-049DC13BEF48}" presName="desTx" presStyleLbl="revTx" presStyleIdx="5" presStyleCnt="6">
        <dgm:presLayoutVars/>
      </dgm:prSet>
      <dgm:spPr/>
    </dgm:pt>
  </dgm:ptLst>
  <dgm:cxnLst>
    <dgm:cxn modelId="{A324BE0D-FAAB-4E15-A0DF-589041405174}" type="presOf" srcId="{DBDA0BB2-633A-4050-8B1E-B0A76EC68AA8}" destId="{6D9E74F0-07F2-43D0-8AE8-BE1CC9825926}" srcOrd="0" destOrd="0" presId="urn:microsoft.com/office/officeart/2018/5/layout/CenteredIconLabelDescriptionList"/>
    <dgm:cxn modelId="{4042A116-4004-47F6-9732-42F268D8BF82}" srcId="{55BF02E9-0AB1-4715-8291-62C5F19DE68B}" destId="{A2426C3E-AEE4-41C1-93F7-5793726DAB8C}" srcOrd="0" destOrd="0" parTransId="{1CC5B285-EA40-46EE-9E4F-EEB9F7B99F88}" sibTransId="{7D6872A6-DC33-4CF5-9685-0AC85C7D24FA}"/>
    <dgm:cxn modelId="{433D6C23-6731-4B03-A571-60C95A7A7C6E}" type="presOf" srcId="{A2426C3E-AEE4-41C1-93F7-5793726DAB8C}" destId="{F969F47B-D4EA-4B92-87B2-1851F350E94E}" srcOrd="0" destOrd="0" presId="urn:microsoft.com/office/officeart/2018/5/layout/CenteredIconLabelDescriptionList"/>
    <dgm:cxn modelId="{B5B38739-E4B5-4949-BB5E-F83CF36C6840}" srcId="{825EFCB0-D0E5-4F2A-A8C9-049DC13BEF48}" destId="{75F57516-5A8B-4233-B512-FA298AE12C6A}" srcOrd="0" destOrd="0" parTransId="{DA26220B-2D1E-4AE5-A741-55230E101E66}" sibTransId="{F618CCD0-E5BC-4786-8CD4-F39C5431E09F}"/>
    <dgm:cxn modelId="{E6736D43-A2A7-4619-9167-12ACE288BD54}" srcId="{39F99F4F-E0E6-41CE-8316-5EA507A00497}" destId="{825EFCB0-D0E5-4F2A-A8C9-049DC13BEF48}" srcOrd="2" destOrd="0" parTransId="{8FD48499-9BD3-409F-9DD6-11EF5726FD7F}" sibTransId="{17585675-1671-4433-97F3-1A9A00AFB4A6}"/>
    <dgm:cxn modelId="{828B074E-9962-4957-9F5F-3294D71F5A72}" type="presOf" srcId="{39F99F4F-E0E6-41CE-8316-5EA507A00497}" destId="{75F65E42-0E75-44E8-9737-5B5485EC709A}" srcOrd="0" destOrd="0" presId="urn:microsoft.com/office/officeart/2018/5/layout/CenteredIconLabelDescriptionList"/>
    <dgm:cxn modelId="{48061153-9769-45A7-8681-8946CA9275CD}" type="presOf" srcId="{825EFCB0-D0E5-4F2A-A8C9-049DC13BEF48}" destId="{A11BF3E8-2B3D-424A-9A12-A8CAABCF40F9}" srcOrd="0" destOrd="0" presId="urn:microsoft.com/office/officeart/2018/5/layout/CenteredIconLabelDescriptionList"/>
    <dgm:cxn modelId="{E86DC079-EC9B-4A69-A1C0-BF49E385FF08}" type="presOf" srcId="{75F57516-5A8B-4233-B512-FA298AE12C6A}" destId="{ABF84321-09B1-4F49-85FB-C6ED59F19E7E}" srcOrd="0" destOrd="0" presId="urn:microsoft.com/office/officeart/2018/5/layout/CenteredIconLabelDescriptionList"/>
    <dgm:cxn modelId="{4F455296-751E-4C5D-8201-6DD1D66B20FC}" srcId="{39F99F4F-E0E6-41CE-8316-5EA507A00497}" destId="{DBDA0BB2-633A-4050-8B1E-B0A76EC68AA8}" srcOrd="0" destOrd="0" parTransId="{792E3966-5A73-4DF6-A372-E339E289F8C4}" sibTransId="{8D5FC46B-9A9E-4AFF-B68E-CA8059D37D72}"/>
    <dgm:cxn modelId="{4C0FFE9D-22D7-4C28-8B59-E7D3C96DF14A}" srcId="{DBDA0BB2-633A-4050-8B1E-B0A76EC68AA8}" destId="{4CEF58D4-96E2-4727-B7B2-F280FCC55950}" srcOrd="0" destOrd="0" parTransId="{0D81E1C9-B3C5-40C9-9D8C-ACB58F0D712B}" sibTransId="{9E0B96AC-7BEE-4404-A82E-AB03703C6125}"/>
    <dgm:cxn modelId="{A848FFC3-030E-4007-B05B-58450DD99491}" srcId="{39F99F4F-E0E6-41CE-8316-5EA507A00497}" destId="{55BF02E9-0AB1-4715-8291-62C5F19DE68B}" srcOrd="1" destOrd="0" parTransId="{F379CD77-ADE0-43A8-A046-260E044A766A}" sibTransId="{AF832384-5B02-4BC7-90AD-F5CB87740761}"/>
    <dgm:cxn modelId="{9062CFCD-D173-413E-AE5D-9D0AA2670B84}" type="presOf" srcId="{4CEF58D4-96E2-4727-B7B2-F280FCC55950}" destId="{326D2B2D-97EC-4111-AA08-CFC4A35DFC54}" srcOrd="0" destOrd="0" presId="urn:microsoft.com/office/officeart/2018/5/layout/CenteredIconLabelDescriptionList"/>
    <dgm:cxn modelId="{EB2107D7-8692-43F1-942D-291A5EDF6FFE}" type="presOf" srcId="{55BF02E9-0AB1-4715-8291-62C5F19DE68B}" destId="{B32F7682-1D28-435E-AE40-6BA98209DE6C}" srcOrd="0" destOrd="0" presId="urn:microsoft.com/office/officeart/2018/5/layout/CenteredIconLabelDescriptionList"/>
    <dgm:cxn modelId="{531F9021-4999-4E6F-B306-D958BAA348BB}" type="presParOf" srcId="{75F65E42-0E75-44E8-9737-5B5485EC709A}" destId="{91716514-B3AB-4A47-B329-E328D6F0CF01}" srcOrd="0" destOrd="0" presId="urn:microsoft.com/office/officeart/2018/5/layout/CenteredIconLabelDescriptionList"/>
    <dgm:cxn modelId="{38873D25-3A79-466B-935B-68CDCB70F3C0}" type="presParOf" srcId="{91716514-B3AB-4A47-B329-E328D6F0CF01}" destId="{26C589E1-96D1-443F-98AE-7C6297E1BA84}" srcOrd="0" destOrd="0" presId="urn:microsoft.com/office/officeart/2018/5/layout/CenteredIconLabelDescriptionList"/>
    <dgm:cxn modelId="{7447B975-B82A-48DC-B1A8-A5B17765FD6D}" type="presParOf" srcId="{91716514-B3AB-4A47-B329-E328D6F0CF01}" destId="{20665BE2-5894-4BFF-95CB-0DEDFF77E798}" srcOrd="1" destOrd="0" presId="urn:microsoft.com/office/officeart/2018/5/layout/CenteredIconLabelDescriptionList"/>
    <dgm:cxn modelId="{744BAFC8-5EB4-4AFC-8801-89D22DDF1119}" type="presParOf" srcId="{91716514-B3AB-4A47-B329-E328D6F0CF01}" destId="{6D9E74F0-07F2-43D0-8AE8-BE1CC9825926}" srcOrd="2" destOrd="0" presId="urn:microsoft.com/office/officeart/2018/5/layout/CenteredIconLabelDescriptionList"/>
    <dgm:cxn modelId="{264DBBF7-1130-4F40-860C-3AB9108ABD51}" type="presParOf" srcId="{91716514-B3AB-4A47-B329-E328D6F0CF01}" destId="{71B9D623-61D1-4213-A182-D340115CAF33}" srcOrd="3" destOrd="0" presId="urn:microsoft.com/office/officeart/2018/5/layout/CenteredIconLabelDescriptionList"/>
    <dgm:cxn modelId="{814D971D-49CA-4A98-A9C7-B70D8EFF84E4}" type="presParOf" srcId="{91716514-B3AB-4A47-B329-E328D6F0CF01}" destId="{326D2B2D-97EC-4111-AA08-CFC4A35DFC54}" srcOrd="4" destOrd="0" presId="urn:microsoft.com/office/officeart/2018/5/layout/CenteredIconLabelDescriptionList"/>
    <dgm:cxn modelId="{055C5EBF-37D9-40B8-98AE-5FB48ADD1915}" type="presParOf" srcId="{75F65E42-0E75-44E8-9737-5B5485EC709A}" destId="{92C957C3-6D1B-4E65-B293-1A8413B39365}" srcOrd="1" destOrd="0" presId="urn:microsoft.com/office/officeart/2018/5/layout/CenteredIconLabelDescriptionList"/>
    <dgm:cxn modelId="{773A28E8-0C2C-4DBC-8EC1-B8865B93586F}" type="presParOf" srcId="{75F65E42-0E75-44E8-9737-5B5485EC709A}" destId="{73B2126D-A282-427C-BA44-BCA33CE46B8D}" srcOrd="2" destOrd="0" presId="urn:microsoft.com/office/officeart/2018/5/layout/CenteredIconLabelDescriptionList"/>
    <dgm:cxn modelId="{33CD1429-FCCE-4E1B-B7DD-82978AE2B702}" type="presParOf" srcId="{73B2126D-A282-427C-BA44-BCA33CE46B8D}" destId="{6DFB03AA-7B69-4958-8280-9E0926B09474}" srcOrd="0" destOrd="0" presId="urn:microsoft.com/office/officeart/2018/5/layout/CenteredIconLabelDescriptionList"/>
    <dgm:cxn modelId="{799BB0AF-DAE6-4EA4-964B-7E194F4C2396}" type="presParOf" srcId="{73B2126D-A282-427C-BA44-BCA33CE46B8D}" destId="{A983D8B2-A7FB-48AA-B1F7-EF1112BD4B73}" srcOrd="1" destOrd="0" presId="urn:microsoft.com/office/officeart/2018/5/layout/CenteredIconLabelDescriptionList"/>
    <dgm:cxn modelId="{F1800502-886B-42BD-B349-11059BC77896}" type="presParOf" srcId="{73B2126D-A282-427C-BA44-BCA33CE46B8D}" destId="{B32F7682-1D28-435E-AE40-6BA98209DE6C}" srcOrd="2" destOrd="0" presId="urn:microsoft.com/office/officeart/2018/5/layout/CenteredIconLabelDescriptionList"/>
    <dgm:cxn modelId="{9E38BB88-342C-4B69-8F90-0E8F7A66FFBA}" type="presParOf" srcId="{73B2126D-A282-427C-BA44-BCA33CE46B8D}" destId="{4EF67EF5-FAEF-411E-991E-253476F35B35}" srcOrd="3" destOrd="0" presId="urn:microsoft.com/office/officeart/2018/5/layout/CenteredIconLabelDescriptionList"/>
    <dgm:cxn modelId="{BDB0A28B-67F0-428B-95FD-F61B468BFC6F}" type="presParOf" srcId="{73B2126D-A282-427C-BA44-BCA33CE46B8D}" destId="{F969F47B-D4EA-4B92-87B2-1851F350E94E}" srcOrd="4" destOrd="0" presId="urn:microsoft.com/office/officeart/2018/5/layout/CenteredIconLabelDescriptionList"/>
    <dgm:cxn modelId="{33EBA4B6-EC73-4DB1-9569-B6E71D982F8E}" type="presParOf" srcId="{75F65E42-0E75-44E8-9737-5B5485EC709A}" destId="{AD3A6230-EF22-4429-8BB7-3F72E353F2D0}" srcOrd="3" destOrd="0" presId="urn:microsoft.com/office/officeart/2018/5/layout/CenteredIconLabelDescriptionList"/>
    <dgm:cxn modelId="{6E7B8724-4419-4AD4-81DA-0630ED211144}" type="presParOf" srcId="{75F65E42-0E75-44E8-9737-5B5485EC709A}" destId="{E14713C4-8F48-4F58-90A9-32011420A659}" srcOrd="4" destOrd="0" presId="urn:microsoft.com/office/officeart/2018/5/layout/CenteredIconLabelDescriptionList"/>
    <dgm:cxn modelId="{D4377C08-2E01-414F-952F-3F3A07E4A5A9}" type="presParOf" srcId="{E14713C4-8F48-4F58-90A9-32011420A659}" destId="{8970379F-20CD-4ACA-82A6-2C09751FBCB6}" srcOrd="0" destOrd="0" presId="urn:microsoft.com/office/officeart/2018/5/layout/CenteredIconLabelDescriptionList"/>
    <dgm:cxn modelId="{8AC247B2-0E12-4313-A0F4-0A3EB99AC0F7}" type="presParOf" srcId="{E14713C4-8F48-4F58-90A9-32011420A659}" destId="{6638DF08-D5EA-4E77-B204-6783B1815516}" srcOrd="1" destOrd="0" presId="urn:microsoft.com/office/officeart/2018/5/layout/CenteredIconLabelDescriptionList"/>
    <dgm:cxn modelId="{CAC7FC0E-0146-41A9-B32B-99161B76CB00}" type="presParOf" srcId="{E14713C4-8F48-4F58-90A9-32011420A659}" destId="{A11BF3E8-2B3D-424A-9A12-A8CAABCF40F9}" srcOrd="2" destOrd="0" presId="urn:microsoft.com/office/officeart/2018/5/layout/CenteredIconLabelDescriptionList"/>
    <dgm:cxn modelId="{3962C693-660D-465B-9724-3F551B738A09}" type="presParOf" srcId="{E14713C4-8F48-4F58-90A9-32011420A659}" destId="{47FD4A69-882C-4B48-AFE3-E2C2E381B463}" srcOrd="3" destOrd="0" presId="urn:microsoft.com/office/officeart/2018/5/layout/CenteredIconLabelDescriptionList"/>
    <dgm:cxn modelId="{7CE78793-E1F8-4E9E-975B-68FAAF29BF8B}" type="presParOf" srcId="{E14713C4-8F48-4F58-90A9-32011420A659}" destId="{ABF84321-09B1-4F49-85FB-C6ED59F19E7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6F7432-D90C-42FD-83F1-66BF414F83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672B80-6DC4-4B30-B0DC-3F6DEA6499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target payload location can be processed and accepted</a:t>
          </a:r>
        </a:p>
      </dgm:t>
    </dgm:pt>
    <dgm:pt modelId="{C3BB7961-61E9-45B1-9ECF-E53986B6A4BC}" type="parTrans" cxnId="{9D45524C-C4C9-4AF1-AC40-709C74971BE8}">
      <dgm:prSet/>
      <dgm:spPr/>
      <dgm:t>
        <a:bodyPr/>
        <a:lstStyle/>
        <a:p>
          <a:endParaRPr lang="en-US"/>
        </a:p>
      </dgm:t>
    </dgm:pt>
    <dgm:pt modelId="{4D4DB15C-0014-4E0A-9585-99B50943356F}" type="sibTrans" cxnId="{9D45524C-C4C9-4AF1-AC40-709C74971BE8}">
      <dgm:prSet phldrT="1" phldr="0"/>
      <dgm:spPr/>
      <dgm:t>
        <a:bodyPr/>
        <a:lstStyle/>
        <a:p>
          <a:endParaRPr lang="en-US"/>
        </a:p>
      </dgm:t>
    </dgm:pt>
    <dgm:pt modelId="{24E55651-F036-43D0-A28F-B731CD5F53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that system can transition between state based on GPS location/sensors</a:t>
          </a:r>
        </a:p>
      </dgm:t>
    </dgm:pt>
    <dgm:pt modelId="{740F88C6-326A-471C-8C85-AB170157B769}" type="parTrans" cxnId="{846A1753-17B6-48B1-B2AC-2CD1730E2ADA}">
      <dgm:prSet/>
      <dgm:spPr/>
      <dgm:t>
        <a:bodyPr/>
        <a:lstStyle/>
        <a:p>
          <a:endParaRPr lang="en-US"/>
        </a:p>
      </dgm:t>
    </dgm:pt>
    <dgm:pt modelId="{4EE3CB3E-FB55-44D7-9F6A-670E71005215}" type="sibTrans" cxnId="{846A1753-17B6-48B1-B2AC-2CD1730E2ADA}">
      <dgm:prSet phldrT="2" phldr="0"/>
      <dgm:spPr/>
      <dgm:t>
        <a:bodyPr/>
        <a:lstStyle/>
        <a:p>
          <a:endParaRPr lang="en-US"/>
        </a:p>
      </dgm:t>
    </dgm:pt>
    <dgm:pt modelId="{3C49E6F6-7280-4E51-A35F-B1E651A5BE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that the system acts appropriately based on system state</a:t>
          </a:r>
        </a:p>
      </dgm:t>
    </dgm:pt>
    <dgm:pt modelId="{B2EC6D9C-D48F-4D9B-8089-9E3F6476B61C}" type="parTrans" cxnId="{034FA26C-E52B-4F25-81CE-4D978C4AE50A}">
      <dgm:prSet/>
      <dgm:spPr/>
      <dgm:t>
        <a:bodyPr/>
        <a:lstStyle/>
        <a:p>
          <a:endParaRPr lang="en-US"/>
        </a:p>
      </dgm:t>
    </dgm:pt>
    <dgm:pt modelId="{661CB550-7C68-43C5-AC25-4C0B29A8F0E6}" type="sibTrans" cxnId="{034FA26C-E52B-4F25-81CE-4D978C4AE50A}">
      <dgm:prSet phldrT="3" phldr="0"/>
      <dgm:spPr/>
      <dgm:t>
        <a:bodyPr/>
        <a:lstStyle/>
        <a:p>
          <a:endParaRPr lang="en-US"/>
        </a:p>
      </dgm:t>
    </dgm:pt>
    <dgm:pt modelId="{3A7643A6-DB22-4046-9BEA-6B2628BE5C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that delivery is precise</a:t>
          </a:r>
        </a:p>
      </dgm:t>
    </dgm:pt>
    <dgm:pt modelId="{83A1FFC3-FD7E-4F63-AAC9-0A12C1819C95}" type="parTrans" cxnId="{F52F6FFB-87B8-4B6E-8F74-90175D984DF0}">
      <dgm:prSet/>
      <dgm:spPr/>
      <dgm:t>
        <a:bodyPr/>
        <a:lstStyle/>
        <a:p>
          <a:endParaRPr lang="en-US"/>
        </a:p>
      </dgm:t>
    </dgm:pt>
    <dgm:pt modelId="{2C293856-13FE-4D3A-BEDB-79E28EFC34A6}" type="sibTrans" cxnId="{F52F6FFB-87B8-4B6E-8F74-90175D984DF0}">
      <dgm:prSet phldrT="4" phldr="0"/>
      <dgm:spPr/>
      <dgm:t>
        <a:bodyPr/>
        <a:lstStyle/>
        <a:p>
          <a:endParaRPr lang="en-US"/>
        </a:p>
      </dgm:t>
    </dgm:pt>
    <dgm:pt modelId="{78B9C35F-77EA-4C11-B6F0-3929E9CA0E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that UAV’s can achieve two stages of docking</a:t>
          </a:r>
        </a:p>
      </dgm:t>
    </dgm:pt>
    <dgm:pt modelId="{6A766FB4-D5D4-4F37-872B-C1F60293A368}" type="parTrans" cxnId="{9BE94798-63D8-42FD-A293-C6AED1639E07}">
      <dgm:prSet/>
      <dgm:spPr/>
      <dgm:t>
        <a:bodyPr/>
        <a:lstStyle/>
        <a:p>
          <a:endParaRPr lang="en-US"/>
        </a:p>
      </dgm:t>
    </dgm:pt>
    <dgm:pt modelId="{EE588B6F-7EA8-45A4-B979-CD119F4B9A76}" type="sibTrans" cxnId="{9BE94798-63D8-42FD-A293-C6AED1639E07}">
      <dgm:prSet phldrT="5" phldr="0"/>
      <dgm:spPr/>
      <dgm:t>
        <a:bodyPr/>
        <a:lstStyle/>
        <a:p>
          <a:endParaRPr lang="en-US"/>
        </a:p>
      </dgm:t>
    </dgm:pt>
    <dgm:pt modelId="{04B41CF8-61CE-4ADA-A6B3-26571A22AD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that the mothership can land at takeoff location</a:t>
          </a:r>
        </a:p>
      </dgm:t>
    </dgm:pt>
    <dgm:pt modelId="{F40B1AE9-C0C9-4D1B-A215-8EC93C61F2A2}" type="parTrans" cxnId="{01370180-42EF-4F63-AC88-3AFABCE8E46B}">
      <dgm:prSet/>
      <dgm:spPr/>
      <dgm:t>
        <a:bodyPr/>
        <a:lstStyle/>
        <a:p>
          <a:endParaRPr lang="en-US"/>
        </a:p>
      </dgm:t>
    </dgm:pt>
    <dgm:pt modelId="{1CF554D9-8501-406D-A6F1-316B6203B872}" type="sibTrans" cxnId="{01370180-42EF-4F63-AC88-3AFABCE8E46B}">
      <dgm:prSet phldrT="6" phldr="0"/>
      <dgm:spPr/>
      <dgm:t>
        <a:bodyPr/>
        <a:lstStyle/>
        <a:p>
          <a:endParaRPr lang="en-US"/>
        </a:p>
      </dgm:t>
    </dgm:pt>
    <dgm:pt modelId="{88E7947C-49E3-4DAB-BA17-840E5BE452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that kill switch mechanisms allow contingency landing and manual takeover</a:t>
          </a:r>
        </a:p>
      </dgm:t>
    </dgm:pt>
    <dgm:pt modelId="{1681F2D6-CF51-4E26-AF4E-2187F753F50F}" type="parTrans" cxnId="{027B82CA-7C33-4621-8FB7-4AC62CC83483}">
      <dgm:prSet/>
      <dgm:spPr/>
      <dgm:t>
        <a:bodyPr/>
        <a:lstStyle/>
        <a:p>
          <a:endParaRPr lang="en-US"/>
        </a:p>
      </dgm:t>
    </dgm:pt>
    <dgm:pt modelId="{9BF9E656-31BA-42B0-B1F3-9C51599087ED}" type="sibTrans" cxnId="{027B82CA-7C33-4621-8FB7-4AC62CC83483}">
      <dgm:prSet phldrT="7" phldr="0"/>
      <dgm:spPr/>
      <dgm:t>
        <a:bodyPr/>
        <a:lstStyle/>
        <a:p>
          <a:endParaRPr lang="en-US"/>
        </a:p>
      </dgm:t>
    </dgm:pt>
    <dgm:pt modelId="{38FA6AF7-A6EA-43E9-AD0B-EA9276BEB7E5}" type="pres">
      <dgm:prSet presAssocID="{FA6F7432-D90C-42FD-83F1-66BF414F8340}" presName="root" presStyleCnt="0">
        <dgm:presLayoutVars>
          <dgm:dir/>
          <dgm:resizeHandles val="exact"/>
        </dgm:presLayoutVars>
      </dgm:prSet>
      <dgm:spPr/>
    </dgm:pt>
    <dgm:pt modelId="{B86DDEAF-3B9C-4CD5-ABB9-E3E018371698}" type="pres">
      <dgm:prSet presAssocID="{56672B80-6DC4-4B30-B0DC-3F6DEA649901}" presName="compNode" presStyleCnt="0"/>
      <dgm:spPr/>
    </dgm:pt>
    <dgm:pt modelId="{D52E8983-B846-42E2-9E32-195C16289AA8}" type="pres">
      <dgm:prSet presAssocID="{56672B80-6DC4-4B30-B0DC-3F6DEA649901}" presName="bgRect" presStyleLbl="bgShp" presStyleIdx="0" presStyleCnt="7"/>
      <dgm:spPr/>
    </dgm:pt>
    <dgm:pt modelId="{CC95ABA8-61FC-42E2-AA00-889693F7E24B}" type="pres">
      <dgm:prSet presAssocID="{56672B80-6DC4-4B30-B0DC-3F6DEA64990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C5C04FFF-373A-4B33-AEE0-086D032DC071}" type="pres">
      <dgm:prSet presAssocID="{56672B80-6DC4-4B30-B0DC-3F6DEA649901}" presName="spaceRect" presStyleCnt="0"/>
      <dgm:spPr/>
    </dgm:pt>
    <dgm:pt modelId="{49609ABE-82E4-4A2E-880D-D653DDAAB04C}" type="pres">
      <dgm:prSet presAssocID="{56672B80-6DC4-4B30-B0DC-3F6DEA649901}" presName="parTx" presStyleLbl="revTx" presStyleIdx="0" presStyleCnt="7">
        <dgm:presLayoutVars>
          <dgm:chMax val="0"/>
          <dgm:chPref val="0"/>
        </dgm:presLayoutVars>
      </dgm:prSet>
      <dgm:spPr/>
    </dgm:pt>
    <dgm:pt modelId="{0DD802B7-89FD-4D22-9A28-9972606E7650}" type="pres">
      <dgm:prSet presAssocID="{4D4DB15C-0014-4E0A-9585-99B50943356F}" presName="sibTrans" presStyleCnt="0"/>
      <dgm:spPr/>
    </dgm:pt>
    <dgm:pt modelId="{E3064B32-6BA2-41C6-82E6-16BB32BAA195}" type="pres">
      <dgm:prSet presAssocID="{24E55651-F036-43D0-A28F-B731CD5F5379}" presName="compNode" presStyleCnt="0"/>
      <dgm:spPr/>
    </dgm:pt>
    <dgm:pt modelId="{BCA67E29-9E82-402C-B51D-50A8B296B00A}" type="pres">
      <dgm:prSet presAssocID="{24E55651-F036-43D0-A28F-B731CD5F5379}" presName="bgRect" presStyleLbl="bgShp" presStyleIdx="1" presStyleCnt="7"/>
      <dgm:spPr/>
    </dgm:pt>
    <dgm:pt modelId="{5DA9FE11-0549-4457-B969-2DCB0F8F1C5E}" type="pres">
      <dgm:prSet presAssocID="{24E55651-F036-43D0-A28F-B731CD5F537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42AC3F66-B611-4D5C-B90A-195E0A75B8C1}" type="pres">
      <dgm:prSet presAssocID="{24E55651-F036-43D0-A28F-B731CD5F5379}" presName="spaceRect" presStyleCnt="0"/>
      <dgm:spPr/>
    </dgm:pt>
    <dgm:pt modelId="{AB2DA0F5-89A2-4754-B8E0-0253D05A8D55}" type="pres">
      <dgm:prSet presAssocID="{24E55651-F036-43D0-A28F-B731CD5F5379}" presName="parTx" presStyleLbl="revTx" presStyleIdx="1" presStyleCnt="7">
        <dgm:presLayoutVars>
          <dgm:chMax val="0"/>
          <dgm:chPref val="0"/>
        </dgm:presLayoutVars>
      </dgm:prSet>
      <dgm:spPr/>
    </dgm:pt>
    <dgm:pt modelId="{197535F1-F62E-43D1-8778-8233D8154655}" type="pres">
      <dgm:prSet presAssocID="{4EE3CB3E-FB55-44D7-9F6A-670E71005215}" presName="sibTrans" presStyleCnt="0"/>
      <dgm:spPr/>
    </dgm:pt>
    <dgm:pt modelId="{2880534C-AFD8-402B-B1F1-053D3F3FCE8E}" type="pres">
      <dgm:prSet presAssocID="{3C49E6F6-7280-4E51-A35F-B1E651A5BEA6}" presName="compNode" presStyleCnt="0"/>
      <dgm:spPr/>
    </dgm:pt>
    <dgm:pt modelId="{83ADA7AA-F9EA-4E1A-83C4-282AEFD0C3DC}" type="pres">
      <dgm:prSet presAssocID="{3C49E6F6-7280-4E51-A35F-B1E651A5BEA6}" presName="bgRect" presStyleLbl="bgShp" presStyleIdx="2" presStyleCnt="7"/>
      <dgm:spPr/>
    </dgm:pt>
    <dgm:pt modelId="{4F28C3CA-253F-4EC1-B6DB-F228535AC880}" type="pres">
      <dgm:prSet presAssocID="{3C49E6F6-7280-4E51-A35F-B1E651A5BEA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55BB96E-9F5F-41DE-9D62-2D23CCF7DFB7}" type="pres">
      <dgm:prSet presAssocID="{3C49E6F6-7280-4E51-A35F-B1E651A5BEA6}" presName="spaceRect" presStyleCnt="0"/>
      <dgm:spPr/>
    </dgm:pt>
    <dgm:pt modelId="{10FDAE12-9A25-4F12-B460-4B50E9A3D3A7}" type="pres">
      <dgm:prSet presAssocID="{3C49E6F6-7280-4E51-A35F-B1E651A5BEA6}" presName="parTx" presStyleLbl="revTx" presStyleIdx="2" presStyleCnt="7">
        <dgm:presLayoutVars>
          <dgm:chMax val="0"/>
          <dgm:chPref val="0"/>
        </dgm:presLayoutVars>
      </dgm:prSet>
      <dgm:spPr/>
    </dgm:pt>
    <dgm:pt modelId="{894DD44A-3520-4379-AF1F-1F784CD83EA8}" type="pres">
      <dgm:prSet presAssocID="{661CB550-7C68-43C5-AC25-4C0B29A8F0E6}" presName="sibTrans" presStyleCnt="0"/>
      <dgm:spPr/>
    </dgm:pt>
    <dgm:pt modelId="{5DB2911C-82FB-445F-9721-C97643AB506E}" type="pres">
      <dgm:prSet presAssocID="{3A7643A6-DB22-4046-9BEA-6B2628BE5C5E}" presName="compNode" presStyleCnt="0"/>
      <dgm:spPr/>
    </dgm:pt>
    <dgm:pt modelId="{3DF54F30-4CC8-46F3-AAB9-F0235D9A1050}" type="pres">
      <dgm:prSet presAssocID="{3A7643A6-DB22-4046-9BEA-6B2628BE5C5E}" presName="bgRect" presStyleLbl="bgShp" presStyleIdx="3" presStyleCnt="7"/>
      <dgm:spPr/>
    </dgm:pt>
    <dgm:pt modelId="{D9C3BDB4-1311-4DC4-9D9C-3EB262095A28}" type="pres">
      <dgm:prSet presAssocID="{3A7643A6-DB22-4046-9BEA-6B2628BE5C5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E651583E-9F10-414E-B520-3CFADE94739B}" type="pres">
      <dgm:prSet presAssocID="{3A7643A6-DB22-4046-9BEA-6B2628BE5C5E}" presName="spaceRect" presStyleCnt="0"/>
      <dgm:spPr/>
    </dgm:pt>
    <dgm:pt modelId="{699F44B4-4854-46D5-8205-04AD6D62D008}" type="pres">
      <dgm:prSet presAssocID="{3A7643A6-DB22-4046-9BEA-6B2628BE5C5E}" presName="parTx" presStyleLbl="revTx" presStyleIdx="3" presStyleCnt="7">
        <dgm:presLayoutVars>
          <dgm:chMax val="0"/>
          <dgm:chPref val="0"/>
        </dgm:presLayoutVars>
      </dgm:prSet>
      <dgm:spPr/>
    </dgm:pt>
    <dgm:pt modelId="{E58B5CB8-16F4-4060-9E85-B6A3B522BCD4}" type="pres">
      <dgm:prSet presAssocID="{2C293856-13FE-4D3A-BEDB-79E28EFC34A6}" presName="sibTrans" presStyleCnt="0"/>
      <dgm:spPr/>
    </dgm:pt>
    <dgm:pt modelId="{0895FC1C-DE97-41F9-92E9-8F24592C89CB}" type="pres">
      <dgm:prSet presAssocID="{78B9C35F-77EA-4C11-B6F0-3929E9CA0E35}" presName="compNode" presStyleCnt="0"/>
      <dgm:spPr/>
    </dgm:pt>
    <dgm:pt modelId="{C85A866B-26F9-41D0-A891-AFE1E7611901}" type="pres">
      <dgm:prSet presAssocID="{78B9C35F-77EA-4C11-B6F0-3929E9CA0E35}" presName="bgRect" presStyleLbl="bgShp" presStyleIdx="4" presStyleCnt="7"/>
      <dgm:spPr/>
    </dgm:pt>
    <dgm:pt modelId="{00E8F11D-1EEF-4B27-A734-51EACFFF79E7}" type="pres">
      <dgm:prSet presAssocID="{78B9C35F-77EA-4C11-B6F0-3929E9CA0E3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9A9BECB-0972-4160-B6EF-347BAA9F2294}" type="pres">
      <dgm:prSet presAssocID="{78B9C35F-77EA-4C11-B6F0-3929E9CA0E35}" presName="spaceRect" presStyleCnt="0"/>
      <dgm:spPr/>
    </dgm:pt>
    <dgm:pt modelId="{E0D01BD3-BB93-4950-8820-827F7DDE915B}" type="pres">
      <dgm:prSet presAssocID="{78B9C35F-77EA-4C11-B6F0-3929E9CA0E35}" presName="parTx" presStyleLbl="revTx" presStyleIdx="4" presStyleCnt="7">
        <dgm:presLayoutVars>
          <dgm:chMax val="0"/>
          <dgm:chPref val="0"/>
        </dgm:presLayoutVars>
      </dgm:prSet>
      <dgm:spPr/>
    </dgm:pt>
    <dgm:pt modelId="{4E3B5182-506D-4886-A6C1-3BD85CE9D49E}" type="pres">
      <dgm:prSet presAssocID="{EE588B6F-7EA8-45A4-B979-CD119F4B9A76}" presName="sibTrans" presStyleCnt="0"/>
      <dgm:spPr/>
    </dgm:pt>
    <dgm:pt modelId="{6008D337-19D3-4A06-8E04-6B01F9951A3E}" type="pres">
      <dgm:prSet presAssocID="{04B41CF8-61CE-4ADA-A6B3-26571A22AD42}" presName="compNode" presStyleCnt="0"/>
      <dgm:spPr/>
    </dgm:pt>
    <dgm:pt modelId="{39384119-BE8E-42CF-8A59-3ECE6BE7787B}" type="pres">
      <dgm:prSet presAssocID="{04B41CF8-61CE-4ADA-A6B3-26571A22AD42}" presName="bgRect" presStyleLbl="bgShp" presStyleIdx="5" presStyleCnt="7"/>
      <dgm:spPr/>
    </dgm:pt>
    <dgm:pt modelId="{969C4B7A-53E2-4768-81C1-CD97F12AB923}" type="pres">
      <dgm:prSet presAssocID="{04B41CF8-61CE-4ADA-A6B3-26571A22AD4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3B716AD-D09F-403F-B6F7-245541B0C721}" type="pres">
      <dgm:prSet presAssocID="{04B41CF8-61CE-4ADA-A6B3-26571A22AD42}" presName="spaceRect" presStyleCnt="0"/>
      <dgm:spPr/>
    </dgm:pt>
    <dgm:pt modelId="{ACC9D7C9-DB1E-4849-87EB-6BC75CE25B43}" type="pres">
      <dgm:prSet presAssocID="{04B41CF8-61CE-4ADA-A6B3-26571A22AD42}" presName="parTx" presStyleLbl="revTx" presStyleIdx="5" presStyleCnt="7">
        <dgm:presLayoutVars>
          <dgm:chMax val="0"/>
          <dgm:chPref val="0"/>
        </dgm:presLayoutVars>
      </dgm:prSet>
      <dgm:spPr/>
    </dgm:pt>
    <dgm:pt modelId="{7B1A8C49-5B99-4485-92B7-1A93BFD3603D}" type="pres">
      <dgm:prSet presAssocID="{1CF554D9-8501-406D-A6F1-316B6203B872}" presName="sibTrans" presStyleCnt="0"/>
      <dgm:spPr/>
    </dgm:pt>
    <dgm:pt modelId="{85AFB192-50F6-4B7B-92B8-86B97EADABB3}" type="pres">
      <dgm:prSet presAssocID="{88E7947C-49E3-4DAB-BA17-840E5BE452AC}" presName="compNode" presStyleCnt="0"/>
      <dgm:spPr/>
    </dgm:pt>
    <dgm:pt modelId="{9448EBFC-DF1A-4363-8AAE-AEB0DD2A878C}" type="pres">
      <dgm:prSet presAssocID="{88E7947C-49E3-4DAB-BA17-840E5BE452AC}" presName="bgRect" presStyleLbl="bgShp" presStyleIdx="6" presStyleCnt="7"/>
      <dgm:spPr/>
    </dgm:pt>
    <dgm:pt modelId="{D1131336-B4A5-4DB4-8FDB-4AAED2D1B137}" type="pres">
      <dgm:prSet presAssocID="{88E7947C-49E3-4DAB-BA17-840E5BE452A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ECF6882-9E1B-49A4-96FC-365E070EE510}" type="pres">
      <dgm:prSet presAssocID="{88E7947C-49E3-4DAB-BA17-840E5BE452AC}" presName="spaceRect" presStyleCnt="0"/>
      <dgm:spPr/>
    </dgm:pt>
    <dgm:pt modelId="{4D4F24D1-584A-4481-9493-7AC8901EE913}" type="pres">
      <dgm:prSet presAssocID="{88E7947C-49E3-4DAB-BA17-840E5BE452AC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8C18210-2740-4E2C-AED3-8CE4D7928598}" type="presOf" srcId="{88E7947C-49E3-4DAB-BA17-840E5BE452AC}" destId="{4D4F24D1-584A-4481-9493-7AC8901EE913}" srcOrd="0" destOrd="0" presId="urn:microsoft.com/office/officeart/2018/2/layout/IconVerticalSolidList"/>
    <dgm:cxn modelId="{DA78BD60-5D5C-42D3-80D4-CFB3E3C9993A}" type="presOf" srcId="{56672B80-6DC4-4B30-B0DC-3F6DEA649901}" destId="{49609ABE-82E4-4A2E-880D-D653DDAAB04C}" srcOrd="0" destOrd="0" presId="urn:microsoft.com/office/officeart/2018/2/layout/IconVerticalSolidList"/>
    <dgm:cxn modelId="{746ECA45-18B9-468E-9F86-C0E285607586}" type="presOf" srcId="{24E55651-F036-43D0-A28F-B731CD5F5379}" destId="{AB2DA0F5-89A2-4754-B8E0-0253D05A8D55}" srcOrd="0" destOrd="0" presId="urn:microsoft.com/office/officeart/2018/2/layout/IconVerticalSolidList"/>
    <dgm:cxn modelId="{9D45524C-C4C9-4AF1-AC40-709C74971BE8}" srcId="{FA6F7432-D90C-42FD-83F1-66BF414F8340}" destId="{56672B80-6DC4-4B30-B0DC-3F6DEA649901}" srcOrd="0" destOrd="0" parTransId="{C3BB7961-61E9-45B1-9ECF-E53986B6A4BC}" sibTransId="{4D4DB15C-0014-4E0A-9585-99B50943356F}"/>
    <dgm:cxn modelId="{034FA26C-E52B-4F25-81CE-4D978C4AE50A}" srcId="{FA6F7432-D90C-42FD-83F1-66BF414F8340}" destId="{3C49E6F6-7280-4E51-A35F-B1E651A5BEA6}" srcOrd="2" destOrd="0" parTransId="{B2EC6D9C-D48F-4D9B-8089-9E3F6476B61C}" sibTransId="{661CB550-7C68-43C5-AC25-4C0B29A8F0E6}"/>
    <dgm:cxn modelId="{846A1753-17B6-48B1-B2AC-2CD1730E2ADA}" srcId="{FA6F7432-D90C-42FD-83F1-66BF414F8340}" destId="{24E55651-F036-43D0-A28F-B731CD5F5379}" srcOrd="1" destOrd="0" parTransId="{740F88C6-326A-471C-8C85-AB170157B769}" sibTransId="{4EE3CB3E-FB55-44D7-9F6A-670E71005215}"/>
    <dgm:cxn modelId="{71CB4C7D-0955-42D6-B618-62F2EDFCC302}" type="presOf" srcId="{3C49E6F6-7280-4E51-A35F-B1E651A5BEA6}" destId="{10FDAE12-9A25-4F12-B460-4B50E9A3D3A7}" srcOrd="0" destOrd="0" presId="urn:microsoft.com/office/officeart/2018/2/layout/IconVerticalSolidList"/>
    <dgm:cxn modelId="{01370180-42EF-4F63-AC88-3AFABCE8E46B}" srcId="{FA6F7432-D90C-42FD-83F1-66BF414F8340}" destId="{04B41CF8-61CE-4ADA-A6B3-26571A22AD42}" srcOrd="5" destOrd="0" parTransId="{F40B1AE9-C0C9-4D1B-A215-8EC93C61F2A2}" sibTransId="{1CF554D9-8501-406D-A6F1-316B6203B872}"/>
    <dgm:cxn modelId="{9BE94798-63D8-42FD-A293-C6AED1639E07}" srcId="{FA6F7432-D90C-42FD-83F1-66BF414F8340}" destId="{78B9C35F-77EA-4C11-B6F0-3929E9CA0E35}" srcOrd="4" destOrd="0" parTransId="{6A766FB4-D5D4-4F37-872B-C1F60293A368}" sibTransId="{EE588B6F-7EA8-45A4-B979-CD119F4B9A76}"/>
    <dgm:cxn modelId="{FCDCB2B4-40D3-47F3-AA40-07B00D7E86DF}" type="presOf" srcId="{04B41CF8-61CE-4ADA-A6B3-26571A22AD42}" destId="{ACC9D7C9-DB1E-4849-87EB-6BC75CE25B43}" srcOrd="0" destOrd="0" presId="urn:microsoft.com/office/officeart/2018/2/layout/IconVerticalSolidList"/>
    <dgm:cxn modelId="{14ABDAC1-071B-4205-82D8-C06E0F0FE269}" type="presOf" srcId="{78B9C35F-77EA-4C11-B6F0-3929E9CA0E35}" destId="{E0D01BD3-BB93-4950-8820-827F7DDE915B}" srcOrd="0" destOrd="0" presId="urn:microsoft.com/office/officeart/2018/2/layout/IconVerticalSolidList"/>
    <dgm:cxn modelId="{103F83C9-1035-4D51-9C1B-92715F9B1558}" type="presOf" srcId="{3A7643A6-DB22-4046-9BEA-6B2628BE5C5E}" destId="{699F44B4-4854-46D5-8205-04AD6D62D008}" srcOrd="0" destOrd="0" presId="urn:microsoft.com/office/officeart/2018/2/layout/IconVerticalSolidList"/>
    <dgm:cxn modelId="{027B82CA-7C33-4621-8FB7-4AC62CC83483}" srcId="{FA6F7432-D90C-42FD-83F1-66BF414F8340}" destId="{88E7947C-49E3-4DAB-BA17-840E5BE452AC}" srcOrd="6" destOrd="0" parTransId="{1681F2D6-CF51-4E26-AF4E-2187F753F50F}" sibTransId="{9BF9E656-31BA-42B0-B1F3-9C51599087ED}"/>
    <dgm:cxn modelId="{0DA4FCE2-382A-4A6B-914E-9E1EFF63D1C4}" type="presOf" srcId="{FA6F7432-D90C-42FD-83F1-66BF414F8340}" destId="{38FA6AF7-A6EA-43E9-AD0B-EA9276BEB7E5}" srcOrd="0" destOrd="0" presId="urn:microsoft.com/office/officeart/2018/2/layout/IconVerticalSolidList"/>
    <dgm:cxn modelId="{F52F6FFB-87B8-4B6E-8F74-90175D984DF0}" srcId="{FA6F7432-D90C-42FD-83F1-66BF414F8340}" destId="{3A7643A6-DB22-4046-9BEA-6B2628BE5C5E}" srcOrd="3" destOrd="0" parTransId="{83A1FFC3-FD7E-4F63-AAC9-0A12C1819C95}" sibTransId="{2C293856-13FE-4D3A-BEDB-79E28EFC34A6}"/>
    <dgm:cxn modelId="{81ED2866-3069-4527-AD80-D3F6D9E1CE97}" type="presParOf" srcId="{38FA6AF7-A6EA-43E9-AD0B-EA9276BEB7E5}" destId="{B86DDEAF-3B9C-4CD5-ABB9-E3E018371698}" srcOrd="0" destOrd="0" presId="urn:microsoft.com/office/officeart/2018/2/layout/IconVerticalSolidList"/>
    <dgm:cxn modelId="{757753BA-6ED4-4298-B651-94C189236E57}" type="presParOf" srcId="{B86DDEAF-3B9C-4CD5-ABB9-E3E018371698}" destId="{D52E8983-B846-42E2-9E32-195C16289AA8}" srcOrd="0" destOrd="0" presId="urn:microsoft.com/office/officeart/2018/2/layout/IconVerticalSolidList"/>
    <dgm:cxn modelId="{B0A619D9-303C-4EA2-831A-33020D8AAF4E}" type="presParOf" srcId="{B86DDEAF-3B9C-4CD5-ABB9-E3E018371698}" destId="{CC95ABA8-61FC-42E2-AA00-889693F7E24B}" srcOrd="1" destOrd="0" presId="urn:microsoft.com/office/officeart/2018/2/layout/IconVerticalSolidList"/>
    <dgm:cxn modelId="{915CCE74-CB82-49AE-A003-4D1FD08537B6}" type="presParOf" srcId="{B86DDEAF-3B9C-4CD5-ABB9-E3E018371698}" destId="{C5C04FFF-373A-4B33-AEE0-086D032DC071}" srcOrd="2" destOrd="0" presId="urn:microsoft.com/office/officeart/2018/2/layout/IconVerticalSolidList"/>
    <dgm:cxn modelId="{4BAFABB6-661A-4EAA-A4E6-B0B7DF9C689E}" type="presParOf" srcId="{B86DDEAF-3B9C-4CD5-ABB9-E3E018371698}" destId="{49609ABE-82E4-4A2E-880D-D653DDAAB04C}" srcOrd="3" destOrd="0" presId="urn:microsoft.com/office/officeart/2018/2/layout/IconVerticalSolidList"/>
    <dgm:cxn modelId="{639C27BA-F350-406E-B315-BC7E941C67BA}" type="presParOf" srcId="{38FA6AF7-A6EA-43E9-AD0B-EA9276BEB7E5}" destId="{0DD802B7-89FD-4D22-9A28-9972606E7650}" srcOrd="1" destOrd="0" presId="urn:microsoft.com/office/officeart/2018/2/layout/IconVerticalSolidList"/>
    <dgm:cxn modelId="{C0E40E71-B4AD-49D9-8230-B9B768A631F9}" type="presParOf" srcId="{38FA6AF7-A6EA-43E9-AD0B-EA9276BEB7E5}" destId="{E3064B32-6BA2-41C6-82E6-16BB32BAA195}" srcOrd="2" destOrd="0" presId="urn:microsoft.com/office/officeart/2018/2/layout/IconVerticalSolidList"/>
    <dgm:cxn modelId="{FF367EF4-A8D3-4792-908D-55B2FE46121A}" type="presParOf" srcId="{E3064B32-6BA2-41C6-82E6-16BB32BAA195}" destId="{BCA67E29-9E82-402C-B51D-50A8B296B00A}" srcOrd="0" destOrd="0" presId="urn:microsoft.com/office/officeart/2018/2/layout/IconVerticalSolidList"/>
    <dgm:cxn modelId="{760E83AA-6CA4-4D38-A4E6-19B72CAB3EA1}" type="presParOf" srcId="{E3064B32-6BA2-41C6-82E6-16BB32BAA195}" destId="{5DA9FE11-0549-4457-B969-2DCB0F8F1C5E}" srcOrd="1" destOrd="0" presId="urn:microsoft.com/office/officeart/2018/2/layout/IconVerticalSolidList"/>
    <dgm:cxn modelId="{598EAD7C-C7DC-45E0-9E99-132AF6CD7909}" type="presParOf" srcId="{E3064B32-6BA2-41C6-82E6-16BB32BAA195}" destId="{42AC3F66-B611-4D5C-B90A-195E0A75B8C1}" srcOrd="2" destOrd="0" presId="urn:microsoft.com/office/officeart/2018/2/layout/IconVerticalSolidList"/>
    <dgm:cxn modelId="{1BFA5D60-88F3-4E9B-A378-9EC8CBC0F603}" type="presParOf" srcId="{E3064B32-6BA2-41C6-82E6-16BB32BAA195}" destId="{AB2DA0F5-89A2-4754-B8E0-0253D05A8D55}" srcOrd="3" destOrd="0" presId="urn:microsoft.com/office/officeart/2018/2/layout/IconVerticalSolidList"/>
    <dgm:cxn modelId="{DCF80059-EFB9-491B-BD59-48ED053B73DA}" type="presParOf" srcId="{38FA6AF7-A6EA-43E9-AD0B-EA9276BEB7E5}" destId="{197535F1-F62E-43D1-8778-8233D8154655}" srcOrd="3" destOrd="0" presId="urn:microsoft.com/office/officeart/2018/2/layout/IconVerticalSolidList"/>
    <dgm:cxn modelId="{88D89AC6-C950-45F9-B8B3-FB83CA9034E4}" type="presParOf" srcId="{38FA6AF7-A6EA-43E9-AD0B-EA9276BEB7E5}" destId="{2880534C-AFD8-402B-B1F1-053D3F3FCE8E}" srcOrd="4" destOrd="0" presId="urn:microsoft.com/office/officeart/2018/2/layout/IconVerticalSolidList"/>
    <dgm:cxn modelId="{92851EAA-D787-4DE1-A778-41D7DD8F6BB2}" type="presParOf" srcId="{2880534C-AFD8-402B-B1F1-053D3F3FCE8E}" destId="{83ADA7AA-F9EA-4E1A-83C4-282AEFD0C3DC}" srcOrd="0" destOrd="0" presId="urn:microsoft.com/office/officeart/2018/2/layout/IconVerticalSolidList"/>
    <dgm:cxn modelId="{765B1BCC-146F-4FCB-8F31-F61BFAF77579}" type="presParOf" srcId="{2880534C-AFD8-402B-B1F1-053D3F3FCE8E}" destId="{4F28C3CA-253F-4EC1-B6DB-F228535AC880}" srcOrd="1" destOrd="0" presId="urn:microsoft.com/office/officeart/2018/2/layout/IconVerticalSolidList"/>
    <dgm:cxn modelId="{35412117-E929-4D1A-B03A-C5C795B89AEB}" type="presParOf" srcId="{2880534C-AFD8-402B-B1F1-053D3F3FCE8E}" destId="{055BB96E-9F5F-41DE-9D62-2D23CCF7DFB7}" srcOrd="2" destOrd="0" presId="urn:microsoft.com/office/officeart/2018/2/layout/IconVerticalSolidList"/>
    <dgm:cxn modelId="{92F088FE-B37B-428E-83AD-3023A34870C5}" type="presParOf" srcId="{2880534C-AFD8-402B-B1F1-053D3F3FCE8E}" destId="{10FDAE12-9A25-4F12-B460-4B50E9A3D3A7}" srcOrd="3" destOrd="0" presId="urn:microsoft.com/office/officeart/2018/2/layout/IconVerticalSolidList"/>
    <dgm:cxn modelId="{E72C4FAF-0C83-45AC-BAEE-8E5C874BBB1F}" type="presParOf" srcId="{38FA6AF7-A6EA-43E9-AD0B-EA9276BEB7E5}" destId="{894DD44A-3520-4379-AF1F-1F784CD83EA8}" srcOrd="5" destOrd="0" presId="urn:microsoft.com/office/officeart/2018/2/layout/IconVerticalSolidList"/>
    <dgm:cxn modelId="{87E216A5-1A58-48C8-84C6-63E85A86A634}" type="presParOf" srcId="{38FA6AF7-A6EA-43E9-AD0B-EA9276BEB7E5}" destId="{5DB2911C-82FB-445F-9721-C97643AB506E}" srcOrd="6" destOrd="0" presId="urn:microsoft.com/office/officeart/2018/2/layout/IconVerticalSolidList"/>
    <dgm:cxn modelId="{8DBBBB6F-6FFA-4AAD-83DE-60472C6AC303}" type="presParOf" srcId="{5DB2911C-82FB-445F-9721-C97643AB506E}" destId="{3DF54F30-4CC8-46F3-AAB9-F0235D9A1050}" srcOrd="0" destOrd="0" presId="urn:microsoft.com/office/officeart/2018/2/layout/IconVerticalSolidList"/>
    <dgm:cxn modelId="{42CF5008-53CA-43A2-9EA7-274B175245FC}" type="presParOf" srcId="{5DB2911C-82FB-445F-9721-C97643AB506E}" destId="{D9C3BDB4-1311-4DC4-9D9C-3EB262095A28}" srcOrd="1" destOrd="0" presId="urn:microsoft.com/office/officeart/2018/2/layout/IconVerticalSolidList"/>
    <dgm:cxn modelId="{BBBBEC68-D080-4BB6-BCDB-5F4527780A54}" type="presParOf" srcId="{5DB2911C-82FB-445F-9721-C97643AB506E}" destId="{E651583E-9F10-414E-B520-3CFADE94739B}" srcOrd="2" destOrd="0" presId="urn:microsoft.com/office/officeart/2018/2/layout/IconVerticalSolidList"/>
    <dgm:cxn modelId="{DA41B22D-0814-4F9E-86A0-A25823B473AF}" type="presParOf" srcId="{5DB2911C-82FB-445F-9721-C97643AB506E}" destId="{699F44B4-4854-46D5-8205-04AD6D62D008}" srcOrd="3" destOrd="0" presId="urn:microsoft.com/office/officeart/2018/2/layout/IconVerticalSolidList"/>
    <dgm:cxn modelId="{6DEB56AF-B204-4D04-ADE5-5023BD704918}" type="presParOf" srcId="{38FA6AF7-A6EA-43E9-AD0B-EA9276BEB7E5}" destId="{E58B5CB8-16F4-4060-9E85-B6A3B522BCD4}" srcOrd="7" destOrd="0" presId="urn:microsoft.com/office/officeart/2018/2/layout/IconVerticalSolidList"/>
    <dgm:cxn modelId="{EE15B420-ADAD-4578-BA77-5449BB3F1818}" type="presParOf" srcId="{38FA6AF7-A6EA-43E9-AD0B-EA9276BEB7E5}" destId="{0895FC1C-DE97-41F9-92E9-8F24592C89CB}" srcOrd="8" destOrd="0" presId="urn:microsoft.com/office/officeart/2018/2/layout/IconVerticalSolidList"/>
    <dgm:cxn modelId="{9A6593A6-114A-43F5-8631-AE68E8648977}" type="presParOf" srcId="{0895FC1C-DE97-41F9-92E9-8F24592C89CB}" destId="{C85A866B-26F9-41D0-A891-AFE1E7611901}" srcOrd="0" destOrd="0" presId="urn:microsoft.com/office/officeart/2018/2/layout/IconVerticalSolidList"/>
    <dgm:cxn modelId="{5E184F81-1A4E-4033-839C-462DA5364D4D}" type="presParOf" srcId="{0895FC1C-DE97-41F9-92E9-8F24592C89CB}" destId="{00E8F11D-1EEF-4B27-A734-51EACFFF79E7}" srcOrd="1" destOrd="0" presId="urn:microsoft.com/office/officeart/2018/2/layout/IconVerticalSolidList"/>
    <dgm:cxn modelId="{66F7A3A6-A204-4C0C-A788-FFC0E164143D}" type="presParOf" srcId="{0895FC1C-DE97-41F9-92E9-8F24592C89CB}" destId="{C9A9BECB-0972-4160-B6EF-347BAA9F2294}" srcOrd="2" destOrd="0" presId="urn:microsoft.com/office/officeart/2018/2/layout/IconVerticalSolidList"/>
    <dgm:cxn modelId="{15F1DD97-CD98-49B2-9D1C-21F18F4B5F62}" type="presParOf" srcId="{0895FC1C-DE97-41F9-92E9-8F24592C89CB}" destId="{E0D01BD3-BB93-4950-8820-827F7DDE915B}" srcOrd="3" destOrd="0" presId="urn:microsoft.com/office/officeart/2018/2/layout/IconVerticalSolidList"/>
    <dgm:cxn modelId="{38E0BF57-BC22-4DB5-8ED2-F0071D8B727B}" type="presParOf" srcId="{38FA6AF7-A6EA-43E9-AD0B-EA9276BEB7E5}" destId="{4E3B5182-506D-4886-A6C1-3BD85CE9D49E}" srcOrd="9" destOrd="0" presId="urn:microsoft.com/office/officeart/2018/2/layout/IconVerticalSolidList"/>
    <dgm:cxn modelId="{DB432250-49E0-4FDC-974A-6197345B1EEB}" type="presParOf" srcId="{38FA6AF7-A6EA-43E9-AD0B-EA9276BEB7E5}" destId="{6008D337-19D3-4A06-8E04-6B01F9951A3E}" srcOrd="10" destOrd="0" presId="urn:microsoft.com/office/officeart/2018/2/layout/IconVerticalSolidList"/>
    <dgm:cxn modelId="{331814E7-40D5-467C-8D0E-D9A4FC585CCF}" type="presParOf" srcId="{6008D337-19D3-4A06-8E04-6B01F9951A3E}" destId="{39384119-BE8E-42CF-8A59-3ECE6BE7787B}" srcOrd="0" destOrd="0" presId="urn:microsoft.com/office/officeart/2018/2/layout/IconVerticalSolidList"/>
    <dgm:cxn modelId="{A50281BA-7764-40F9-A2AA-5CAFA4913803}" type="presParOf" srcId="{6008D337-19D3-4A06-8E04-6B01F9951A3E}" destId="{969C4B7A-53E2-4768-81C1-CD97F12AB923}" srcOrd="1" destOrd="0" presId="urn:microsoft.com/office/officeart/2018/2/layout/IconVerticalSolidList"/>
    <dgm:cxn modelId="{BC2A2D31-B53D-46FB-9AD8-94A8F749BD35}" type="presParOf" srcId="{6008D337-19D3-4A06-8E04-6B01F9951A3E}" destId="{13B716AD-D09F-403F-B6F7-245541B0C721}" srcOrd="2" destOrd="0" presId="urn:microsoft.com/office/officeart/2018/2/layout/IconVerticalSolidList"/>
    <dgm:cxn modelId="{68912271-DF07-4C9D-848E-D35F61B4A49F}" type="presParOf" srcId="{6008D337-19D3-4A06-8E04-6B01F9951A3E}" destId="{ACC9D7C9-DB1E-4849-87EB-6BC75CE25B43}" srcOrd="3" destOrd="0" presId="urn:microsoft.com/office/officeart/2018/2/layout/IconVerticalSolidList"/>
    <dgm:cxn modelId="{080CAF8B-5AAE-42E4-8610-1DA5593A4398}" type="presParOf" srcId="{38FA6AF7-A6EA-43E9-AD0B-EA9276BEB7E5}" destId="{7B1A8C49-5B99-4485-92B7-1A93BFD3603D}" srcOrd="11" destOrd="0" presId="urn:microsoft.com/office/officeart/2018/2/layout/IconVerticalSolidList"/>
    <dgm:cxn modelId="{02DC5C06-C40F-441F-8BED-A2E2B9CC8B5D}" type="presParOf" srcId="{38FA6AF7-A6EA-43E9-AD0B-EA9276BEB7E5}" destId="{85AFB192-50F6-4B7B-92B8-86B97EADABB3}" srcOrd="12" destOrd="0" presId="urn:microsoft.com/office/officeart/2018/2/layout/IconVerticalSolidList"/>
    <dgm:cxn modelId="{1997B977-87BC-4CE9-AFD3-DFB64504A9B5}" type="presParOf" srcId="{85AFB192-50F6-4B7B-92B8-86B97EADABB3}" destId="{9448EBFC-DF1A-4363-8AAE-AEB0DD2A878C}" srcOrd="0" destOrd="0" presId="urn:microsoft.com/office/officeart/2018/2/layout/IconVerticalSolidList"/>
    <dgm:cxn modelId="{82BA5596-AC0B-4DB4-8986-09C5527793E0}" type="presParOf" srcId="{85AFB192-50F6-4B7B-92B8-86B97EADABB3}" destId="{D1131336-B4A5-4DB4-8FDB-4AAED2D1B137}" srcOrd="1" destOrd="0" presId="urn:microsoft.com/office/officeart/2018/2/layout/IconVerticalSolidList"/>
    <dgm:cxn modelId="{00DB8AC8-7371-4B57-9952-9550140E1CBD}" type="presParOf" srcId="{85AFB192-50F6-4B7B-92B8-86B97EADABB3}" destId="{FECF6882-9E1B-49A4-96FC-365E070EE510}" srcOrd="2" destOrd="0" presId="urn:microsoft.com/office/officeart/2018/2/layout/IconVerticalSolidList"/>
    <dgm:cxn modelId="{533A11FB-3C3E-434C-9031-3D7BA79D852E}" type="presParOf" srcId="{85AFB192-50F6-4B7B-92B8-86B97EADABB3}" destId="{4D4F24D1-584A-4481-9493-7AC8901EE9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F0BA71-E34C-44DB-B8B0-2403EC64846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4FE68C2-F70D-4CB2-B650-7F527E016233}">
      <dgm:prSet/>
      <dgm:spPr/>
      <dgm:t>
        <a:bodyPr/>
        <a:lstStyle/>
        <a:p>
          <a:r>
            <a:rPr lang="en-US"/>
            <a:t>Constant GPS data exchange between mothership and drone </a:t>
          </a:r>
        </a:p>
      </dgm:t>
    </dgm:pt>
    <dgm:pt modelId="{7E0B23DA-36C0-4785-B8E4-7C3823762739}" type="parTrans" cxnId="{7D2AEB1B-BF79-4BDE-AC54-B0182CE708AB}">
      <dgm:prSet/>
      <dgm:spPr/>
      <dgm:t>
        <a:bodyPr/>
        <a:lstStyle/>
        <a:p>
          <a:endParaRPr lang="en-US"/>
        </a:p>
      </dgm:t>
    </dgm:pt>
    <dgm:pt modelId="{113CED8F-B0E3-49CC-BDFB-0298C21F4321}" type="sibTrans" cxnId="{7D2AEB1B-BF79-4BDE-AC54-B0182CE708AB}">
      <dgm:prSet/>
      <dgm:spPr/>
      <dgm:t>
        <a:bodyPr/>
        <a:lstStyle/>
        <a:p>
          <a:endParaRPr lang="en-US"/>
        </a:p>
      </dgm:t>
    </dgm:pt>
    <dgm:pt modelId="{2AD47292-6E61-4527-91A9-2992196C6019}">
      <dgm:prSet/>
      <dgm:spPr/>
      <dgm:t>
        <a:bodyPr/>
        <a:lstStyle/>
        <a:p>
          <a:r>
            <a:rPr lang="en-US"/>
            <a:t>Custom Pixhawk Flight commands</a:t>
          </a:r>
        </a:p>
      </dgm:t>
    </dgm:pt>
    <dgm:pt modelId="{542E98C8-9527-4057-B9B3-CEFC24AE9E85}" type="parTrans" cxnId="{DCE7342B-130A-451F-A7F5-E35EDFB10B07}">
      <dgm:prSet/>
      <dgm:spPr/>
      <dgm:t>
        <a:bodyPr/>
        <a:lstStyle/>
        <a:p>
          <a:endParaRPr lang="en-US"/>
        </a:p>
      </dgm:t>
    </dgm:pt>
    <dgm:pt modelId="{6BCF5D31-7F18-4B82-8524-D1D3642765AF}" type="sibTrans" cxnId="{DCE7342B-130A-451F-A7F5-E35EDFB10B07}">
      <dgm:prSet/>
      <dgm:spPr/>
      <dgm:t>
        <a:bodyPr/>
        <a:lstStyle/>
        <a:p>
          <a:endParaRPr lang="en-US"/>
        </a:p>
      </dgm:t>
    </dgm:pt>
    <dgm:pt modelId="{0F88C884-9240-4FA5-B8D1-373CFAA3C865}">
      <dgm:prSet/>
      <dgm:spPr/>
      <dgm:t>
        <a:bodyPr/>
        <a:lstStyle/>
        <a:p>
          <a:r>
            <a:rPr lang="en-US"/>
            <a:t>Mission phases represented with state machine</a:t>
          </a:r>
        </a:p>
      </dgm:t>
    </dgm:pt>
    <dgm:pt modelId="{BFCD4060-68A8-4837-802C-F8B089A16C17}" type="parTrans" cxnId="{D488AB6D-4624-425E-94AC-E800A056C3EF}">
      <dgm:prSet/>
      <dgm:spPr/>
      <dgm:t>
        <a:bodyPr/>
        <a:lstStyle/>
        <a:p>
          <a:endParaRPr lang="en-US"/>
        </a:p>
      </dgm:t>
    </dgm:pt>
    <dgm:pt modelId="{90BC56BD-D1CA-4FAF-B129-564F6CB03149}" type="sibTrans" cxnId="{D488AB6D-4624-425E-94AC-E800A056C3EF}">
      <dgm:prSet/>
      <dgm:spPr/>
      <dgm:t>
        <a:bodyPr/>
        <a:lstStyle/>
        <a:p>
          <a:endParaRPr lang="en-US"/>
        </a:p>
      </dgm:t>
    </dgm:pt>
    <dgm:pt modelId="{5BFF1FD2-746F-4F92-A83B-04995AB32A7E}" type="pres">
      <dgm:prSet presAssocID="{6CF0BA71-E34C-44DB-B8B0-2403EC648469}" presName="root" presStyleCnt="0">
        <dgm:presLayoutVars>
          <dgm:dir/>
          <dgm:resizeHandles val="exact"/>
        </dgm:presLayoutVars>
      </dgm:prSet>
      <dgm:spPr/>
    </dgm:pt>
    <dgm:pt modelId="{D7733180-32C3-4A26-9A20-A65CDD135E90}" type="pres">
      <dgm:prSet presAssocID="{04FE68C2-F70D-4CB2-B650-7F527E016233}" presName="compNode" presStyleCnt="0"/>
      <dgm:spPr/>
    </dgm:pt>
    <dgm:pt modelId="{FBD82246-B428-4E93-99D4-3D2F5FE1EB71}" type="pres">
      <dgm:prSet presAssocID="{04FE68C2-F70D-4CB2-B650-7F527E0162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1CEB4D43-4ECB-48C9-A649-22B174CEDAA0}" type="pres">
      <dgm:prSet presAssocID="{04FE68C2-F70D-4CB2-B650-7F527E016233}" presName="spaceRect" presStyleCnt="0"/>
      <dgm:spPr/>
    </dgm:pt>
    <dgm:pt modelId="{5F2E99FA-CD05-4554-B45F-551C9594437B}" type="pres">
      <dgm:prSet presAssocID="{04FE68C2-F70D-4CB2-B650-7F527E016233}" presName="textRect" presStyleLbl="revTx" presStyleIdx="0" presStyleCnt="3">
        <dgm:presLayoutVars>
          <dgm:chMax val="1"/>
          <dgm:chPref val="1"/>
        </dgm:presLayoutVars>
      </dgm:prSet>
      <dgm:spPr/>
    </dgm:pt>
    <dgm:pt modelId="{D07C1133-F576-4E5B-B724-C8A052C4BC52}" type="pres">
      <dgm:prSet presAssocID="{113CED8F-B0E3-49CC-BDFB-0298C21F4321}" presName="sibTrans" presStyleCnt="0"/>
      <dgm:spPr/>
    </dgm:pt>
    <dgm:pt modelId="{D25171EC-D1FB-4920-A3AB-DE516FC4A8E7}" type="pres">
      <dgm:prSet presAssocID="{2AD47292-6E61-4527-91A9-2992196C6019}" presName="compNode" presStyleCnt="0"/>
      <dgm:spPr/>
    </dgm:pt>
    <dgm:pt modelId="{999D1BA3-06E9-4A31-9C20-32AC8F703665}" type="pres">
      <dgm:prSet presAssocID="{2AD47292-6E61-4527-91A9-2992196C60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3A011D43-028E-4ADC-B058-20806C52226A}" type="pres">
      <dgm:prSet presAssocID="{2AD47292-6E61-4527-91A9-2992196C6019}" presName="spaceRect" presStyleCnt="0"/>
      <dgm:spPr/>
    </dgm:pt>
    <dgm:pt modelId="{7DDC938A-AF9D-4FC6-9D51-0F32577F6F06}" type="pres">
      <dgm:prSet presAssocID="{2AD47292-6E61-4527-91A9-2992196C6019}" presName="textRect" presStyleLbl="revTx" presStyleIdx="1" presStyleCnt="3">
        <dgm:presLayoutVars>
          <dgm:chMax val="1"/>
          <dgm:chPref val="1"/>
        </dgm:presLayoutVars>
      </dgm:prSet>
      <dgm:spPr/>
    </dgm:pt>
    <dgm:pt modelId="{023B5D8A-E0FA-4ADC-B36B-F572E9371D94}" type="pres">
      <dgm:prSet presAssocID="{6BCF5D31-7F18-4B82-8524-D1D3642765AF}" presName="sibTrans" presStyleCnt="0"/>
      <dgm:spPr/>
    </dgm:pt>
    <dgm:pt modelId="{28BD905E-E333-4569-8639-79EB7BC53277}" type="pres">
      <dgm:prSet presAssocID="{0F88C884-9240-4FA5-B8D1-373CFAA3C865}" presName="compNode" presStyleCnt="0"/>
      <dgm:spPr/>
    </dgm:pt>
    <dgm:pt modelId="{53886FCB-989B-4872-8230-67A0437342DB}" type="pres">
      <dgm:prSet presAssocID="{0F88C884-9240-4FA5-B8D1-373CFAA3C8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CB078B6-3E6B-4B26-BDA2-958ED4BA21C2}" type="pres">
      <dgm:prSet presAssocID="{0F88C884-9240-4FA5-B8D1-373CFAA3C865}" presName="spaceRect" presStyleCnt="0"/>
      <dgm:spPr/>
    </dgm:pt>
    <dgm:pt modelId="{CBE01158-8839-4C46-9731-DEE3D99B309C}" type="pres">
      <dgm:prSet presAssocID="{0F88C884-9240-4FA5-B8D1-373CFAA3C86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2AEB1B-BF79-4BDE-AC54-B0182CE708AB}" srcId="{6CF0BA71-E34C-44DB-B8B0-2403EC648469}" destId="{04FE68C2-F70D-4CB2-B650-7F527E016233}" srcOrd="0" destOrd="0" parTransId="{7E0B23DA-36C0-4785-B8E4-7C3823762739}" sibTransId="{113CED8F-B0E3-49CC-BDFB-0298C21F4321}"/>
    <dgm:cxn modelId="{DCE7342B-130A-451F-A7F5-E35EDFB10B07}" srcId="{6CF0BA71-E34C-44DB-B8B0-2403EC648469}" destId="{2AD47292-6E61-4527-91A9-2992196C6019}" srcOrd="1" destOrd="0" parTransId="{542E98C8-9527-4057-B9B3-CEFC24AE9E85}" sibTransId="{6BCF5D31-7F18-4B82-8524-D1D3642765AF}"/>
    <dgm:cxn modelId="{D488AB6D-4624-425E-94AC-E800A056C3EF}" srcId="{6CF0BA71-E34C-44DB-B8B0-2403EC648469}" destId="{0F88C884-9240-4FA5-B8D1-373CFAA3C865}" srcOrd="2" destOrd="0" parTransId="{BFCD4060-68A8-4837-802C-F8B089A16C17}" sibTransId="{90BC56BD-D1CA-4FAF-B129-564F6CB03149}"/>
    <dgm:cxn modelId="{E3A4C68E-A9A7-4F22-808F-79F877B06124}" type="presOf" srcId="{2AD47292-6E61-4527-91A9-2992196C6019}" destId="{7DDC938A-AF9D-4FC6-9D51-0F32577F6F06}" srcOrd="0" destOrd="0" presId="urn:microsoft.com/office/officeart/2018/2/layout/IconLabelList"/>
    <dgm:cxn modelId="{66D23D95-4312-46BC-9C83-CC50B5284B77}" type="presOf" srcId="{04FE68C2-F70D-4CB2-B650-7F527E016233}" destId="{5F2E99FA-CD05-4554-B45F-551C9594437B}" srcOrd="0" destOrd="0" presId="urn:microsoft.com/office/officeart/2018/2/layout/IconLabelList"/>
    <dgm:cxn modelId="{CB55F29A-2F91-405D-B443-1C40382FF4FD}" type="presOf" srcId="{0F88C884-9240-4FA5-B8D1-373CFAA3C865}" destId="{CBE01158-8839-4C46-9731-DEE3D99B309C}" srcOrd="0" destOrd="0" presId="urn:microsoft.com/office/officeart/2018/2/layout/IconLabelList"/>
    <dgm:cxn modelId="{B8A4D6C3-5F2E-426B-B0BD-8F976CD6BD9F}" type="presOf" srcId="{6CF0BA71-E34C-44DB-B8B0-2403EC648469}" destId="{5BFF1FD2-746F-4F92-A83B-04995AB32A7E}" srcOrd="0" destOrd="0" presId="urn:microsoft.com/office/officeart/2018/2/layout/IconLabelList"/>
    <dgm:cxn modelId="{7DC21F0D-2438-456C-854B-6D85D34C76A5}" type="presParOf" srcId="{5BFF1FD2-746F-4F92-A83B-04995AB32A7E}" destId="{D7733180-32C3-4A26-9A20-A65CDD135E90}" srcOrd="0" destOrd="0" presId="urn:microsoft.com/office/officeart/2018/2/layout/IconLabelList"/>
    <dgm:cxn modelId="{6DB1FC8F-65C0-4CFB-A6B2-7CF225227AC1}" type="presParOf" srcId="{D7733180-32C3-4A26-9A20-A65CDD135E90}" destId="{FBD82246-B428-4E93-99D4-3D2F5FE1EB71}" srcOrd="0" destOrd="0" presId="urn:microsoft.com/office/officeart/2018/2/layout/IconLabelList"/>
    <dgm:cxn modelId="{8F38EB07-66A0-4466-8B28-9C59C8EC01CF}" type="presParOf" srcId="{D7733180-32C3-4A26-9A20-A65CDD135E90}" destId="{1CEB4D43-4ECB-48C9-A649-22B174CEDAA0}" srcOrd="1" destOrd="0" presId="urn:microsoft.com/office/officeart/2018/2/layout/IconLabelList"/>
    <dgm:cxn modelId="{F1DB069E-20C6-4D0B-BE0E-5F578DFCE40C}" type="presParOf" srcId="{D7733180-32C3-4A26-9A20-A65CDD135E90}" destId="{5F2E99FA-CD05-4554-B45F-551C9594437B}" srcOrd="2" destOrd="0" presId="urn:microsoft.com/office/officeart/2018/2/layout/IconLabelList"/>
    <dgm:cxn modelId="{47A698A5-6418-45D0-A708-2AE34B01F07F}" type="presParOf" srcId="{5BFF1FD2-746F-4F92-A83B-04995AB32A7E}" destId="{D07C1133-F576-4E5B-B724-C8A052C4BC52}" srcOrd="1" destOrd="0" presId="urn:microsoft.com/office/officeart/2018/2/layout/IconLabelList"/>
    <dgm:cxn modelId="{31393CC6-6F9C-4E80-8311-D26E1C2A9C24}" type="presParOf" srcId="{5BFF1FD2-746F-4F92-A83B-04995AB32A7E}" destId="{D25171EC-D1FB-4920-A3AB-DE516FC4A8E7}" srcOrd="2" destOrd="0" presId="urn:microsoft.com/office/officeart/2018/2/layout/IconLabelList"/>
    <dgm:cxn modelId="{518B393B-AD70-4336-AC02-CAB082559292}" type="presParOf" srcId="{D25171EC-D1FB-4920-A3AB-DE516FC4A8E7}" destId="{999D1BA3-06E9-4A31-9C20-32AC8F703665}" srcOrd="0" destOrd="0" presId="urn:microsoft.com/office/officeart/2018/2/layout/IconLabelList"/>
    <dgm:cxn modelId="{33B73450-B23D-47D4-8B06-7C2E76EB3154}" type="presParOf" srcId="{D25171EC-D1FB-4920-A3AB-DE516FC4A8E7}" destId="{3A011D43-028E-4ADC-B058-20806C52226A}" srcOrd="1" destOrd="0" presId="urn:microsoft.com/office/officeart/2018/2/layout/IconLabelList"/>
    <dgm:cxn modelId="{96210A7A-0E0C-4707-9BD9-58BEA85AC89A}" type="presParOf" srcId="{D25171EC-D1FB-4920-A3AB-DE516FC4A8E7}" destId="{7DDC938A-AF9D-4FC6-9D51-0F32577F6F06}" srcOrd="2" destOrd="0" presId="urn:microsoft.com/office/officeart/2018/2/layout/IconLabelList"/>
    <dgm:cxn modelId="{09E301B2-DA67-45C4-A508-2241F8BE22C2}" type="presParOf" srcId="{5BFF1FD2-746F-4F92-A83B-04995AB32A7E}" destId="{023B5D8A-E0FA-4ADC-B36B-F572E9371D94}" srcOrd="3" destOrd="0" presId="urn:microsoft.com/office/officeart/2018/2/layout/IconLabelList"/>
    <dgm:cxn modelId="{B9EAD9A9-4CDF-4FF4-BC92-663D94C67EE6}" type="presParOf" srcId="{5BFF1FD2-746F-4F92-A83B-04995AB32A7E}" destId="{28BD905E-E333-4569-8639-79EB7BC53277}" srcOrd="4" destOrd="0" presId="urn:microsoft.com/office/officeart/2018/2/layout/IconLabelList"/>
    <dgm:cxn modelId="{314A59F7-BC99-48DF-899C-67A0B41D0052}" type="presParOf" srcId="{28BD905E-E333-4569-8639-79EB7BC53277}" destId="{53886FCB-989B-4872-8230-67A0437342DB}" srcOrd="0" destOrd="0" presId="urn:microsoft.com/office/officeart/2018/2/layout/IconLabelList"/>
    <dgm:cxn modelId="{D71B2511-30A2-4799-83A8-4D5B1B20635B}" type="presParOf" srcId="{28BD905E-E333-4569-8639-79EB7BC53277}" destId="{3CB078B6-3E6B-4B26-BDA2-958ED4BA21C2}" srcOrd="1" destOrd="0" presId="urn:microsoft.com/office/officeart/2018/2/layout/IconLabelList"/>
    <dgm:cxn modelId="{5AB05FD4-1399-436B-9A07-35BDBA085258}" type="presParOf" srcId="{28BD905E-E333-4569-8639-79EB7BC53277}" destId="{CBE01158-8839-4C46-9731-DEE3D99B309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8B70-CCB3-4CFB-82EF-2A5CDDE9D7CC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3C30A-471D-4334-A75D-7F60924595D8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18235-7E1D-463B-9ACA-1B36E2115C74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Compare and Select Technical Tools</a:t>
          </a:r>
        </a:p>
      </dsp:txBody>
      <dsp:txXfrm>
        <a:off x="1429899" y="2442"/>
        <a:ext cx="5083704" cy="1238008"/>
      </dsp:txXfrm>
    </dsp:sp>
    <dsp:sp modelId="{9507C556-AF7F-49AD-8121-6F72E0CB6B17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43D63-A91D-4D34-B10D-4DA6E61770C2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1B0FC-1E69-465F-B592-06A77D23F5E5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Compare and Select Collaboration Tools</a:t>
          </a:r>
        </a:p>
      </dsp:txBody>
      <dsp:txXfrm>
        <a:off x="1429899" y="1549953"/>
        <a:ext cx="5083704" cy="1238008"/>
      </dsp:txXfrm>
    </dsp:sp>
    <dsp:sp modelId="{5BF52ED0-CD3D-45A6-B0A5-FBC77A31CB4E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52794-562A-4F8E-8FC5-335D1F8EFA4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16769-A9E8-4A76-B163-465592587A81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Raspberry Pi to Pixhawk Radio Demonstration</a:t>
          </a:r>
        </a:p>
      </dsp:txBody>
      <dsp:txXfrm>
        <a:off x="1429899" y="3097464"/>
        <a:ext cx="5083704" cy="1238008"/>
      </dsp:txXfrm>
    </dsp:sp>
    <dsp:sp modelId="{3CC3F452-574D-49B5-A3EB-CE552EE8D662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312D1-32B5-4C8E-91E1-686CAD1DD272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7E7F1-EFAB-46C2-B5F7-6CA315174D9F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Requirements Document, Design Document, Test Plan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754F9-E0FD-4453-8F56-30DB0469E9EC}">
      <dsp:nvSpPr>
        <dsp:cNvPr id="0" name=""/>
        <dsp:cNvSpPr/>
      </dsp:nvSpPr>
      <dsp:spPr>
        <a:xfrm>
          <a:off x="0" y="53381"/>
          <a:ext cx="10515600" cy="794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Shared </a:t>
          </a:r>
          <a:r>
            <a:rPr lang="en-US" sz="2000" kern="1200" dirty="0" err="1"/>
            <a:t>Wifi</a:t>
          </a:r>
          <a:r>
            <a:rPr lang="en-US" sz="2000" kern="1200" dirty="0"/>
            <a:t> Network ruled out</a:t>
          </a:r>
        </a:p>
      </dsp:txBody>
      <dsp:txXfrm>
        <a:off x="38784" y="92165"/>
        <a:ext cx="10438032" cy="716935"/>
      </dsp:txXfrm>
    </dsp:sp>
    <dsp:sp modelId="{DA0A0F4F-0697-4691-958E-64C22142BD75}">
      <dsp:nvSpPr>
        <dsp:cNvPr id="0" name=""/>
        <dsp:cNvSpPr/>
      </dsp:nvSpPr>
      <dsp:spPr>
        <a:xfrm>
          <a:off x="0" y="905484"/>
          <a:ext cx="10515600" cy="794503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Using </a:t>
          </a:r>
          <a:r>
            <a:rPr lang="en-US" sz="2000" kern="1200" dirty="0" err="1"/>
            <a:t>Pixhawk</a:t>
          </a:r>
          <a:r>
            <a:rPr lang="en-US" sz="2000" kern="1200" dirty="0"/>
            <a:t> Radio to send data between mothership and drone due to </a:t>
          </a:r>
          <a:r>
            <a:rPr lang="en-US" sz="2000" kern="1200" dirty="0" err="1"/>
            <a:t>Pixhawk</a:t>
          </a:r>
          <a:r>
            <a:rPr lang="en-US" sz="2000" kern="1200" dirty="0"/>
            <a:t> Software communication limitations ruled out</a:t>
          </a:r>
        </a:p>
      </dsp:txBody>
      <dsp:txXfrm>
        <a:off x="38784" y="944268"/>
        <a:ext cx="10438032" cy="716935"/>
      </dsp:txXfrm>
    </dsp:sp>
    <dsp:sp modelId="{1F1E334A-C0B3-487E-92D6-AEBB543835FA}">
      <dsp:nvSpPr>
        <dsp:cNvPr id="0" name=""/>
        <dsp:cNvSpPr/>
      </dsp:nvSpPr>
      <dsp:spPr>
        <a:xfrm>
          <a:off x="0" y="1757587"/>
          <a:ext cx="10515600" cy="794503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Primary Approach: Independent Radio</a:t>
          </a:r>
        </a:p>
      </dsp:txBody>
      <dsp:txXfrm>
        <a:off x="38784" y="1796371"/>
        <a:ext cx="10438032" cy="716935"/>
      </dsp:txXfrm>
    </dsp:sp>
    <dsp:sp modelId="{7D0F2445-17DB-4B6B-881B-02B160B4308D}">
      <dsp:nvSpPr>
        <dsp:cNvPr id="0" name=""/>
        <dsp:cNvSpPr/>
      </dsp:nvSpPr>
      <dsp:spPr>
        <a:xfrm>
          <a:off x="0" y="2609690"/>
          <a:ext cx="10515600" cy="79450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Secondary Approach: Mobile </a:t>
          </a:r>
          <a:r>
            <a:rPr lang="en-US" sz="2000" kern="1200" dirty="0" err="1"/>
            <a:t>Wifi</a:t>
          </a:r>
          <a:r>
            <a:rPr lang="en-US" sz="2000" kern="1200" dirty="0"/>
            <a:t> network on both the mothership and the drone</a:t>
          </a:r>
        </a:p>
      </dsp:txBody>
      <dsp:txXfrm>
        <a:off x="38784" y="2648474"/>
        <a:ext cx="10438032" cy="716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589E1-96D1-443F-98AE-7C6297E1BA84}">
      <dsp:nvSpPr>
        <dsp:cNvPr id="0" name=""/>
        <dsp:cNvSpPr/>
      </dsp:nvSpPr>
      <dsp:spPr>
        <a:xfrm>
          <a:off x="985818" y="640951"/>
          <a:ext cx="1056186" cy="1056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E74F0-07F2-43D0-8AE8-BE1CC9825926}">
      <dsp:nvSpPr>
        <dsp:cNvPr id="0" name=""/>
        <dsp:cNvSpPr/>
      </dsp:nvSpPr>
      <dsp:spPr>
        <a:xfrm>
          <a:off x="5074" y="1776664"/>
          <a:ext cx="3017675" cy="45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Revision Tracking</a:t>
          </a:r>
        </a:p>
      </dsp:txBody>
      <dsp:txXfrm>
        <a:off x="5074" y="1776664"/>
        <a:ext cx="3017675" cy="452651"/>
      </dsp:txXfrm>
    </dsp:sp>
    <dsp:sp modelId="{326D2B2D-97EC-4111-AA08-CFC4A35DFC54}">
      <dsp:nvSpPr>
        <dsp:cNvPr id="0" name=""/>
        <dsp:cNvSpPr/>
      </dsp:nvSpPr>
      <dsp:spPr>
        <a:xfrm>
          <a:off x="5074" y="2266304"/>
          <a:ext cx="3017675" cy="224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Github </a:t>
          </a:r>
        </a:p>
      </dsp:txBody>
      <dsp:txXfrm>
        <a:off x="5074" y="2266304"/>
        <a:ext cx="3017675" cy="224108"/>
      </dsp:txXfrm>
    </dsp:sp>
    <dsp:sp modelId="{6DFB03AA-7B69-4958-8280-9E0926B09474}">
      <dsp:nvSpPr>
        <dsp:cNvPr id="0" name=""/>
        <dsp:cNvSpPr/>
      </dsp:nvSpPr>
      <dsp:spPr>
        <a:xfrm>
          <a:off x="4531586" y="640951"/>
          <a:ext cx="1056186" cy="1056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F7682-1D28-435E-AE40-6BA98209DE6C}">
      <dsp:nvSpPr>
        <dsp:cNvPr id="0" name=""/>
        <dsp:cNvSpPr/>
      </dsp:nvSpPr>
      <dsp:spPr>
        <a:xfrm>
          <a:off x="3550842" y="1776664"/>
          <a:ext cx="3017675" cy="45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Team Communication</a:t>
          </a:r>
        </a:p>
      </dsp:txBody>
      <dsp:txXfrm>
        <a:off x="3550842" y="1776664"/>
        <a:ext cx="3017675" cy="452651"/>
      </dsp:txXfrm>
    </dsp:sp>
    <dsp:sp modelId="{F969F47B-D4EA-4B92-87B2-1851F350E94E}">
      <dsp:nvSpPr>
        <dsp:cNvPr id="0" name=""/>
        <dsp:cNvSpPr/>
      </dsp:nvSpPr>
      <dsp:spPr>
        <a:xfrm>
          <a:off x="3550842" y="2266304"/>
          <a:ext cx="3017675" cy="224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Slack</a:t>
          </a:r>
        </a:p>
      </dsp:txBody>
      <dsp:txXfrm>
        <a:off x="3550842" y="2266304"/>
        <a:ext cx="3017675" cy="224108"/>
      </dsp:txXfrm>
    </dsp:sp>
    <dsp:sp modelId="{8970379F-20CD-4ACA-82A6-2C09751FBCB6}">
      <dsp:nvSpPr>
        <dsp:cNvPr id="0" name=""/>
        <dsp:cNvSpPr/>
      </dsp:nvSpPr>
      <dsp:spPr>
        <a:xfrm>
          <a:off x="8077355" y="640951"/>
          <a:ext cx="1056186" cy="1056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BF3E8-2B3D-424A-9A12-A8CAABCF40F9}">
      <dsp:nvSpPr>
        <dsp:cNvPr id="0" name=""/>
        <dsp:cNvSpPr/>
      </dsp:nvSpPr>
      <dsp:spPr>
        <a:xfrm>
          <a:off x="7096610" y="1776664"/>
          <a:ext cx="3017675" cy="45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Team wide documentation</a:t>
          </a:r>
        </a:p>
      </dsp:txBody>
      <dsp:txXfrm>
        <a:off x="7096610" y="1776664"/>
        <a:ext cx="3017675" cy="452651"/>
      </dsp:txXfrm>
    </dsp:sp>
    <dsp:sp modelId="{ABF84321-09B1-4F49-85FB-C6ED59F19E7E}">
      <dsp:nvSpPr>
        <dsp:cNvPr id="0" name=""/>
        <dsp:cNvSpPr/>
      </dsp:nvSpPr>
      <dsp:spPr>
        <a:xfrm>
          <a:off x="7096610" y="2266304"/>
          <a:ext cx="3017675" cy="224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Google Drive</a:t>
          </a:r>
        </a:p>
      </dsp:txBody>
      <dsp:txXfrm>
        <a:off x="7096610" y="2266304"/>
        <a:ext cx="3017675" cy="2241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E8983-B846-42E2-9E32-195C16289AA8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5ABA8-61FC-42E2-AA00-889693F7E24B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09ABE-82E4-4A2E-880D-D653DDAAB04C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target payload location can be processed and accepted</a:t>
          </a:r>
        </a:p>
      </dsp:txBody>
      <dsp:txXfrm>
        <a:off x="799588" y="502"/>
        <a:ext cx="5714015" cy="692284"/>
      </dsp:txXfrm>
    </dsp:sp>
    <dsp:sp modelId="{BCA67E29-9E82-402C-B51D-50A8B296B00A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9FE11-0549-4457-B969-2DCB0F8F1C5E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DA0F5-89A2-4754-B8E0-0253D05A8D55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that system can transition between state based on GPS location/sensors</a:t>
          </a:r>
        </a:p>
      </dsp:txBody>
      <dsp:txXfrm>
        <a:off x="799588" y="865858"/>
        <a:ext cx="5714015" cy="692284"/>
      </dsp:txXfrm>
    </dsp:sp>
    <dsp:sp modelId="{83ADA7AA-F9EA-4E1A-83C4-282AEFD0C3DC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8C3CA-253F-4EC1-B6DB-F228535AC880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DAE12-9A25-4F12-B460-4B50E9A3D3A7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that the system acts appropriately based on system state</a:t>
          </a:r>
        </a:p>
      </dsp:txBody>
      <dsp:txXfrm>
        <a:off x="799588" y="1731214"/>
        <a:ext cx="5714015" cy="692284"/>
      </dsp:txXfrm>
    </dsp:sp>
    <dsp:sp modelId="{3DF54F30-4CC8-46F3-AAB9-F0235D9A1050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3BDB4-1311-4DC4-9D9C-3EB262095A28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F44B4-4854-46D5-8205-04AD6D62D008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that delivery is precise</a:t>
          </a:r>
        </a:p>
      </dsp:txBody>
      <dsp:txXfrm>
        <a:off x="799588" y="2596570"/>
        <a:ext cx="5714015" cy="692284"/>
      </dsp:txXfrm>
    </dsp:sp>
    <dsp:sp modelId="{C85A866B-26F9-41D0-A891-AFE1E7611901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8F11D-1EEF-4B27-A734-51EACFFF79E7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01BD3-BB93-4950-8820-827F7DDE915B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that UAV’s can achieve two stages of docking</a:t>
          </a:r>
        </a:p>
      </dsp:txBody>
      <dsp:txXfrm>
        <a:off x="799588" y="3461926"/>
        <a:ext cx="5714015" cy="692284"/>
      </dsp:txXfrm>
    </dsp:sp>
    <dsp:sp modelId="{39384119-BE8E-42CF-8A59-3ECE6BE7787B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C4B7A-53E2-4768-81C1-CD97F12AB923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9D7C9-DB1E-4849-87EB-6BC75CE25B43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that the mothership can land at takeoff location</a:t>
          </a:r>
        </a:p>
      </dsp:txBody>
      <dsp:txXfrm>
        <a:off x="799588" y="4327282"/>
        <a:ext cx="5714015" cy="692284"/>
      </dsp:txXfrm>
    </dsp:sp>
    <dsp:sp modelId="{9448EBFC-DF1A-4363-8AAE-AEB0DD2A878C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31336-B4A5-4DB4-8FDB-4AAED2D1B137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F24D1-584A-4481-9493-7AC8901EE913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that kill switch mechanisms allow contingency landing and manual takeover</a:t>
          </a:r>
        </a:p>
      </dsp:txBody>
      <dsp:txXfrm>
        <a:off x="799588" y="5192638"/>
        <a:ext cx="5714015" cy="6922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82246-B428-4E93-99D4-3D2F5FE1EB71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E99FA-CD05-4554-B45F-551C9594437B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Constant GPS data exchange between mothership and drone </a:t>
          </a:r>
        </a:p>
      </dsp:txBody>
      <dsp:txXfrm>
        <a:off x="417971" y="2644140"/>
        <a:ext cx="2889450" cy="720000"/>
      </dsp:txXfrm>
    </dsp:sp>
    <dsp:sp modelId="{999D1BA3-06E9-4A31-9C20-32AC8F703665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C938A-AF9D-4FC6-9D51-0F32577F6F06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Custom Pixhawk Flight commands</a:t>
          </a:r>
        </a:p>
      </dsp:txBody>
      <dsp:txXfrm>
        <a:off x="3813075" y="2644140"/>
        <a:ext cx="2889450" cy="720000"/>
      </dsp:txXfrm>
    </dsp:sp>
    <dsp:sp modelId="{53886FCB-989B-4872-8230-67A0437342DB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01158-8839-4C46-9731-DEE3D99B309C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Mission phases represented with state machine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8C83-3CD3-4C3F-A47D-3812E6202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22E21-5162-4E3B-87D1-A7956E6B9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25811-6070-42B9-8311-4691990F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38DD5-58DD-4D80-BD4B-01E476E6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06D90-38C3-4F2C-9A31-AAFC197D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6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723D-B0C6-400F-A7AC-5C930471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E557A-0655-451B-B619-4605D765D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D1074-120C-402A-A419-853D52C9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F34B9-86BF-4393-A57A-CAF70956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D5BCF-D780-4132-937B-266A0490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9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986D5-2517-4AFA-AF2C-AEB71D6D1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DF91A-D087-4BF3-B18B-5A67ACEFF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B48DB-4704-4C6B-AB36-D7FC2A0F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48004-2405-4C5A-AB5C-9060B8AB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06B48-CE9A-48C7-A286-F6D50057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6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543B-BCB3-4C81-9DD3-6E0F5EA8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5598E-6BA0-48F1-8D7E-28F5749A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74F75-DD55-418B-BD09-66398ACA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611B7-13AA-493B-A2FE-4AF13CD8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B67A6-45D8-41F7-88D1-CA5046DE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4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5F3A-9B56-48CA-8698-0DB786CCF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F540A-9C7F-4A19-8BB2-635C9A77C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D4F6C-6EB6-473E-BB78-F32D4463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DE87-8361-4CA4-A2F0-85F1E141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5BC15-0B58-4E42-9C47-C8A5A1A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9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107C-7A00-43FD-9C95-F84DEA61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726D5-B594-4B40-8752-DA398AA0F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DEB2C-63A7-4B2F-B338-B8F9316D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57775-32DF-4F08-B128-33209078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A2EAB-40EA-41B4-B31D-52B9F3F9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0EE0D-81A6-4E49-8FC7-03838533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F9FF-4187-446F-A0C5-73DB3EAA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72E6B-03BF-4898-8CE6-1911BC68F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8F9CE-F5D3-4EE5-B783-417499AA0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95F82-DB84-411D-8A48-B507DB3D2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EC57B-46AB-4277-A939-0DE65D491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D1DAE-E564-4AC3-8A69-6BC2E756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2AB69-EB7F-4A21-8275-EC26FC15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529DC-6544-4DCF-85BA-EFF60DA9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8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50F8-105D-4AE4-9346-B2960641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286B0-BA95-4FA5-9FA8-D1068AD6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69528-B523-490D-902E-4B8682A5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21BF8-AA50-429A-B972-01C7E8A8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5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CA9BC-7F5C-4D2E-A928-508721EA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470F5-4256-48F1-BF6F-FFE2CCEA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7A6CA-AF1F-4473-AE17-A37823BF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162B-6ADE-495E-A3B5-90B9CB57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7D1F-89CB-49F6-AFE0-2B6E49471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EB5FA-CF54-42EC-9449-A37468F8F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6187F-00C8-42E2-9AE1-EA792508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E4FA0-CD91-4A44-B5C4-C39E135C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82EDF-7113-4493-9C44-6D94C2EC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1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5EEF-7696-4321-8C9F-17C89315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9191C-6FF6-4F1A-8832-B18E6C1AF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9394-7A75-4445-969B-9C1A63D57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1B40E-FC88-494D-B68D-3AB5A75E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2F068-39B0-4905-9FD2-150C4453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6F8E0-DDE3-4E7F-A3F6-F48D7F05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3958D-C43A-4DD6-877B-9A1FDD5F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A721B-296D-4F8F-B020-DDC85A134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3CDCA-C8DE-4E84-B643-124332BD5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3B585-37CA-4477-A094-F20DE84B6F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7F0B-95C1-4636-A076-13D20548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7CB4F-FAD1-4852-B424-1BB241140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A5E94-9FE9-42A2-97B0-71A937C7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4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7IeAgFZ470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76BD-5404-46EC-AC94-5ED0BE713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53" y="4786009"/>
            <a:ext cx="6303524" cy="187571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RED Delivery System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500" dirty="0">
                <a:solidFill>
                  <a:schemeClr val="bg1"/>
                </a:solidFill>
              </a:rPr>
              <a:t>(Recovery and </a:t>
            </a:r>
            <a:r>
              <a:rPr lang="en-US" sz="2500" dirty="0" err="1">
                <a:solidFill>
                  <a:schemeClr val="bg1"/>
                </a:solidFill>
              </a:rPr>
              <a:t>Deploment</a:t>
            </a:r>
            <a:r>
              <a:rPr lang="en-US" sz="2500" dirty="0">
                <a:solidFill>
                  <a:schemeClr val="bg1"/>
                </a:solidFill>
              </a:rPr>
              <a:t> System)</a:t>
            </a:r>
            <a:br>
              <a:rPr lang="en-US" sz="25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Software Lead – Andrea Swanson</a:t>
            </a:r>
            <a:br>
              <a:rPr lang="en-US" sz="2200" dirty="0">
                <a:solidFill>
                  <a:schemeClr val="bg1"/>
                </a:solidFill>
              </a:rPr>
            </a:b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3EC06-D858-4964-9987-99C57CC5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161E0-B4CB-48C5-8EF8-FE4C8181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273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1B33A-1783-4218-AB43-CD2333F8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Milestone 1: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B3E39D-6DE9-4420-9238-C2AC8FF553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3330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5E673-EB36-4C9D-9D0E-9F6DA847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Compare and Select Technical Tools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A6A9328-15A0-4DED-BCF4-B4AD36FD4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977088"/>
              </p:ext>
            </p:extLst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64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A8E156-7ECD-484A-BB90-76635CB5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Compare and Select Collaboration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FF7B15-F18F-49F8-BA21-B5051424EE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94003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116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905F-B953-414C-B16C-D90A14A9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44" y="-176742"/>
            <a:ext cx="10515600" cy="1325563"/>
          </a:xfrm>
        </p:spPr>
        <p:txBody>
          <a:bodyPr/>
          <a:lstStyle/>
          <a:p>
            <a:r>
              <a:rPr lang="en-US" dirty="0"/>
              <a:t>Raspberry Pi to </a:t>
            </a:r>
            <a:r>
              <a:rPr lang="en-US" dirty="0" err="1"/>
              <a:t>Pixhawk</a:t>
            </a:r>
            <a:r>
              <a:rPr lang="en-US" dirty="0"/>
              <a:t> Connection Demo</a:t>
            </a:r>
          </a:p>
        </p:txBody>
      </p:sp>
      <p:pic>
        <p:nvPicPr>
          <p:cNvPr id="6" name="Online Media 5" title="PiToPixVideoDemo">
            <a:hlinkClick r:id="" action="ppaction://media"/>
            <a:extLst>
              <a:ext uri="{FF2B5EF4-FFF2-40B4-BE49-F238E27FC236}">
                <a16:creationId xmlns:a16="http://schemas.microsoft.com/office/drawing/2014/main" id="{C9A86AAC-2821-4A23-9603-757371AB004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85334" y="839611"/>
            <a:ext cx="9979378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05BEA9-2FF7-4B16-80C4-044BD950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Requirements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89E1954-813E-4CDB-B5C4-5F4393195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System is autonomous and requires a user to input a precise GPS location for payload delivery</a:t>
            </a:r>
          </a:p>
          <a:p>
            <a:r>
              <a:rPr lang="en-US" sz="2000">
                <a:solidFill>
                  <a:srgbClr val="000000"/>
                </a:solidFill>
              </a:rPr>
              <a:t>System has “killswitch” on the ground for each UAV, and the option for manual control overtake and contingency descendance landing</a:t>
            </a:r>
          </a:p>
          <a:p>
            <a:r>
              <a:rPr lang="en-US" sz="2000">
                <a:solidFill>
                  <a:srgbClr val="000000"/>
                </a:solidFill>
              </a:rPr>
              <a:t>System can determine state based on the GPS location of both UAVs and docking sensors</a:t>
            </a:r>
          </a:p>
          <a:p>
            <a:r>
              <a:rPr lang="en-US" sz="2000">
                <a:solidFill>
                  <a:srgbClr val="000000"/>
                </a:solidFill>
              </a:rPr>
              <a:t>System has the ability to detatch, deliver, dock, and land</a:t>
            </a:r>
          </a:p>
          <a:p>
            <a:r>
              <a:rPr lang="en-US" sz="2000">
                <a:solidFill>
                  <a:srgbClr val="000000"/>
                </a:solidFill>
              </a:rPr>
              <a:t>System has error handling for failed docking attempt </a:t>
            </a:r>
          </a:p>
        </p:txBody>
      </p:sp>
    </p:spTree>
    <p:extLst>
      <p:ext uri="{BB962C8B-B14F-4D97-AF65-F5344CB8AC3E}">
        <p14:creationId xmlns:p14="http://schemas.microsoft.com/office/powerpoint/2010/main" val="314785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904C3-3C89-46B6-B6DE-A79B88869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 Document</a:t>
            </a:r>
          </a:p>
        </p:txBody>
      </p:sp>
      <p:pic>
        <p:nvPicPr>
          <p:cNvPr id="9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AB3E43D-FC73-44D1-A636-E6D8D0B0C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82" y="1675227"/>
            <a:ext cx="9466236" cy="530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9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5622B-ED44-449B-BDE4-9C6E6436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Test Plan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39E41CE9-2FCA-4E2B-82CC-4110B9889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68293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54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956E-B1A6-41C3-A12D-4432318C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Milestone 2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779940E-3E88-48C2-9A8A-7AEFB4637E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9721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563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268</Words>
  <Application>Microsoft Office PowerPoint</Application>
  <PresentationFormat>Widescreen</PresentationFormat>
  <Paragraphs>39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RED Delivery System (Recovery and Deploment System) Software Lead – Andrea Swanson </vt:lpstr>
      <vt:lpstr>Milestone 1: Overview</vt:lpstr>
      <vt:lpstr>Compare and Select Technical Tools</vt:lpstr>
      <vt:lpstr>Compare and Select Collaboration Tools</vt:lpstr>
      <vt:lpstr>Raspberry Pi to Pixhawk Connection Demo</vt:lpstr>
      <vt:lpstr>Requirements</vt:lpstr>
      <vt:lpstr>Design Document</vt:lpstr>
      <vt:lpstr>Test Plan</vt:lpstr>
      <vt:lpstr>Milestone 2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Delivery System (Recovery and Deploment System) Software Lead – Andrea Swanson </dc:title>
  <dc:creator>Andrea Swanson</dc:creator>
  <cp:lastModifiedBy>Andrea Swanson</cp:lastModifiedBy>
  <cp:revision>4</cp:revision>
  <dcterms:created xsi:type="dcterms:W3CDTF">2019-10-03T17:53:06Z</dcterms:created>
  <dcterms:modified xsi:type="dcterms:W3CDTF">2019-10-03T19:33:08Z</dcterms:modified>
</cp:coreProperties>
</file>