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59" r:id="rId6"/>
    <p:sldId id="270" r:id="rId7"/>
    <p:sldId id="261" r:id="rId8"/>
    <p:sldId id="267" r:id="rId9"/>
    <p:sldId id="268" r:id="rId10"/>
    <p:sldId id="269" r:id="rId11"/>
    <p:sldId id="266" r:id="rId12"/>
    <p:sldId id="260" r:id="rId13"/>
    <p:sldId id="273" r:id="rId14"/>
    <p:sldId id="262" r:id="rId15"/>
    <p:sldId id="272" r:id="rId16"/>
    <p:sldId id="271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41C67-0FFB-481B-B0B3-7E06FE7EA0A1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F1E1661-75F9-401A-9918-A238CAE88D50}">
      <dgm:prSet phldrT="[Tekst]"/>
      <dgm:spPr/>
      <dgm:t>
        <a:bodyPr/>
        <a:lstStyle/>
        <a:p>
          <a:r>
            <a:rPr lang="hr-HR" dirty="0"/>
            <a:t>Specifikacija projektnog zadatka</a:t>
          </a:r>
        </a:p>
      </dgm:t>
    </dgm:pt>
    <dgm:pt modelId="{0E00DDEE-06C5-4A2A-9A56-FF96B79257D4}" type="parTrans" cxnId="{8BB2DE06-82F1-4BA1-A8F8-97C611678104}">
      <dgm:prSet/>
      <dgm:spPr/>
      <dgm:t>
        <a:bodyPr/>
        <a:lstStyle/>
        <a:p>
          <a:endParaRPr lang="hr-HR"/>
        </a:p>
      </dgm:t>
    </dgm:pt>
    <dgm:pt modelId="{BB8E1EBB-FF2D-4F84-B2CC-376D3C9D358F}" type="sibTrans" cxnId="{8BB2DE06-82F1-4BA1-A8F8-97C611678104}">
      <dgm:prSet/>
      <dgm:spPr/>
      <dgm:t>
        <a:bodyPr/>
        <a:lstStyle/>
        <a:p>
          <a:endParaRPr lang="hr-HR"/>
        </a:p>
      </dgm:t>
    </dgm:pt>
    <dgm:pt modelId="{810EFD2E-B879-449A-B4A2-4FB315349B15}">
      <dgm:prSet phldrT="[Tekst]"/>
      <dgm:spPr/>
      <dgm:t>
        <a:bodyPr/>
        <a:lstStyle/>
        <a:p>
          <a:r>
            <a:rPr lang="hr-HR" dirty="0"/>
            <a:t>Opis funkcionalnih zahtjeva</a:t>
          </a:r>
        </a:p>
      </dgm:t>
    </dgm:pt>
    <dgm:pt modelId="{9F921A9D-DF10-41A9-808D-065B3B683EA5}" type="parTrans" cxnId="{9DE47595-95A3-4319-8CD0-8C19E97ACF92}">
      <dgm:prSet/>
      <dgm:spPr/>
      <dgm:t>
        <a:bodyPr/>
        <a:lstStyle/>
        <a:p>
          <a:endParaRPr lang="hr-HR"/>
        </a:p>
      </dgm:t>
    </dgm:pt>
    <dgm:pt modelId="{79767B4F-DD38-4FE1-BF61-EB16911F385B}" type="sibTrans" cxnId="{9DE47595-95A3-4319-8CD0-8C19E97ACF92}">
      <dgm:prSet/>
      <dgm:spPr/>
      <dgm:t>
        <a:bodyPr/>
        <a:lstStyle/>
        <a:p>
          <a:endParaRPr lang="hr-HR"/>
        </a:p>
      </dgm:t>
    </dgm:pt>
    <dgm:pt modelId="{55628493-6827-46DE-BB83-824CCC1AFF90}">
      <dgm:prSet phldrT="[Tekst]"/>
      <dgm:spPr/>
      <dgm:t>
        <a:bodyPr/>
        <a:lstStyle/>
        <a:p>
          <a:r>
            <a:rPr lang="hr-HR" dirty="0"/>
            <a:t>Potrebni UML dijagrami</a:t>
          </a:r>
        </a:p>
      </dgm:t>
    </dgm:pt>
    <dgm:pt modelId="{EE7C3858-F0AA-4628-9480-898496E552E6}" type="parTrans" cxnId="{C3D99F60-E961-43A5-8A58-8DEDF7B3B5BE}">
      <dgm:prSet/>
      <dgm:spPr/>
      <dgm:t>
        <a:bodyPr/>
        <a:lstStyle/>
        <a:p>
          <a:endParaRPr lang="hr-HR"/>
        </a:p>
      </dgm:t>
    </dgm:pt>
    <dgm:pt modelId="{9A4958AD-E207-4D69-AD60-535BC00EFDF6}" type="sibTrans" cxnId="{C3D99F60-E961-43A5-8A58-8DEDF7B3B5BE}">
      <dgm:prSet/>
      <dgm:spPr/>
      <dgm:t>
        <a:bodyPr/>
        <a:lstStyle/>
        <a:p>
          <a:endParaRPr lang="hr-HR"/>
        </a:p>
      </dgm:t>
    </dgm:pt>
    <dgm:pt modelId="{A5FA4BCA-6AAC-46F2-B869-79262D655C4D}">
      <dgm:prSet phldrT="[Tekst]"/>
      <dgm:spPr/>
      <dgm:t>
        <a:bodyPr/>
        <a:lstStyle/>
        <a:p>
          <a:r>
            <a:rPr lang="hr-HR" dirty="0"/>
            <a:t>Implementacija (</a:t>
          </a:r>
          <a:r>
            <a:rPr lang="hr-HR" dirty="0" err="1"/>
            <a:t>frontend</a:t>
          </a:r>
          <a:r>
            <a:rPr lang="hr-HR" dirty="0"/>
            <a:t> i baza podataka)</a:t>
          </a:r>
        </a:p>
      </dgm:t>
    </dgm:pt>
    <dgm:pt modelId="{D6FBA64F-2008-42A9-9A42-14FE5E70A8AD}" type="parTrans" cxnId="{C5987610-255B-4D96-954B-A3F320D579FE}">
      <dgm:prSet/>
      <dgm:spPr/>
      <dgm:t>
        <a:bodyPr/>
        <a:lstStyle/>
        <a:p>
          <a:endParaRPr lang="hr-HR"/>
        </a:p>
      </dgm:t>
    </dgm:pt>
    <dgm:pt modelId="{1061D802-ACC0-4777-9331-7398E4B98A3C}" type="sibTrans" cxnId="{C5987610-255B-4D96-954B-A3F320D579FE}">
      <dgm:prSet/>
      <dgm:spPr/>
      <dgm:t>
        <a:bodyPr/>
        <a:lstStyle/>
        <a:p>
          <a:endParaRPr lang="hr-HR"/>
        </a:p>
      </dgm:t>
    </dgm:pt>
    <dgm:pt modelId="{56789595-6243-4853-97BC-A0940457D9CC}" type="pres">
      <dgm:prSet presAssocID="{0CA41C67-0FFB-481B-B0B3-7E06FE7EA0A1}" presName="Name0" presStyleCnt="0">
        <dgm:presLayoutVars>
          <dgm:dir/>
          <dgm:resizeHandles val="exact"/>
        </dgm:presLayoutVars>
      </dgm:prSet>
      <dgm:spPr/>
    </dgm:pt>
    <dgm:pt modelId="{613425B3-53F6-42A8-A68D-838BA0B37379}" type="pres">
      <dgm:prSet presAssocID="{0CA41C67-0FFB-481B-B0B3-7E06FE7EA0A1}" presName="arrow" presStyleLbl="bgShp" presStyleIdx="0" presStyleCnt="1"/>
      <dgm:spPr/>
    </dgm:pt>
    <dgm:pt modelId="{5F09F134-8B7A-40F0-83AC-9B172A7FB574}" type="pres">
      <dgm:prSet presAssocID="{0CA41C67-0FFB-481B-B0B3-7E06FE7EA0A1}" presName="points" presStyleCnt="0"/>
      <dgm:spPr/>
    </dgm:pt>
    <dgm:pt modelId="{C9CEBA9D-797C-43C9-8428-197C258FB04E}" type="pres">
      <dgm:prSet presAssocID="{CF1E1661-75F9-401A-9918-A238CAE88D50}" presName="compositeA" presStyleCnt="0"/>
      <dgm:spPr/>
    </dgm:pt>
    <dgm:pt modelId="{3F4C3D42-B2D7-484C-80B6-1AE792E2FBDF}" type="pres">
      <dgm:prSet presAssocID="{CF1E1661-75F9-401A-9918-A238CAE88D50}" presName="textA" presStyleLbl="revTx" presStyleIdx="0" presStyleCnt="4">
        <dgm:presLayoutVars>
          <dgm:bulletEnabled val="1"/>
        </dgm:presLayoutVars>
      </dgm:prSet>
      <dgm:spPr/>
    </dgm:pt>
    <dgm:pt modelId="{045B1ACE-D773-4FC3-8CDD-C94A19557255}" type="pres">
      <dgm:prSet presAssocID="{CF1E1661-75F9-401A-9918-A238CAE88D50}" presName="circleA" presStyleLbl="node1" presStyleIdx="0" presStyleCnt="4"/>
      <dgm:spPr/>
    </dgm:pt>
    <dgm:pt modelId="{B1BEF214-FB1C-4CFD-A609-1AEA4C732094}" type="pres">
      <dgm:prSet presAssocID="{CF1E1661-75F9-401A-9918-A238CAE88D50}" presName="spaceA" presStyleCnt="0"/>
      <dgm:spPr/>
    </dgm:pt>
    <dgm:pt modelId="{F313AE6A-4FB4-45C7-836D-F0D8934AB723}" type="pres">
      <dgm:prSet presAssocID="{BB8E1EBB-FF2D-4F84-B2CC-376D3C9D358F}" presName="space" presStyleCnt="0"/>
      <dgm:spPr/>
    </dgm:pt>
    <dgm:pt modelId="{3506E90F-9708-40E9-BFE7-1738ABFB1701}" type="pres">
      <dgm:prSet presAssocID="{810EFD2E-B879-449A-B4A2-4FB315349B15}" presName="compositeB" presStyleCnt="0"/>
      <dgm:spPr/>
    </dgm:pt>
    <dgm:pt modelId="{5F3C490A-437D-4ACA-AE8A-40651A0C4982}" type="pres">
      <dgm:prSet presAssocID="{810EFD2E-B879-449A-B4A2-4FB315349B15}" presName="textB" presStyleLbl="revTx" presStyleIdx="1" presStyleCnt="4">
        <dgm:presLayoutVars>
          <dgm:bulletEnabled val="1"/>
        </dgm:presLayoutVars>
      </dgm:prSet>
      <dgm:spPr/>
    </dgm:pt>
    <dgm:pt modelId="{55BC5742-62B6-4E23-BE72-6F820C122837}" type="pres">
      <dgm:prSet presAssocID="{810EFD2E-B879-449A-B4A2-4FB315349B15}" presName="circleB" presStyleLbl="node1" presStyleIdx="1" presStyleCnt="4"/>
      <dgm:spPr/>
    </dgm:pt>
    <dgm:pt modelId="{19C6C9E6-B665-4B68-A88E-8CF3653B4C64}" type="pres">
      <dgm:prSet presAssocID="{810EFD2E-B879-449A-B4A2-4FB315349B15}" presName="spaceB" presStyleCnt="0"/>
      <dgm:spPr/>
    </dgm:pt>
    <dgm:pt modelId="{F46289EF-ABEC-4CBF-9A6E-E09F5055A085}" type="pres">
      <dgm:prSet presAssocID="{79767B4F-DD38-4FE1-BF61-EB16911F385B}" presName="space" presStyleCnt="0"/>
      <dgm:spPr/>
    </dgm:pt>
    <dgm:pt modelId="{6DA83949-B84E-4DC4-9F43-2FB3A0EA91DD}" type="pres">
      <dgm:prSet presAssocID="{55628493-6827-46DE-BB83-824CCC1AFF90}" presName="compositeA" presStyleCnt="0"/>
      <dgm:spPr/>
    </dgm:pt>
    <dgm:pt modelId="{14E1245B-A7E2-4484-BA88-8F03FE083E13}" type="pres">
      <dgm:prSet presAssocID="{55628493-6827-46DE-BB83-824CCC1AFF90}" presName="textA" presStyleLbl="revTx" presStyleIdx="2" presStyleCnt="4">
        <dgm:presLayoutVars>
          <dgm:bulletEnabled val="1"/>
        </dgm:presLayoutVars>
      </dgm:prSet>
      <dgm:spPr/>
    </dgm:pt>
    <dgm:pt modelId="{1C439747-8F79-4B99-873E-D83F90C5D1BB}" type="pres">
      <dgm:prSet presAssocID="{55628493-6827-46DE-BB83-824CCC1AFF90}" presName="circleA" presStyleLbl="node1" presStyleIdx="2" presStyleCnt="4"/>
      <dgm:spPr/>
    </dgm:pt>
    <dgm:pt modelId="{B0CCE48E-70D2-44A7-BDE8-6046416DACDC}" type="pres">
      <dgm:prSet presAssocID="{55628493-6827-46DE-BB83-824CCC1AFF90}" presName="spaceA" presStyleCnt="0"/>
      <dgm:spPr/>
    </dgm:pt>
    <dgm:pt modelId="{09026ED9-A403-4DF6-AB53-3926C3B18F91}" type="pres">
      <dgm:prSet presAssocID="{9A4958AD-E207-4D69-AD60-535BC00EFDF6}" presName="space" presStyleCnt="0"/>
      <dgm:spPr/>
    </dgm:pt>
    <dgm:pt modelId="{F3FF5654-4AC5-4EC4-8D41-4D748E8EFDF9}" type="pres">
      <dgm:prSet presAssocID="{A5FA4BCA-6AAC-46F2-B869-79262D655C4D}" presName="compositeB" presStyleCnt="0"/>
      <dgm:spPr/>
    </dgm:pt>
    <dgm:pt modelId="{A937C06C-6C22-44A1-BF3E-94EDB2AA4287}" type="pres">
      <dgm:prSet presAssocID="{A5FA4BCA-6AAC-46F2-B869-79262D655C4D}" presName="textB" presStyleLbl="revTx" presStyleIdx="3" presStyleCnt="4">
        <dgm:presLayoutVars>
          <dgm:bulletEnabled val="1"/>
        </dgm:presLayoutVars>
      </dgm:prSet>
      <dgm:spPr/>
    </dgm:pt>
    <dgm:pt modelId="{D2BA823C-9DFE-45D7-94C8-7418F20D0939}" type="pres">
      <dgm:prSet presAssocID="{A5FA4BCA-6AAC-46F2-B869-79262D655C4D}" presName="circleB" presStyleLbl="node1" presStyleIdx="3" presStyleCnt="4"/>
      <dgm:spPr/>
    </dgm:pt>
    <dgm:pt modelId="{EA704A24-A05D-46BC-A0CA-98397D28A660}" type="pres">
      <dgm:prSet presAssocID="{A5FA4BCA-6AAC-46F2-B869-79262D655C4D}" presName="spaceB" presStyleCnt="0"/>
      <dgm:spPr/>
    </dgm:pt>
  </dgm:ptLst>
  <dgm:cxnLst>
    <dgm:cxn modelId="{8BB2DE06-82F1-4BA1-A8F8-97C611678104}" srcId="{0CA41C67-0FFB-481B-B0B3-7E06FE7EA0A1}" destId="{CF1E1661-75F9-401A-9918-A238CAE88D50}" srcOrd="0" destOrd="0" parTransId="{0E00DDEE-06C5-4A2A-9A56-FF96B79257D4}" sibTransId="{BB8E1EBB-FF2D-4F84-B2CC-376D3C9D358F}"/>
    <dgm:cxn modelId="{C5987610-255B-4D96-954B-A3F320D579FE}" srcId="{0CA41C67-0FFB-481B-B0B3-7E06FE7EA0A1}" destId="{A5FA4BCA-6AAC-46F2-B869-79262D655C4D}" srcOrd="3" destOrd="0" parTransId="{D6FBA64F-2008-42A9-9A42-14FE5E70A8AD}" sibTransId="{1061D802-ACC0-4777-9331-7398E4B98A3C}"/>
    <dgm:cxn modelId="{C3D99F60-E961-43A5-8A58-8DEDF7B3B5BE}" srcId="{0CA41C67-0FFB-481B-B0B3-7E06FE7EA0A1}" destId="{55628493-6827-46DE-BB83-824CCC1AFF90}" srcOrd="2" destOrd="0" parTransId="{EE7C3858-F0AA-4628-9480-898496E552E6}" sibTransId="{9A4958AD-E207-4D69-AD60-535BC00EFDF6}"/>
    <dgm:cxn modelId="{9DE47595-95A3-4319-8CD0-8C19E97ACF92}" srcId="{0CA41C67-0FFB-481B-B0B3-7E06FE7EA0A1}" destId="{810EFD2E-B879-449A-B4A2-4FB315349B15}" srcOrd="1" destOrd="0" parTransId="{9F921A9D-DF10-41A9-808D-065B3B683EA5}" sibTransId="{79767B4F-DD38-4FE1-BF61-EB16911F385B}"/>
    <dgm:cxn modelId="{C12090AC-9548-4D83-BC25-A98CB2A004AE}" type="presOf" srcId="{A5FA4BCA-6AAC-46F2-B869-79262D655C4D}" destId="{A937C06C-6C22-44A1-BF3E-94EDB2AA4287}" srcOrd="0" destOrd="0" presId="urn:microsoft.com/office/officeart/2005/8/layout/hProcess11"/>
    <dgm:cxn modelId="{411D44B5-F7A3-46A9-9E37-EBAE16EA1D41}" type="presOf" srcId="{810EFD2E-B879-449A-B4A2-4FB315349B15}" destId="{5F3C490A-437D-4ACA-AE8A-40651A0C4982}" srcOrd="0" destOrd="0" presId="urn:microsoft.com/office/officeart/2005/8/layout/hProcess11"/>
    <dgm:cxn modelId="{43BE77BC-C93E-4920-9D8E-CA7BFEFA3520}" type="presOf" srcId="{55628493-6827-46DE-BB83-824CCC1AFF90}" destId="{14E1245B-A7E2-4484-BA88-8F03FE083E13}" srcOrd="0" destOrd="0" presId="urn:microsoft.com/office/officeart/2005/8/layout/hProcess11"/>
    <dgm:cxn modelId="{2BC8DFD5-39F3-4395-BFF7-B1C71D7A7A2F}" type="presOf" srcId="{CF1E1661-75F9-401A-9918-A238CAE88D50}" destId="{3F4C3D42-B2D7-484C-80B6-1AE792E2FBDF}" srcOrd="0" destOrd="0" presId="urn:microsoft.com/office/officeart/2005/8/layout/hProcess11"/>
    <dgm:cxn modelId="{C19FBDEC-789E-403B-883A-ADE79A747A3B}" type="presOf" srcId="{0CA41C67-0FFB-481B-B0B3-7E06FE7EA0A1}" destId="{56789595-6243-4853-97BC-A0940457D9CC}" srcOrd="0" destOrd="0" presId="urn:microsoft.com/office/officeart/2005/8/layout/hProcess11"/>
    <dgm:cxn modelId="{E0976D0B-FFC9-4F4A-A606-C988E66D88EA}" type="presParOf" srcId="{56789595-6243-4853-97BC-A0940457D9CC}" destId="{613425B3-53F6-42A8-A68D-838BA0B37379}" srcOrd="0" destOrd="0" presId="urn:microsoft.com/office/officeart/2005/8/layout/hProcess11"/>
    <dgm:cxn modelId="{E7E46B54-987C-4FE0-9DA7-26C998E6851C}" type="presParOf" srcId="{56789595-6243-4853-97BC-A0940457D9CC}" destId="{5F09F134-8B7A-40F0-83AC-9B172A7FB574}" srcOrd="1" destOrd="0" presId="urn:microsoft.com/office/officeart/2005/8/layout/hProcess11"/>
    <dgm:cxn modelId="{BFA31ED0-3017-4240-9832-7AD75C1A5DBE}" type="presParOf" srcId="{5F09F134-8B7A-40F0-83AC-9B172A7FB574}" destId="{C9CEBA9D-797C-43C9-8428-197C258FB04E}" srcOrd="0" destOrd="0" presId="urn:microsoft.com/office/officeart/2005/8/layout/hProcess11"/>
    <dgm:cxn modelId="{11D4BAB8-3FD9-47B2-8006-40B5759FF1B4}" type="presParOf" srcId="{C9CEBA9D-797C-43C9-8428-197C258FB04E}" destId="{3F4C3D42-B2D7-484C-80B6-1AE792E2FBDF}" srcOrd="0" destOrd="0" presId="urn:microsoft.com/office/officeart/2005/8/layout/hProcess11"/>
    <dgm:cxn modelId="{1F23D52A-A176-4924-B018-92681F977368}" type="presParOf" srcId="{C9CEBA9D-797C-43C9-8428-197C258FB04E}" destId="{045B1ACE-D773-4FC3-8CDD-C94A19557255}" srcOrd="1" destOrd="0" presId="urn:microsoft.com/office/officeart/2005/8/layout/hProcess11"/>
    <dgm:cxn modelId="{DB753B7F-E0B2-4D2F-8949-FFF9592958A0}" type="presParOf" srcId="{C9CEBA9D-797C-43C9-8428-197C258FB04E}" destId="{B1BEF214-FB1C-4CFD-A609-1AEA4C732094}" srcOrd="2" destOrd="0" presId="urn:microsoft.com/office/officeart/2005/8/layout/hProcess11"/>
    <dgm:cxn modelId="{9FF6E216-FA88-430D-AACF-B8413F189DE6}" type="presParOf" srcId="{5F09F134-8B7A-40F0-83AC-9B172A7FB574}" destId="{F313AE6A-4FB4-45C7-836D-F0D8934AB723}" srcOrd="1" destOrd="0" presId="urn:microsoft.com/office/officeart/2005/8/layout/hProcess11"/>
    <dgm:cxn modelId="{F1BAD87C-DD24-4333-850C-A199EE40967B}" type="presParOf" srcId="{5F09F134-8B7A-40F0-83AC-9B172A7FB574}" destId="{3506E90F-9708-40E9-BFE7-1738ABFB1701}" srcOrd="2" destOrd="0" presId="urn:microsoft.com/office/officeart/2005/8/layout/hProcess11"/>
    <dgm:cxn modelId="{21D99C38-E611-4281-9DFA-1278B58A2255}" type="presParOf" srcId="{3506E90F-9708-40E9-BFE7-1738ABFB1701}" destId="{5F3C490A-437D-4ACA-AE8A-40651A0C4982}" srcOrd="0" destOrd="0" presId="urn:microsoft.com/office/officeart/2005/8/layout/hProcess11"/>
    <dgm:cxn modelId="{B5B90FA3-42D3-4E40-AB08-F3EF98C8B8C9}" type="presParOf" srcId="{3506E90F-9708-40E9-BFE7-1738ABFB1701}" destId="{55BC5742-62B6-4E23-BE72-6F820C122837}" srcOrd="1" destOrd="0" presId="urn:microsoft.com/office/officeart/2005/8/layout/hProcess11"/>
    <dgm:cxn modelId="{C9FF38E0-2F3A-4EF7-8FD0-217A6E1BD100}" type="presParOf" srcId="{3506E90F-9708-40E9-BFE7-1738ABFB1701}" destId="{19C6C9E6-B665-4B68-A88E-8CF3653B4C64}" srcOrd="2" destOrd="0" presId="urn:microsoft.com/office/officeart/2005/8/layout/hProcess11"/>
    <dgm:cxn modelId="{8E09A075-675B-4E67-A564-5116A343B140}" type="presParOf" srcId="{5F09F134-8B7A-40F0-83AC-9B172A7FB574}" destId="{F46289EF-ABEC-4CBF-9A6E-E09F5055A085}" srcOrd="3" destOrd="0" presId="urn:microsoft.com/office/officeart/2005/8/layout/hProcess11"/>
    <dgm:cxn modelId="{2FAD2A20-6104-4589-9228-E27641478340}" type="presParOf" srcId="{5F09F134-8B7A-40F0-83AC-9B172A7FB574}" destId="{6DA83949-B84E-4DC4-9F43-2FB3A0EA91DD}" srcOrd="4" destOrd="0" presId="urn:microsoft.com/office/officeart/2005/8/layout/hProcess11"/>
    <dgm:cxn modelId="{FA305AD3-0B5E-4246-A97F-7C799E4262D1}" type="presParOf" srcId="{6DA83949-B84E-4DC4-9F43-2FB3A0EA91DD}" destId="{14E1245B-A7E2-4484-BA88-8F03FE083E13}" srcOrd="0" destOrd="0" presId="urn:microsoft.com/office/officeart/2005/8/layout/hProcess11"/>
    <dgm:cxn modelId="{4660FC29-48B3-4FD4-8303-777B2799BD1E}" type="presParOf" srcId="{6DA83949-B84E-4DC4-9F43-2FB3A0EA91DD}" destId="{1C439747-8F79-4B99-873E-D83F90C5D1BB}" srcOrd="1" destOrd="0" presId="urn:microsoft.com/office/officeart/2005/8/layout/hProcess11"/>
    <dgm:cxn modelId="{44FE4C88-4E5B-4204-AA25-0994198EF91B}" type="presParOf" srcId="{6DA83949-B84E-4DC4-9F43-2FB3A0EA91DD}" destId="{B0CCE48E-70D2-44A7-BDE8-6046416DACDC}" srcOrd="2" destOrd="0" presId="urn:microsoft.com/office/officeart/2005/8/layout/hProcess11"/>
    <dgm:cxn modelId="{C5249B10-3094-4C06-95AC-2799EE8EFF8B}" type="presParOf" srcId="{5F09F134-8B7A-40F0-83AC-9B172A7FB574}" destId="{09026ED9-A403-4DF6-AB53-3926C3B18F91}" srcOrd="5" destOrd="0" presId="urn:microsoft.com/office/officeart/2005/8/layout/hProcess11"/>
    <dgm:cxn modelId="{B0301746-B7C1-43DE-8C89-CC3C4DE98AEA}" type="presParOf" srcId="{5F09F134-8B7A-40F0-83AC-9B172A7FB574}" destId="{F3FF5654-4AC5-4EC4-8D41-4D748E8EFDF9}" srcOrd="6" destOrd="0" presId="urn:microsoft.com/office/officeart/2005/8/layout/hProcess11"/>
    <dgm:cxn modelId="{F7329843-E64A-4805-BFA5-06BCD819E7FC}" type="presParOf" srcId="{F3FF5654-4AC5-4EC4-8D41-4D748E8EFDF9}" destId="{A937C06C-6C22-44A1-BF3E-94EDB2AA4287}" srcOrd="0" destOrd="0" presId="urn:microsoft.com/office/officeart/2005/8/layout/hProcess11"/>
    <dgm:cxn modelId="{0705E6CE-2AFC-4843-8D55-50579AC4E548}" type="presParOf" srcId="{F3FF5654-4AC5-4EC4-8D41-4D748E8EFDF9}" destId="{D2BA823C-9DFE-45D7-94C8-7418F20D0939}" srcOrd="1" destOrd="0" presId="urn:microsoft.com/office/officeart/2005/8/layout/hProcess11"/>
    <dgm:cxn modelId="{A91DDAD3-A7AA-4AA4-B407-334F48AC05E6}" type="presParOf" srcId="{F3FF5654-4AC5-4EC4-8D41-4D748E8EFDF9}" destId="{EA704A24-A05D-46BC-A0CA-98397D28A66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A41C67-0FFB-481B-B0B3-7E06FE7EA0A1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F1E1661-75F9-401A-9918-A238CAE88D50}">
      <dgm:prSet phldrT="[Tekst]" custT="1"/>
      <dgm:spPr/>
      <dgm:t>
        <a:bodyPr/>
        <a:lstStyle/>
        <a:p>
          <a:r>
            <a:rPr lang="hr-HR" sz="1600" dirty="0"/>
            <a:t>Potrebni UML dijagrami</a:t>
          </a:r>
        </a:p>
      </dgm:t>
    </dgm:pt>
    <dgm:pt modelId="{0E00DDEE-06C5-4A2A-9A56-FF96B79257D4}" type="parTrans" cxnId="{8BB2DE06-82F1-4BA1-A8F8-97C611678104}">
      <dgm:prSet/>
      <dgm:spPr/>
      <dgm:t>
        <a:bodyPr/>
        <a:lstStyle/>
        <a:p>
          <a:endParaRPr lang="hr-HR"/>
        </a:p>
      </dgm:t>
    </dgm:pt>
    <dgm:pt modelId="{BB8E1EBB-FF2D-4F84-B2CC-376D3C9D358F}" type="sibTrans" cxnId="{8BB2DE06-82F1-4BA1-A8F8-97C611678104}">
      <dgm:prSet/>
      <dgm:spPr/>
      <dgm:t>
        <a:bodyPr/>
        <a:lstStyle/>
        <a:p>
          <a:endParaRPr lang="hr-HR"/>
        </a:p>
      </dgm:t>
    </dgm:pt>
    <dgm:pt modelId="{810EFD2E-B879-449A-B4A2-4FB315349B15}">
      <dgm:prSet phldrT="[Tekst]" custT="1"/>
      <dgm:spPr/>
      <dgm:t>
        <a:bodyPr/>
        <a:lstStyle/>
        <a:p>
          <a:r>
            <a:rPr lang="hr-HR" sz="1600" dirty="0"/>
            <a:t>Implementacija funkcionalnosti </a:t>
          </a:r>
          <a:r>
            <a:rPr lang="hr-HR" sz="1000" dirty="0"/>
            <a:t>(</a:t>
          </a:r>
          <a:r>
            <a:rPr lang="hr-HR" sz="1000" dirty="0" err="1"/>
            <a:t>backend</a:t>
          </a:r>
          <a:r>
            <a:rPr lang="hr-HR" sz="1000" dirty="0"/>
            <a:t> i </a:t>
          </a:r>
          <a:r>
            <a:rPr lang="hr-HR" sz="1000" dirty="0" err="1"/>
            <a:t>frontend</a:t>
          </a:r>
          <a:r>
            <a:rPr lang="hr-HR" sz="1000" dirty="0"/>
            <a:t>) </a:t>
          </a:r>
        </a:p>
      </dgm:t>
    </dgm:pt>
    <dgm:pt modelId="{9F921A9D-DF10-41A9-808D-065B3B683EA5}" type="parTrans" cxnId="{9DE47595-95A3-4319-8CD0-8C19E97ACF92}">
      <dgm:prSet/>
      <dgm:spPr/>
      <dgm:t>
        <a:bodyPr/>
        <a:lstStyle/>
        <a:p>
          <a:endParaRPr lang="hr-HR"/>
        </a:p>
      </dgm:t>
    </dgm:pt>
    <dgm:pt modelId="{79767B4F-DD38-4FE1-BF61-EB16911F385B}" type="sibTrans" cxnId="{9DE47595-95A3-4319-8CD0-8C19E97ACF92}">
      <dgm:prSet/>
      <dgm:spPr/>
      <dgm:t>
        <a:bodyPr/>
        <a:lstStyle/>
        <a:p>
          <a:endParaRPr lang="hr-HR"/>
        </a:p>
      </dgm:t>
    </dgm:pt>
    <dgm:pt modelId="{55628493-6827-46DE-BB83-824CCC1AFF90}">
      <dgm:prSet phldrT="[Tekst]" custT="1"/>
      <dgm:spPr/>
      <dgm:t>
        <a:bodyPr/>
        <a:lstStyle/>
        <a:p>
          <a:r>
            <a:rPr lang="hr-HR" sz="1600" dirty="0"/>
            <a:t>Testiranje sustava i komponenti</a:t>
          </a:r>
        </a:p>
      </dgm:t>
    </dgm:pt>
    <dgm:pt modelId="{EE7C3858-F0AA-4628-9480-898496E552E6}" type="parTrans" cxnId="{C3D99F60-E961-43A5-8A58-8DEDF7B3B5BE}">
      <dgm:prSet/>
      <dgm:spPr/>
      <dgm:t>
        <a:bodyPr/>
        <a:lstStyle/>
        <a:p>
          <a:endParaRPr lang="hr-HR"/>
        </a:p>
      </dgm:t>
    </dgm:pt>
    <dgm:pt modelId="{9A4958AD-E207-4D69-AD60-535BC00EFDF6}" type="sibTrans" cxnId="{C3D99F60-E961-43A5-8A58-8DEDF7B3B5BE}">
      <dgm:prSet/>
      <dgm:spPr/>
      <dgm:t>
        <a:bodyPr/>
        <a:lstStyle/>
        <a:p>
          <a:endParaRPr lang="hr-HR"/>
        </a:p>
      </dgm:t>
    </dgm:pt>
    <dgm:pt modelId="{D375FAEC-A834-4CB2-BC02-E6E38022EB78}">
      <dgm:prSet phldrT="[Tekst]" custT="1"/>
      <dgm:spPr/>
      <dgm:t>
        <a:bodyPr/>
        <a:lstStyle/>
        <a:p>
          <a:r>
            <a:rPr lang="hr-HR" sz="1600" dirty="0" err="1"/>
            <a:t>Deploy</a:t>
          </a:r>
          <a:endParaRPr lang="hr-HR" sz="1600" dirty="0"/>
        </a:p>
      </dgm:t>
    </dgm:pt>
    <dgm:pt modelId="{CE7664C8-A9BA-4C08-BD00-0F66775F5A46}" type="parTrans" cxnId="{54A2A995-1EAB-4968-ACEC-37D51159DE37}">
      <dgm:prSet/>
      <dgm:spPr/>
      <dgm:t>
        <a:bodyPr/>
        <a:lstStyle/>
        <a:p>
          <a:endParaRPr lang="hr-HR"/>
        </a:p>
      </dgm:t>
    </dgm:pt>
    <dgm:pt modelId="{2C4656FC-4F41-49B5-A81E-080872299463}" type="sibTrans" cxnId="{54A2A995-1EAB-4968-ACEC-37D51159DE37}">
      <dgm:prSet/>
      <dgm:spPr/>
      <dgm:t>
        <a:bodyPr/>
        <a:lstStyle/>
        <a:p>
          <a:endParaRPr lang="hr-HR"/>
        </a:p>
      </dgm:t>
    </dgm:pt>
    <dgm:pt modelId="{8864AAD3-E534-473D-826A-1DF4382BEF59}">
      <dgm:prSet phldrT="[Tekst]" custT="1"/>
      <dgm:spPr/>
      <dgm:t>
        <a:bodyPr/>
        <a:lstStyle/>
        <a:p>
          <a:r>
            <a:rPr lang="hr-HR" sz="1600" dirty="0"/>
            <a:t>Popratna dokumentacija</a:t>
          </a:r>
          <a:r>
            <a:rPr lang="hr-HR" sz="1000" dirty="0"/>
            <a:t>(upute za puštanje u pogon, korišteni alati i tehnologije, zaključak)</a:t>
          </a:r>
        </a:p>
      </dgm:t>
    </dgm:pt>
    <dgm:pt modelId="{30C2C5C3-7582-4A81-B066-EEFDDBBE4233}" type="parTrans" cxnId="{9515A957-01AD-4713-9D3D-500C1A8C20D5}">
      <dgm:prSet/>
      <dgm:spPr/>
      <dgm:t>
        <a:bodyPr/>
        <a:lstStyle/>
        <a:p>
          <a:endParaRPr lang="hr-HR"/>
        </a:p>
      </dgm:t>
    </dgm:pt>
    <dgm:pt modelId="{48620A13-38CA-4576-9BDE-C287188A5F50}" type="sibTrans" cxnId="{9515A957-01AD-4713-9D3D-500C1A8C20D5}">
      <dgm:prSet/>
      <dgm:spPr/>
      <dgm:t>
        <a:bodyPr/>
        <a:lstStyle/>
        <a:p>
          <a:endParaRPr lang="hr-HR"/>
        </a:p>
      </dgm:t>
    </dgm:pt>
    <dgm:pt modelId="{56789595-6243-4853-97BC-A0940457D9CC}" type="pres">
      <dgm:prSet presAssocID="{0CA41C67-0FFB-481B-B0B3-7E06FE7EA0A1}" presName="Name0" presStyleCnt="0">
        <dgm:presLayoutVars>
          <dgm:dir/>
          <dgm:resizeHandles val="exact"/>
        </dgm:presLayoutVars>
      </dgm:prSet>
      <dgm:spPr/>
    </dgm:pt>
    <dgm:pt modelId="{613425B3-53F6-42A8-A68D-838BA0B37379}" type="pres">
      <dgm:prSet presAssocID="{0CA41C67-0FFB-481B-B0B3-7E06FE7EA0A1}" presName="arrow" presStyleLbl="bgShp" presStyleIdx="0" presStyleCnt="1"/>
      <dgm:spPr/>
    </dgm:pt>
    <dgm:pt modelId="{5F09F134-8B7A-40F0-83AC-9B172A7FB574}" type="pres">
      <dgm:prSet presAssocID="{0CA41C67-0FFB-481B-B0B3-7E06FE7EA0A1}" presName="points" presStyleCnt="0"/>
      <dgm:spPr/>
    </dgm:pt>
    <dgm:pt modelId="{C9CEBA9D-797C-43C9-8428-197C258FB04E}" type="pres">
      <dgm:prSet presAssocID="{CF1E1661-75F9-401A-9918-A238CAE88D50}" presName="compositeA" presStyleCnt="0"/>
      <dgm:spPr/>
    </dgm:pt>
    <dgm:pt modelId="{3F4C3D42-B2D7-484C-80B6-1AE792E2FBDF}" type="pres">
      <dgm:prSet presAssocID="{CF1E1661-75F9-401A-9918-A238CAE88D50}" presName="textA" presStyleLbl="revTx" presStyleIdx="0" presStyleCnt="5">
        <dgm:presLayoutVars>
          <dgm:bulletEnabled val="1"/>
        </dgm:presLayoutVars>
      </dgm:prSet>
      <dgm:spPr/>
    </dgm:pt>
    <dgm:pt modelId="{045B1ACE-D773-4FC3-8CDD-C94A19557255}" type="pres">
      <dgm:prSet presAssocID="{CF1E1661-75F9-401A-9918-A238CAE88D50}" presName="circleA" presStyleLbl="node1" presStyleIdx="0" presStyleCnt="5"/>
      <dgm:spPr/>
    </dgm:pt>
    <dgm:pt modelId="{B1BEF214-FB1C-4CFD-A609-1AEA4C732094}" type="pres">
      <dgm:prSet presAssocID="{CF1E1661-75F9-401A-9918-A238CAE88D50}" presName="spaceA" presStyleCnt="0"/>
      <dgm:spPr/>
    </dgm:pt>
    <dgm:pt modelId="{F313AE6A-4FB4-45C7-836D-F0D8934AB723}" type="pres">
      <dgm:prSet presAssocID="{BB8E1EBB-FF2D-4F84-B2CC-376D3C9D358F}" presName="space" presStyleCnt="0"/>
      <dgm:spPr/>
    </dgm:pt>
    <dgm:pt modelId="{3506E90F-9708-40E9-BFE7-1738ABFB1701}" type="pres">
      <dgm:prSet presAssocID="{810EFD2E-B879-449A-B4A2-4FB315349B15}" presName="compositeB" presStyleCnt="0"/>
      <dgm:spPr/>
    </dgm:pt>
    <dgm:pt modelId="{5F3C490A-437D-4ACA-AE8A-40651A0C4982}" type="pres">
      <dgm:prSet presAssocID="{810EFD2E-B879-449A-B4A2-4FB315349B15}" presName="textB" presStyleLbl="revTx" presStyleIdx="1" presStyleCnt="5" custScaleX="158876">
        <dgm:presLayoutVars>
          <dgm:bulletEnabled val="1"/>
        </dgm:presLayoutVars>
      </dgm:prSet>
      <dgm:spPr/>
    </dgm:pt>
    <dgm:pt modelId="{55BC5742-62B6-4E23-BE72-6F820C122837}" type="pres">
      <dgm:prSet presAssocID="{810EFD2E-B879-449A-B4A2-4FB315349B15}" presName="circleB" presStyleLbl="node1" presStyleIdx="1" presStyleCnt="5"/>
      <dgm:spPr/>
    </dgm:pt>
    <dgm:pt modelId="{19C6C9E6-B665-4B68-A88E-8CF3653B4C64}" type="pres">
      <dgm:prSet presAssocID="{810EFD2E-B879-449A-B4A2-4FB315349B15}" presName="spaceB" presStyleCnt="0"/>
      <dgm:spPr/>
    </dgm:pt>
    <dgm:pt modelId="{F46289EF-ABEC-4CBF-9A6E-E09F5055A085}" type="pres">
      <dgm:prSet presAssocID="{79767B4F-DD38-4FE1-BF61-EB16911F385B}" presName="space" presStyleCnt="0"/>
      <dgm:spPr/>
    </dgm:pt>
    <dgm:pt modelId="{6DA83949-B84E-4DC4-9F43-2FB3A0EA91DD}" type="pres">
      <dgm:prSet presAssocID="{55628493-6827-46DE-BB83-824CCC1AFF90}" presName="compositeA" presStyleCnt="0"/>
      <dgm:spPr/>
    </dgm:pt>
    <dgm:pt modelId="{14E1245B-A7E2-4484-BA88-8F03FE083E13}" type="pres">
      <dgm:prSet presAssocID="{55628493-6827-46DE-BB83-824CCC1AFF90}" presName="textA" presStyleLbl="revTx" presStyleIdx="2" presStyleCnt="5" custScaleX="112679">
        <dgm:presLayoutVars>
          <dgm:bulletEnabled val="1"/>
        </dgm:presLayoutVars>
      </dgm:prSet>
      <dgm:spPr/>
    </dgm:pt>
    <dgm:pt modelId="{1C439747-8F79-4B99-873E-D83F90C5D1BB}" type="pres">
      <dgm:prSet presAssocID="{55628493-6827-46DE-BB83-824CCC1AFF90}" presName="circleA" presStyleLbl="node1" presStyleIdx="2" presStyleCnt="5"/>
      <dgm:spPr/>
    </dgm:pt>
    <dgm:pt modelId="{B0CCE48E-70D2-44A7-BDE8-6046416DACDC}" type="pres">
      <dgm:prSet presAssocID="{55628493-6827-46DE-BB83-824CCC1AFF90}" presName="spaceA" presStyleCnt="0"/>
      <dgm:spPr/>
    </dgm:pt>
    <dgm:pt modelId="{40F46787-2E3E-478C-9FDE-CFB6EBA6A9F3}" type="pres">
      <dgm:prSet presAssocID="{9A4958AD-E207-4D69-AD60-535BC00EFDF6}" presName="space" presStyleCnt="0"/>
      <dgm:spPr/>
    </dgm:pt>
    <dgm:pt modelId="{04BC4CE0-C8BE-4D05-9A80-69ED83E134E2}" type="pres">
      <dgm:prSet presAssocID="{D375FAEC-A834-4CB2-BC02-E6E38022EB78}" presName="compositeB" presStyleCnt="0"/>
      <dgm:spPr/>
    </dgm:pt>
    <dgm:pt modelId="{9667D306-272D-4A43-9067-688851062CE5}" type="pres">
      <dgm:prSet presAssocID="{D375FAEC-A834-4CB2-BC02-E6E38022EB78}" presName="textB" presStyleLbl="revTx" presStyleIdx="3" presStyleCnt="5">
        <dgm:presLayoutVars>
          <dgm:bulletEnabled val="1"/>
        </dgm:presLayoutVars>
      </dgm:prSet>
      <dgm:spPr/>
    </dgm:pt>
    <dgm:pt modelId="{C46F9162-C0C2-495D-90E1-43BA95A3B601}" type="pres">
      <dgm:prSet presAssocID="{D375FAEC-A834-4CB2-BC02-E6E38022EB78}" presName="circleB" presStyleLbl="node1" presStyleIdx="3" presStyleCnt="5"/>
      <dgm:spPr/>
    </dgm:pt>
    <dgm:pt modelId="{1336FFCE-76F5-4A42-8550-6BC7354CC5BA}" type="pres">
      <dgm:prSet presAssocID="{D375FAEC-A834-4CB2-BC02-E6E38022EB78}" presName="spaceB" presStyleCnt="0"/>
      <dgm:spPr/>
    </dgm:pt>
    <dgm:pt modelId="{FC1641D5-B139-45A2-9172-E8E9BBACD3D6}" type="pres">
      <dgm:prSet presAssocID="{2C4656FC-4F41-49B5-A81E-080872299463}" presName="space" presStyleCnt="0"/>
      <dgm:spPr/>
    </dgm:pt>
    <dgm:pt modelId="{E3AFFB2E-13B2-4CC7-8980-76381D7B463E}" type="pres">
      <dgm:prSet presAssocID="{8864AAD3-E534-473D-826A-1DF4382BEF59}" presName="compositeA" presStyleCnt="0"/>
      <dgm:spPr/>
    </dgm:pt>
    <dgm:pt modelId="{D19FD65E-53F9-4B60-A3CE-D0D427C858F1}" type="pres">
      <dgm:prSet presAssocID="{8864AAD3-E534-473D-826A-1DF4382BEF59}" presName="textA" presStyleLbl="revTx" presStyleIdx="4" presStyleCnt="5" custScaleX="136335">
        <dgm:presLayoutVars>
          <dgm:bulletEnabled val="1"/>
        </dgm:presLayoutVars>
      </dgm:prSet>
      <dgm:spPr/>
    </dgm:pt>
    <dgm:pt modelId="{EE844709-1EB8-4E82-9CEF-956C586DCEFB}" type="pres">
      <dgm:prSet presAssocID="{8864AAD3-E534-473D-826A-1DF4382BEF59}" presName="circleA" presStyleLbl="node1" presStyleIdx="4" presStyleCnt="5"/>
      <dgm:spPr/>
    </dgm:pt>
    <dgm:pt modelId="{A897D9B8-16E8-472A-A625-6AA21BC84C08}" type="pres">
      <dgm:prSet presAssocID="{8864AAD3-E534-473D-826A-1DF4382BEF59}" presName="spaceA" presStyleCnt="0"/>
      <dgm:spPr/>
    </dgm:pt>
  </dgm:ptLst>
  <dgm:cxnLst>
    <dgm:cxn modelId="{8BB2DE06-82F1-4BA1-A8F8-97C611678104}" srcId="{0CA41C67-0FFB-481B-B0B3-7E06FE7EA0A1}" destId="{CF1E1661-75F9-401A-9918-A238CAE88D50}" srcOrd="0" destOrd="0" parTransId="{0E00DDEE-06C5-4A2A-9A56-FF96B79257D4}" sibTransId="{BB8E1EBB-FF2D-4F84-B2CC-376D3C9D358F}"/>
    <dgm:cxn modelId="{C3D99F60-E961-43A5-8A58-8DEDF7B3B5BE}" srcId="{0CA41C67-0FFB-481B-B0B3-7E06FE7EA0A1}" destId="{55628493-6827-46DE-BB83-824CCC1AFF90}" srcOrd="2" destOrd="0" parTransId="{EE7C3858-F0AA-4628-9480-898496E552E6}" sibTransId="{9A4958AD-E207-4D69-AD60-535BC00EFDF6}"/>
    <dgm:cxn modelId="{9515A957-01AD-4713-9D3D-500C1A8C20D5}" srcId="{0CA41C67-0FFB-481B-B0B3-7E06FE7EA0A1}" destId="{8864AAD3-E534-473D-826A-1DF4382BEF59}" srcOrd="4" destOrd="0" parTransId="{30C2C5C3-7582-4A81-B066-EEFDDBBE4233}" sibTransId="{48620A13-38CA-4576-9BDE-C287188A5F50}"/>
    <dgm:cxn modelId="{4CF77A8A-20E5-455B-A2AE-B1965FFD8DA8}" type="presOf" srcId="{8864AAD3-E534-473D-826A-1DF4382BEF59}" destId="{D19FD65E-53F9-4B60-A3CE-D0D427C858F1}" srcOrd="0" destOrd="0" presId="urn:microsoft.com/office/officeart/2005/8/layout/hProcess11"/>
    <dgm:cxn modelId="{9DE47595-95A3-4319-8CD0-8C19E97ACF92}" srcId="{0CA41C67-0FFB-481B-B0B3-7E06FE7EA0A1}" destId="{810EFD2E-B879-449A-B4A2-4FB315349B15}" srcOrd="1" destOrd="0" parTransId="{9F921A9D-DF10-41A9-808D-065B3B683EA5}" sibTransId="{79767B4F-DD38-4FE1-BF61-EB16911F385B}"/>
    <dgm:cxn modelId="{54A2A995-1EAB-4968-ACEC-37D51159DE37}" srcId="{0CA41C67-0FFB-481B-B0B3-7E06FE7EA0A1}" destId="{D375FAEC-A834-4CB2-BC02-E6E38022EB78}" srcOrd="3" destOrd="0" parTransId="{CE7664C8-A9BA-4C08-BD00-0F66775F5A46}" sibTransId="{2C4656FC-4F41-49B5-A81E-080872299463}"/>
    <dgm:cxn modelId="{411D44B5-F7A3-46A9-9E37-EBAE16EA1D41}" type="presOf" srcId="{810EFD2E-B879-449A-B4A2-4FB315349B15}" destId="{5F3C490A-437D-4ACA-AE8A-40651A0C4982}" srcOrd="0" destOrd="0" presId="urn:microsoft.com/office/officeart/2005/8/layout/hProcess11"/>
    <dgm:cxn modelId="{43BE77BC-C93E-4920-9D8E-CA7BFEFA3520}" type="presOf" srcId="{55628493-6827-46DE-BB83-824CCC1AFF90}" destId="{14E1245B-A7E2-4484-BA88-8F03FE083E13}" srcOrd="0" destOrd="0" presId="urn:microsoft.com/office/officeart/2005/8/layout/hProcess11"/>
    <dgm:cxn modelId="{2BC8DFD5-39F3-4395-BFF7-B1C71D7A7A2F}" type="presOf" srcId="{CF1E1661-75F9-401A-9918-A238CAE88D50}" destId="{3F4C3D42-B2D7-484C-80B6-1AE792E2FBDF}" srcOrd="0" destOrd="0" presId="urn:microsoft.com/office/officeart/2005/8/layout/hProcess11"/>
    <dgm:cxn modelId="{CEF0DEE2-E83A-40F1-9DF5-B142C3272EE3}" type="presOf" srcId="{D375FAEC-A834-4CB2-BC02-E6E38022EB78}" destId="{9667D306-272D-4A43-9067-688851062CE5}" srcOrd="0" destOrd="0" presId="urn:microsoft.com/office/officeart/2005/8/layout/hProcess11"/>
    <dgm:cxn modelId="{C19FBDEC-789E-403B-883A-ADE79A747A3B}" type="presOf" srcId="{0CA41C67-0FFB-481B-B0B3-7E06FE7EA0A1}" destId="{56789595-6243-4853-97BC-A0940457D9CC}" srcOrd="0" destOrd="0" presId="urn:microsoft.com/office/officeart/2005/8/layout/hProcess11"/>
    <dgm:cxn modelId="{E0976D0B-FFC9-4F4A-A606-C988E66D88EA}" type="presParOf" srcId="{56789595-6243-4853-97BC-A0940457D9CC}" destId="{613425B3-53F6-42A8-A68D-838BA0B37379}" srcOrd="0" destOrd="0" presId="urn:microsoft.com/office/officeart/2005/8/layout/hProcess11"/>
    <dgm:cxn modelId="{E7E46B54-987C-4FE0-9DA7-26C998E6851C}" type="presParOf" srcId="{56789595-6243-4853-97BC-A0940457D9CC}" destId="{5F09F134-8B7A-40F0-83AC-9B172A7FB574}" srcOrd="1" destOrd="0" presId="urn:microsoft.com/office/officeart/2005/8/layout/hProcess11"/>
    <dgm:cxn modelId="{BFA31ED0-3017-4240-9832-7AD75C1A5DBE}" type="presParOf" srcId="{5F09F134-8B7A-40F0-83AC-9B172A7FB574}" destId="{C9CEBA9D-797C-43C9-8428-197C258FB04E}" srcOrd="0" destOrd="0" presId="urn:microsoft.com/office/officeart/2005/8/layout/hProcess11"/>
    <dgm:cxn modelId="{11D4BAB8-3FD9-47B2-8006-40B5759FF1B4}" type="presParOf" srcId="{C9CEBA9D-797C-43C9-8428-197C258FB04E}" destId="{3F4C3D42-B2D7-484C-80B6-1AE792E2FBDF}" srcOrd="0" destOrd="0" presId="urn:microsoft.com/office/officeart/2005/8/layout/hProcess11"/>
    <dgm:cxn modelId="{1F23D52A-A176-4924-B018-92681F977368}" type="presParOf" srcId="{C9CEBA9D-797C-43C9-8428-197C258FB04E}" destId="{045B1ACE-D773-4FC3-8CDD-C94A19557255}" srcOrd="1" destOrd="0" presId="urn:microsoft.com/office/officeart/2005/8/layout/hProcess11"/>
    <dgm:cxn modelId="{DB753B7F-E0B2-4D2F-8949-FFF9592958A0}" type="presParOf" srcId="{C9CEBA9D-797C-43C9-8428-197C258FB04E}" destId="{B1BEF214-FB1C-4CFD-A609-1AEA4C732094}" srcOrd="2" destOrd="0" presId="urn:microsoft.com/office/officeart/2005/8/layout/hProcess11"/>
    <dgm:cxn modelId="{9FF6E216-FA88-430D-AACF-B8413F189DE6}" type="presParOf" srcId="{5F09F134-8B7A-40F0-83AC-9B172A7FB574}" destId="{F313AE6A-4FB4-45C7-836D-F0D8934AB723}" srcOrd="1" destOrd="0" presId="urn:microsoft.com/office/officeart/2005/8/layout/hProcess11"/>
    <dgm:cxn modelId="{F1BAD87C-DD24-4333-850C-A199EE40967B}" type="presParOf" srcId="{5F09F134-8B7A-40F0-83AC-9B172A7FB574}" destId="{3506E90F-9708-40E9-BFE7-1738ABFB1701}" srcOrd="2" destOrd="0" presId="urn:microsoft.com/office/officeart/2005/8/layout/hProcess11"/>
    <dgm:cxn modelId="{21D99C38-E611-4281-9DFA-1278B58A2255}" type="presParOf" srcId="{3506E90F-9708-40E9-BFE7-1738ABFB1701}" destId="{5F3C490A-437D-4ACA-AE8A-40651A0C4982}" srcOrd="0" destOrd="0" presId="urn:microsoft.com/office/officeart/2005/8/layout/hProcess11"/>
    <dgm:cxn modelId="{B5B90FA3-42D3-4E40-AB08-F3EF98C8B8C9}" type="presParOf" srcId="{3506E90F-9708-40E9-BFE7-1738ABFB1701}" destId="{55BC5742-62B6-4E23-BE72-6F820C122837}" srcOrd="1" destOrd="0" presId="urn:microsoft.com/office/officeart/2005/8/layout/hProcess11"/>
    <dgm:cxn modelId="{C9FF38E0-2F3A-4EF7-8FD0-217A6E1BD100}" type="presParOf" srcId="{3506E90F-9708-40E9-BFE7-1738ABFB1701}" destId="{19C6C9E6-B665-4B68-A88E-8CF3653B4C64}" srcOrd="2" destOrd="0" presId="urn:microsoft.com/office/officeart/2005/8/layout/hProcess11"/>
    <dgm:cxn modelId="{8E09A075-675B-4E67-A564-5116A343B140}" type="presParOf" srcId="{5F09F134-8B7A-40F0-83AC-9B172A7FB574}" destId="{F46289EF-ABEC-4CBF-9A6E-E09F5055A085}" srcOrd="3" destOrd="0" presId="urn:microsoft.com/office/officeart/2005/8/layout/hProcess11"/>
    <dgm:cxn modelId="{2FAD2A20-6104-4589-9228-E27641478340}" type="presParOf" srcId="{5F09F134-8B7A-40F0-83AC-9B172A7FB574}" destId="{6DA83949-B84E-4DC4-9F43-2FB3A0EA91DD}" srcOrd="4" destOrd="0" presId="urn:microsoft.com/office/officeart/2005/8/layout/hProcess11"/>
    <dgm:cxn modelId="{FA305AD3-0B5E-4246-A97F-7C799E4262D1}" type="presParOf" srcId="{6DA83949-B84E-4DC4-9F43-2FB3A0EA91DD}" destId="{14E1245B-A7E2-4484-BA88-8F03FE083E13}" srcOrd="0" destOrd="0" presId="urn:microsoft.com/office/officeart/2005/8/layout/hProcess11"/>
    <dgm:cxn modelId="{4660FC29-48B3-4FD4-8303-777B2799BD1E}" type="presParOf" srcId="{6DA83949-B84E-4DC4-9F43-2FB3A0EA91DD}" destId="{1C439747-8F79-4B99-873E-D83F90C5D1BB}" srcOrd="1" destOrd="0" presId="urn:microsoft.com/office/officeart/2005/8/layout/hProcess11"/>
    <dgm:cxn modelId="{44FE4C88-4E5B-4204-AA25-0994198EF91B}" type="presParOf" srcId="{6DA83949-B84E-4DC4-9F43-2FB3A0EA91DD}" destId="{B0CCE48E-70D2-44A7-BDE8-6046416DACDC}" srcOrd="2" destOrd="0" presId="urn:microsoft.com/office/officeart/2005/8/layout/hProcess11"/>
    <dgm:cxn modelId="{7B0277CD-8519-4642-91CD-437E0F5484ED}" type="presParOf" srcId="{5F09F134-8B7A-40F0-83AC-9B172A7FB574}" destId="{40F46787-2E3E-478C-9FDE-CFB6EBA6A9F3}" srcOrd="5" destOrd="0" presId="urn:microsoft.com/office/officeart/2005/8/layout/hProcess11"/>
    <dgm:cxn modelId="{7E6E7DE1-5DE6-4AA1-B338-8616CE622E51}" type="presParOf" srcId="{5F09F134-8B7A-40F0-83AC-9B172A7FB574}" destId="{04BC4CE0-C8BE-4D05-9A80-69ED83E134E2}" srcOrd="6" destOrd="0" presId="urn:microsoft.com/office/officeart/2005/8/layout/hProcess11"/>
    <dgm:cxn modelId="{AFA9372D-695D-40D3-901A-34F981A16131}" type="presParOf" srcId="{04BC4CE0-C8BE-4D05-9A80-69ED83E134E2}" destId="{9667D306-272D-4A43-9067-688851062CE5}" srcOrd="0" destOrd="0" presId="urn:microsoft.com/office/officeart/2005/8/layout/hProcess11"/>
    <dgm:cxn modelId="{38099C11-B747-4170-AF80-A23FD446A585}" type="presParOf" srcId="{04BC4CE0-C8BE-4D05-9A80-69ED83E134E2}" destId="{C46F9162-C0C2-495D-90E1-43BA95A3B601}" srcOrd="1" destOrd="0" presId="urn:microsoft.com/office/officeart/2005/8/layout/hProcess11"/>
    <dgm:cxn modelId="{C792EF9C-06BE-4416-8AB4-F857BB07A99A}" type="presParOf" srcId="{04BC4CE0-C8BE-4D05-9A80-69ED83E134E2}" destId="{1336FFCE-76F5-4A42-8550-6BC7354CC5BA}" srcOrd="2" destOrd="0" presId="urn:microsoft.com/office/officeart/2005/8/layout/hProcess11"/>
    <dgm:cxn modelId="{AEAA1A6E-F16F-48F7-BD32-CAE065CF1BEE}" type="presParOf" srcId="{5F09F134-8B7A-40F0-83AC-9B172A7FB574}" destId="{FC1641D5-B139-45A2-9172-E8E9BBACD3D6}" srcOrd="7" destOrd="0" presId="urn:microsoft.com/office/officeart/2005/8/layout/hProcess11"/>
    <dgm:cxn modelId="{A8D1E8BE-4FE3-4FF8-8476-0C895FCAC2AD}" type="presParOf" srcId="{5F09F134-8B7A-40F0-83AC-9B172A7FB574}" destId="{E3AFFB2E-13B2-4CC7-8980-76381D7B463E}" srcOrd="8" destOrd="0" presId="urn:microsoft.com/office/officeart/2005/8/layout/hProcess11"/>
    <dgm:cxn modelId="{1BF7E718-91EE-4297-B10A-DD1D29823D0A}" type="presParOf" srcId="{E3AFFB2E-13B2-4CC7-8980-76381D7B463E}" destId="{D19FD65E-53F9-4B60-A3CE-D0D427C858F1}" srcOrd="0" destOrd="0" presId="urn:microsoft.com/office/officeart/2005/8/layout/hProcess11"/>
    <dgm:cxn modelId="{D93A9DD8-ED75-4664-AFC3-29329BE96990}" type="presParOf" srcId="{E3AFFB2E-13B2-4CC7-8980-76381D7B463E}" destId="{EE844709-1EB8-4E82-9CEF-956C586DCEFB}" srcOrd="1" destOrd="0" presId="urn:microsoft.com/office/officeart/2005/8/layout/hProcess11"/>
    <dgm:cxn modelId="{672EACD5-93FB-4308-AA52-974131006B26}" type="presParOf" srcId="{E3AFFB2E-13B2-4CC7-8980-76381D7B463E}" destId="{A897D9B8-16E8-472A-A625-6AA21BC84C0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25B3-53F6-42A8-A68D-838BA0B37379}">
      <dsp:nvSpPr>
        <dsp:cNvPr id="0" name=""/>
        <dsp:cNvSpPr/>
      </dsp:nvSpPr>
      <dsp:spPr>
        <a:xfrm>
          <a:off x="0" y="1219199"/>
          <a:ext cx="8134350" cy="162560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C3D42-B2D7-484C-80B6-1AE792E2FBDF}">
      <dsp:nvSpPr>
        <dsp:cNvPr id="0" name=""/>
        <dsp:cNvSpPr/>
      </dsp:nvSpPr>
      <dsp:spPr>
        <a:xfrm>
          <a:off x="3664" y="0"/>
          <a:ext cx="1762310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Specifikacija projektnog zadatka</a:t>
          </a:r>
        </a:p>
      </dsp:txBody>
      <dsp:txXfrm>
        <a:off x="3664" y="0"/>
        <a:ext cx="1762310" cy="1625600"/>
      </dsp:txXfrm>
    </dsp:sp>
    <dsp:sp modelId="{045B1ACE-D773-4FC3-8CDD-C94A19557255}">
      <dsp:nvSpPr>
        <dsp:cNvPr id="0" name=""/>
        <dsp:cNvSpPr/>
      </dsp:nvSpPr>
      <dsp:spPr>
        <a:xfrm>
          <a:off x="681619" y="1828800"/>
          <a:ext cx="406400" cy="406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490A-437D-4ACA-AE8A-40651A0C4982}">
      <dsp:nvSpPr>
        <dsp:cNvPr id="0" name=""/>
        <dsp:cNvSpPr/>
      </dsp:nvSpPr>
      <dsp:spPr>
        <a:xfrm>
          <a:off x="1854089" y="2438399"/>
          <a:ext cx="1762310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Opis funkcionalnih zahtjeva</a:t>
          </a:r>
        </a:p>
      </dsp:txBody>
      <dsp:txXfrm>
        <a:off x="1854089" y="2438399"/>
        <a:ext cx="1762310" cy="1625600"/>
      </dsp:txXfrm>
    </dsp:sp>
    <dsp:sp modelId="{55BC5742-62B6-4E23-BE72-6F820C122837}">
      <dsp:nvSpPr>
        <dsp:cNvPr id="0" name=""/>
        <dsp:cNvSpPr/>
      </dsp:nvSpPr>
      <dsp:spPr>
        <a:xfrm>
          <a:off x="2532044" y="1828800"/>
          <a:ext cx="406400" cy="4064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1245B-A7E2-4484-BA88-8F03FE083E13}">
      <dsp:nvSpPr>
        <dsp:cNvPr id="0" name=""/>
        <dsp:cNvSpPr/>
      </dsp:nvSpPr>
      <dsp:spPr>
        <a:xfrm>
          <a:off x="3704515" y="0"/>
          <a:ext cx="1762310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Potrebni UML dijagrami</a:t>
          </a:r>
        </a:p>
      </dsp:txBody>
      <dsp:txXfrm>
        <a:off x="3704515" y="0"/>
        <a:ext cx="1762310" cy="1625600"/>
      </dsp:txXfrm>
    </dsp:sp>
    <dsp:sp modelId="{1C439747-8F79-4B99-873E-D83F90C5D1BB}">
      <dsp:nvSpPr>
        <dsp:cNvPr id="0" name=""/>
        <dsp:cNvSpPr/>
      </dsp:nvSpPr>
      <dsp:spPr>
        <a:xfrm>
          <a:off x="4382470" y="1828800"/>
          <a:ext cx="406400" cy="406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7C06C-6C22-44A1-BF3E-94EDB2AA4287}">
      <dsp:nvSpPr>
        <dsp:cNvPr id="0" name=""/>
        <dsp:cNvSpPr/>
      </dsp:nvSpPr>
      <dsp:spPr>
        <a:xfrm>
          <a:off x="5554940" y="2438399"/>
          <a:ext cx="1762310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Implementacija (</a:t>
          </a:r>
          <a:r>
            <a:rPr lang="hr-HR" sz="1800" kern="1200" dirty="0" err="1"/>
            <a:t>frontend</a:t>
          </a:r>
          <a:r>
            <a:rPr lang="hr-HR" sz="1800" kern="1200" dirty="0"/>
            <a:t> i baza podataka)</a:t>
          </a:r>
        </a:p>
      </dsp:txBody>
      <dsp:txXfrm>
        <a:off x="5554940" y="2438399"/>
        <a:ext cx="1762310" cy="1625600"/>
      </dsp:txXfrm>
    </dsp:sp>
    <dsp:sp modelId="{D2BA823C-9DFE-45D7-94C8-7418F20D0939}">
      <dsp:nvSpPr>
        <dsp:cNvPr id="0" name=""/>
        <dsp:cNvSpPr/>
      </dsp:nvSpPr>
      <dsp:spPr>
        <a:xfrm>
          <a:off x="6232895" y="1828800"/>
          <a:ext cx="406400" cy="4064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25B3-53F6-42A8-A68D-838BA0B37379}">
      <dsp:nvSpPr>
        <dsp:cNvPr id="0" name=""/>
        <dsp:cNvSpPr/>
      </dsp:nvSpPr>
      <dsp:spPr>
        <a:xfrm>
          <a:off x="0" y="1219199"/>
          <a:ext cx="8134350" cy="162560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C3D42-B2D7-484C-80B6-1AE792E2FBDF}">
      <dsp:nvSpPr>
        <dsp:cNvPr id="0" name=""/>
        <dsp:cNvSpPr/>
      </dsp:nvSpPr>
      <dsp:spPr>
        <a:xfrm>
          <a:off x="1927" y="0"/>
          <a:ext cx="1165340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/>
            <a:t>Potrebni UML dijagrami</a:t>
          </a:r>
        </a:p>
      </dsp:txBody>
      <dsp:txXfrm>
        <a:off x="1927" y="0"/>
        <a:ext cx="1165340" cy="1625600"/>
      </dsp:txXfrm>
    </dsp:sp>
    <dsp:sp modelId="{045B1ACE-D773-4FC3-8CDD-C94A19557255}">
      <dsp:nvSpPr>
        <dsp:cNvPr id="0" name=""/>
        <dsp:cNvSpPr/>
      </dsp:nvSpPr>
      <dsp:spPr>
        <a:xfrm>
          <a:off x="381398" y="1828800"/>
          <a:ext cx="406400" cy="406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490A-437D-4ACA-AE8A-40651A0C4982}">
      <dsp:nvSpPr>
        <dsp:cNvPr id="0" name=""/>
        <dsp:cNvSpPr/>
      </dsp:nvSpPr>
      <dsp:spPr>
        <a:xfrm>
          <a:off x="1225535" y="2438399"/>
          <a:ext cx="1851447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/>
            <a:t>Implementacija funkcionalnosti </a:t>
          </a:r>
          <a:r>
            <a:rPr lang="hr-HR" sz="1000" kern="1200" dirty="0"/>
            <a:t>(</a:t>
          </a:r>
          <a:r>
            <a:rPr lang="hr-HR" sz="1000" kern="1200" dirty="0" err="1"/>
            <a:t>backend</a:t>
          </a:r>
          <a:r>
            <a:rPr lang="hr-HR" sz="1000" kern="1200" dirty="0"/>
            <a:t> i </a:t>
          </a:r>
          <a:r>
            <a:rPr lang="hr-HR" sz="1000" kern="1200" dirty="0" err="1"/>
            <a:t>frontend</a:t>
          </a:r>
          <a:r>
            <a:rPr lang="hr-HR" sz="1000" kern="1200" dirty="0"/>
            <a:t>) </a:t>
          </a:r>
        </a:p>
      </dsp:txBody>
      <dsp:txXfrm>
        <a:off x="1225535" y="2438399"/>
        <a:ext cx="1851447" cy="1625600"/>
      </dsp:txXfrm>
    </dsp:sp>
    <dsp:sp modelId="{55BC5742-62B6-4E23-BE72-6F820C122837}">
      <dsp:nvSpPr>
        <dsp:cNvPr id="0" name=""/>
        <dsp:cNvSpPr/>
      </dsp:nvSpPr>
      <dsp:spPr>
        <a:xfrm>
          <a:off x="1948059" y="1828800"/>
          <a:ext cx="406400" cy="4064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1245B-A7E2-4484-BA88-8F03FE083E13}">
      <dsp:nvSpPr>
        <dsp:cNvPr id="0" name=""/>
        <dsp:cNvSpPr/>
      </dsp:nvSpPr>
      <dsp:spPr>
        <a:xfrm>
          <a:off x="3135249" y="0"/>
          <a:ext cx="1313094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/>
            <a:t>Testiranje sustava i komponenti</a:t>
          </a:r>
        </a:p>
      </dsp:txBody>
      <dsp:txXfrm>
        <a:off x="3135249" y="0"/>
        <a:ext cx="1313094" cy="1625600"/>
      </dsp:txXfrm>
    </dsp:sp>
    <dsp:sp modelId="{1C439747-8F79-4B99-873E-D83F90C5D1BB}">
      <dsp:nvSpPr>
        <dsp:cNvPr id="0" name=""/>
        <dsp:cNvSpPr/>
      </dsp:nvSpPr>
      <dsp:spPr>
        <a:xfrm>
          <a:off x="3588597" y="1828800"/>
          <a:ext cx="406400" cy="406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D306-272D-4A43-9067-688851062CE5}">
      <dsp:nvSpPr>
        <dsp:cNvPr id="0" name=""/>
        <dsp:cNvSpPr/>
      </dsp:nvSpPr>
      <dsp:spPr>
        <a:xfrm>
          <a:off x="4506611" y="2438399"/>
          <a:ext cx="1165340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 err="1"/>
            <a:t>Deploy</a:t>
          </a:r>
          <a:endParaRPr lang="hr-HR" sz="1600" kern="1200" dirty="0"/>
        </a:p>
      </dsp:txBody>
      <dsp:txXfrm>
        <a:off x="4506611" y="2438399"/>
        <a:ext cx="1165340" cy="1625600"/>
      </dsp:txXfrm>
    </dsp:sp>
    <dsp:sp modelId="{C46F9162-C0C2-495D-90E1-43BA95A3B601}">
      <dsp:nvSpPr>
        <dsp:cNvPr id="0" name=""/>
        <dsp:cNvSpPr/>
      </dsp:nvSpPr>
      <dsp:spPr>
        <a:xfrm>
          <a:off x="4886082" y="1828800"/>
          <a:ext cx="406400" cy="4064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FD65E-53F9-4B60-A3CE-D0D427C858F1}">
      <dsp:nvSpPr>
        <dsp:cNvPr id="0" name=""/>
        <dsp:cNvSpPr/>
      </dsp:nvSpPr>
      <dsp:spPr>
        <a:xfrm>
          <a:off x="5730219" y="0"/>
          <a:ext cx="1588767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/>
            <a:t>Popratna dokumentacija</a:t>
          </a:r>
          <a:r>
            <a:rPr lang="hr-HR" sz="1000" kern="1200" dirty="0"/>
            <a:t>(upute za puštanje u pogon, korišteni alati i tehnologije, zaključak)</a:t>
          </a:r>
        </a:p>
      </dsp:txBody>
      <dsp:txXfrm>
        <a:off x="5730219" y="0"/>
        <a:ext cx="1588767" cy="1625600"/>
      </dsp:txXfrm>
    </dsp:sp>
    <dsp:sp modelId="{EE844709-1EB8-4E82-9CEF-956C586DCEFB}">
      <dsp:nvSpPr>
        <dsp:cNvPr id="0" name=""/>
        <dsp:cNvSpPr/>
      </dsp:nvSpPr>
      <dsp:spPr>
        <a:xfrm>
          <a:off x="6321403" y="1828800"/>
          <a:ext cx="406400" cy="4064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Što želiš čitati?</a:t>
            </a:r>
            <a:br>
              <a:rPr lang="en-US" dirty="0"/>
            </a:br>
            <a:r>
              <a:rPr lang="hr-HR" dirty="0" err="1"/>
              <a:t>DaVincijevi</a:t>
            </a:r>
            <a:r>
              <a:rPr lang="hr-HR" dirty="0"/>
              <a:t> </a:t>
            </a:r>
            <a:r>
              <a:rPr lang="hr-HR" dirty="0" err="1"/>
              <a:t>koderi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5E934B4A-00EC-4779-89EF-357CD951F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325" y="936502"/>
            <a:ext cx="7245349" cy="4984996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D9F9EF7-1285-4FC3-A5F3-FEFCFED6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052C13D7-9C5F-46D8-A915-D753CA89FF8B}"/>
              </a:ext>
            </a:extLst>
          </p:cNvPr>
          <p:cNvSpPr txBox="1"/>
          <p:nvPr/>
        </p:nvSpPr>
        <p:spPr>
          <a:xfrm>
            <a:off x="3124199" y="592149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UML </a:t>
            </a:r>
            <a:r>
              <a:rPr lang="en-US" sz="1800" dirty="0" err="1"/>
              <a:t>dijagram</a:t>
            </a:r>
            <a:r>
              <a:rPr lang="en-US" sz="1800" dirty="0"/>
              <a:t> </a:t>
            </a:r>
            <a:r>
              <a:rPr lang="en-US" sz="1800" dirty="0" err="1"/>
              <a:t>raz</a:t>
            </a:r>
            <a:r>
              <a:rPr lang="hr-HR" sz="1800" dirty="0" err="1"/>
              <a:t>mještaja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69705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Ispitivanje korištenjem</a:t>
            </a:r>
            <a:r>
              <a:rPr lang="en-US" sz="2400" dirty="0"/>
              <a:t> Selenium WebDriver-a </a:t>
            </a:r>
            <a:r>
              <a:rPr lang="en-US" sz="2400" dirty="0" err="1"/>
              <a:t>unutar</a:t>
            </a:r>
            <a:r>
              <a:rPr lang="en-US" sz="2400" dirty="0"/>
              <a:t> J</a:t>
            </a:r>
            <a:r>
              <a:rPr lang="hr-HR" sz="2400" dirty="0"/>
              <a:t>u</a:t>
            </a:r>
            <a:r>
              <a:rPr lang="en-US" sz="2400" dirty="0"/>
              <a:t>nit </a:t>
            </a:r>
            <a:r>
              <a:rPr lang="en-US" sz="2400" dirty="0" err="1"/>
              <a:t>testova</a:t>
            </a:r>
            <a:endParaRPr lang="hr-HR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logiranje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hr-HR" sz="1800" dirty="0"/>
              <a:t>ć</a:t>
            </a:r>
            <a:r>
              <a:rPr lang="en-US" sz="1800" dirty="0"/>
              <a:t> </a:t>
            </a:r>
            <a:r>
              <a:rPr lang="en-US" sz="1800" dirty="0" err="1"/>
              <a:t>prije</a:t>
            </a:r>
            <a:r>
              <a:rPr lang="en-US" sz="1800" dirty="0"/>
              <a:t> </a:t>
            </a:r>
            <a:r>
              <a:rPr lang="en-US" sz="1800" dirty="0" err="1"/>
              <a:t>registriranog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endParaRPr lang="hr-HR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 </a:t>
            </a:r>
            <a:r>
              <a:rPr lang="en-US" sz="1800" dirty="0" err="1"/>
              <a:t>registracij</a:t>
            </a:r>
            <a:r>
              <a:rPr lang="hr-HR" sz="1800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novog</a:t>
            </a:r>
            <a:r>
              <a:rPr lang="en-US" sz="1800" dirty="0"/>
              <a:t> </a:t>
            </a:r>
            <a:r>
              <a:rPr lang="en-US" sz="1800" dirty="0" err="1"/>
              <a:t>korisnka</a:t>
            </a:r>
            <a:endParaRPr lang="hr-HR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ulogiravanje</a:t>
            </a:r>
            <a:r>
              <a:rPr lang="en-US" sz="1800" dirty="0"/>
              <a:t> </a:t>
            </a:r>
            <a:r>
              <a:rPr lang="en-US" sz="1800" dirty="0" err="1"/>
              <a:t>registriranog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,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nakon</a:t>
            </a:r>
            <a:r>
              <a:rPr lang="en-US" sz="1800" dirty="0"/>
              <a:t> </a:t>
            </a:r>
            <a:r>
              <a:rPr lang="en-US" sz="1800" dirty="0" err="1"/>
              <a:t>ulogiravanja</a:t>
            </a:r>
            <a:r>
              <a:rPr lang="en-US" sz="1800" dirty="0"/>
              <a:t> do</a:t>
            </a:r>
            <a:r>
              <a:rPr lang="hr-HR" sz="1800" dirty="0"/>
              <a:t>davanje</a:t>
            </a:r>
            <a:r>
              <a:rPr lang="en-US" sz="1800" dirty="0"/>
              <a:t> </a:t>
            </a:r>
            <a:r>
              <a:rPr lang="en-US" sz="1800" dirty="0" err="1"/>
              <a:t>knjig</a:t>
            </a:r>
            <a:r>
              <a:rPr lang="hr-HR" sz="1800" dirty="0"/>
              <a:t>e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unosenje</a:t>
            </a:r>
            <a:r>
              <a:rPr lang="en-US" sz="1800" dirty="0"/>
              <a:t> </a:t>
            </a:r>
            <a:r>
              <a:rPr lang="en-US" sz="1800" dirty="0" err="1"/>
              <a:t>zahtjeva</a:t>
            </a:r>
            <a:r>
              <a:rPr lang="en-US" sz="1800" dirty="0"/>
              <a:t> za </a:t>
            </a:r>
            <a:r>
              <a:rPr lang="en-US" sz="1800" dirty="0" err="1"/>
              <a:t>prevo</a:t>
            </a:r>
            <a:r>
              <a:rPr lang="hr-HR" sz="1800" dirty="0"/>
              <a:t>đ</a:t>
            </a:r>
            <a:r>
              <a:rPr lang="en-US" sz="1800" dirty="0" err="1"/>
              <a:t>enje</a:t>
            </a:r>
            <a:r>
              <a:rPr lang="en-US" sz="1800" dirty="0"/>
              <a:t> </a:t>
            </a:r>
            <a:r>
              <a:rPr lang="en-US" sz="1800" dirty="0" err="1"/>
              <a:t>knjige</a:t>
            </a:r>
            <a:endParaRPr lang="en-US" sz="18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32883"/>
            <a:ext cx="4347653" cy="493132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hr-HR" sz="2000" dirty="0" err="1"/>
              <a:t>Frontend</a:t>
            </a:r>
            <a:r>
              <a:rPr lang="hr-HR" sz="2000" dirty="0"/>
              <a:t>:</a:t>
            </a:r>
          </a:p>
          <a:p>
            <a:pPr lvl="2">
              <a:lnSpc>
                <a:spcPct val="100000"/>
              </a:lnSpc>
            </a:pPr>
            <a:r>
              <a:rPr lang="hr-HR" dirty="0"/>
              <a:t>Jezici i tehnologije: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hr-HR" dirty="0"/>
              <a:t>Standardni jezici: HTML, CSS, JavaScript.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hr-HR" dirty="0" err="1"/>
              <a:t>React</a:t>
            </a:r>
            <a:r>
              <a:rPr lang="hr-HR" dirty="0"/>
              <a:t> biblioteka za izradu korisničkih sučelja.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hr-HR" dirty="0"/>
              <a:t>Vite za lokalno testiranje i automatsko osvježavanje preglednika.</a:t>
            </a:r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DD26E058-83FD-4C16-9BAF-052B80F29835}"/>
              </a:ext>
            </a:extLst>
          </p:cNvPr>
          <p:cNvSpPr txBox="1"/>
          <p:nvPr/>
        </p:nvSpPr>
        <p:spPr>
          <a:xfrm>
            <a:off x="4347653" y="1430666"/>
            <a:ext cx="412115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hr-HR" sz="2000" b="0" i="0" dirty="0" err="1">
                <a:effectLst/>
              </a:rPr>
              <a:t>Backend</a:t>
            </a:r>
            <a:r>
              <a:rPr lang="hr-HR" sz="2000" b="0" i="0" dirty="0">
                <a:effectLst/>
              </a:rPr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hr-HR" b="0" i="0" dirty="0">
                <a:effectLst/>
              </a:rPr>
              <a:t>Jezici i tehnologije: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hr-HR" b="0" i="0" dirty="0">
                <a:effectLst/>
              </a:rPr>
              <a:t>Java s korištenjem </a:t>
            </a:r>
            <a:r>
              <a:rPr lang="hr-HR" b="0" i="0" dirty="0" err="1">
                <a:effectLst/>
              </a:rPr>
              <a:t>Spring</a:t>
            </a:r>
            <a:r>
              <a:rPr lang="hr-HR" b="0" i="0" dirty="0">
                <a:effectLst/>
              </a:rPr>
              <a:t> </a:t>
            </a:r>
            <a:r>
              <a:rPr lang="hr-HR" b="0" i="0" dirty="0" err="1">
                <a:effectLst/>
              </a:rPr>
              <a:t>Boot</a:t>
            </a:r>
            <a:r>
              <a:rPr lang="hr-HR" b="0" i="0" dirty="0">
                <a:effectLst/>
              </a:rPr>
              <a:t> </a:t>
            </a:r>
            <a:r>
              <a:rPr lang="hr-HR" b="0" i="0" dirty="0" err="1">
                <a:effectLst/>
              </a:rPr>
              <a:t>frameworka</a:t>
            </a:r>
            <a:r>
              <a:rPr lang="hr-HR" b="0" i="0" dirty="0">
                <a:effectLst/>
              </a:rPr>
              <a:t>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hr-HR" b="0" i="0" dirty="0" err="1">
                <a:effectLst/>
              </a:rPr>
              <a:t>PostgreSQL</a:t>
            </a:r>
            <a:r>
              <a:rPr lang="hr-HR" b="0" i="0" dirty="0">
                <a:effectLst/>
              </a:rPr>
              <a:t> kao baza podataka, </a:t>
            </a:r>
            <a:r>
              <a:rPr lang="hr-HR" b="0" i="0" dirty="0" err="1">
                <a:effectLst/>
              </a:rPr>
              <a:t>deployana</a:t>
            </a:r>
            <a:r>
              <a:rPr lang="hr-HR" b="0" i="0" dirty="0">
                <a:effectLst/>
              </a:rPr>
              <a:t> na </a:t>
            </a:r>
            <a:r>
              <a:rPr lang="hr-HR" b="0" i="0" dirty="0" err="1">
                <a:effectLst/>
              </a:rPr>
              <a:t>Render</a:t>
            </a:r>
            <a:r>
              <a:rPr lang="hr-HR" b="0" i="0" dirty="0">
                <a:effectLst/>
              </a:rPr>
              <a:t> poslužitelju u oblaku.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A5C7C332-4056-420E-B32C-DF0A0AF88E97}"/>
              </a:ext>
            </a:extLst>
          </p:cNvPr>
          <p:cNvSpPr txBox="1"/>
          <p:nvPr/>
        </p:nvSpPr>
        <p:spPr>
          <a:xfrm>
            <a:off x="381000" y="4381284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2000" dirty="0"/>
              <a:t>Dokumentacija: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hr-HR" dirty="0"/>
              <a:t>UML dijagrami: </a:t>
            </a:r>
            <a:r>
              <a:rPr lang="hr-HR" dirty="0" err="1"/>
              <a:t>Astah</a:t>
            </a:r>
            <a:r>
              <a:rPr lang="hr-HR" dirty="0"/>
              <a:t>, </a:t>
            </a:r>
            <a:r>
              <a:rPr lang="hr-HR" dirty="0" err="1"/>
              <a:t>VisualParadigm</a:t>
            </a:r>
            <a:r>
              <a:rPr lang="hr-HR" dirty="0"/>
              <a:t>, draw.io.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hr-HR" dirty="0"/>
              <a:t>Dijagram baze podataka: </a:t>
            </a:r>
            <a:r>
              <a:rPr lang="hr-HR" dirty="0" err="1"/>
              <a:t>ERDPlus</a:t>
            </a:r>
            <a:r>
              <a:rPr lang="hr-H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2000" dirty="0"/>
              <a:t>Komunikacija: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hr-HR" dirty="0"/>
              <a:t>Uživo, WhatsApp, </a:t>
            </a:r>
            <a:r>
              <a:rPr lang="hr-HR" dirty="0" err="1"/>
              <a:t>Discord</a:t>
            </a:r>
            <a:r>
              <a:rPr lang="hr-HR" dirty="0"/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hr-HR" dirty="0"/>
              <a:t>Sustav za upravljanje izvornim kodom: </a:t>
            </a:r>
            <a:r>
              <a:rPr lang="hr-HR" dirty="0" err="1"/>
              <a:t>Git</a:t>
            </a:r>
            <a:r>
              <a:rPr lang="hr-HR" dirty="0"/>
              <a:t> i </a:t>
            </a:r>
            <a:r>
              <a:rPr lang="hr-HR" dirty="0" err="1"/>
              <a:t>GitHubu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D9559A-AEB6-47F5-A7E4-E4286ED6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151FD64-974E-4C3E-84FD-87FBDC83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agilni SDLC model</a:t>
            </a:r>
          </a:p>
          <a:p>
            <a:pPr lvl="1"/>
            <a:r>
              <a:rPr lang="hr-HR" dirty="0"/>
              <a:t>Dva iterativna ciklusa razvoja</a:t>
            </a:r>
          </a:p>
          <a:p>
            <a:pPr lvl="1"/>
            <a:r>
              <a:rPr lang="hr-HR" dirty="0"/>
              <a:t>Prilagodba rada nakon povratne informacije iz prve faze</a:t>
            </a:r>
          </a:p>
          <a:p>
            <a:pPr lvl="1"/>
            <a:r>
              <a:rPr lang="hr-HR" dirty="0"/>
              <a:t>U timu naglasak na komunikaciji i suradnji</a:t>
            </a:r>
          </a:p>
          <a:p>
            <a:r>
              <a:rPr lang="hr-HR" dirty="0"/>
              <a:t>vrijeme rada~200 sati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5A8F844-9D89-4640-822F-0F0DC354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57E8D2F-6EF7-429F-8E77-38B5B47E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912017"/>
            <a:ext cx="5829300" cy="2303432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D34EC036-1975-4A65-B17B-1EC49E62AF67}"/>
              </a:ext>
            </a:extLst>
          </p:cNvPr>
          <p:cNvSpPr txBox="1"/>
          <p:nvPr/>
        </p:nvSpPr>
        <p:spPr>
          <a:xfrm>
            <a:off x="2933700" y="6308207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Dijagrami pregleda promjena </a:t>
            </a:r>
          </a:p>
        </p:txBody>
      </p:sp>
    </p:spTree>
    <p:extLst>
      <p:ext uri="{BB962C8B-B14F-4D97-AF65-F5344CB8AC3E}">
        <p14:creationId xmlns:p14="http://schemas.microsoft.com/office/powerpoint/2010/main" val="386267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Prva faza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graphicFrame>
        <p:nvGraphicFramePr>
          <p:cNvPr id="5" name="Dijagram 4">
            <a:extLst>
              <a:ext uri="{FF2B5EF4-FFF2-40B4-BE49-F238E27FC236}">
                <a16:creationId xmlns:a16="http://schemas.microsoft.com/office/drawing/2014/main" id="{CF446AFC-3B33-4C9F-9C35-D2E61C8A2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918750"/>
              </p:ext>
            </p:extLst>
          </p:nvPr>
        </p:nvGraphicFramePr>
        <p:xfrm>
          <a:off x="628650" y="1829217"/>
          <a:ext cx="81343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DAE597-CA57-4BB2-8296-36BC5FE2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AB139C0-C61A-4BC2-9090-2D3A4080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Druga faza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03F6E5A-216D-4923-B26B-C7A9CB7E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  <p:graphicFrame>
        <p:nvGraphicFramePr>
          <p:cNvPr id="5" name="Dijagram 4">
            <a:extLst>
              <a:ext uri="{FF2B5EF4-FFF2-40B4-BE49-F238E27FC236}">
                <a16:creationId xmlns:a16="http://schemas.microsoft.com/office/drawing/2014/main" id="{84695659-CCD9-41A4-BE4E-2F38B8C8A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476801"/>
              </p:ext>
            </p:extLst>
          </p:nvPr>
        </p:nvGraphicFramePr>
        <p:xfrm>
          <a:off x="628650" y="1829217"/>
          <a:ext cx="81343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353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D91D97-53E2-4A5B-A4AC-46D8DB3A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B895434-696E-495D-91F3-5E313B61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sz="2400" dirty="0"/>
              <a:t>Luka </a:t>
            </a:r>
            <a:r>
              <a:rPr lang="hr-HR" sz="2400" dirty="0" err="1"/>
              <a:t>Blagaić</a:t>
            </a:r>
            <a:endParaRPr lang="hr-HR" sz="2400" dirty="0"/>
          </a:p>
          <a:p>
            <a:pPr lvl="1"/>
            <a:r>
              <a:rPr lang="hr-HR" sz="1800" dirty="0"/>
              <a:t>Funkcionalnosti </a:t>
            </a:r>
            <a:r>
              <a:rPr lang="hr-HR" sz="1800" dirty="0" err="1"/>
              <a:t>frontend</a:t>
            </a:r>
            <a:r>
              <a:rPr lang="hr-HR" sz="1800" dirty="0"/>
              <a:t>, dokumentacija</a:t>
            </a:r>
          </a:p>
          <a:p>
            <a:r>
              <a:rPr lang="hr-HR" sz="2400" dirty="0"/>
              <a:t>Renato </a:t>
            </a:r>
            <a:r>
              <a:rPr lang="hr-HR" sz="2400" dirty="0" err="1"/>
              <a:t>Balun</a:t>
            </a:r>
            <a:endParaRPr lang="hr-HR" sz="2400" dirty="0"/>
          </a:p>
          <a:p>
            <a:pPr lvl="1"/>
            <a:r>
              <a:rPr lang="hr-HR" sz="1800" dirty="0"/>
              <a:t>Funkcionalnosti </a:t>
            </a:r>
            <a:r>
              <a:rPr lang="hr-HR" sz="1800" dirty="0" err="1"/>
              <a:t>frontend</a:t>
            </a:r>
            <a:r>
              <a:rPr lang="pt-BR" sz="1800" dirty="0"/>
              <a:t>, testiranje sustava, </a:t>
            </a:r>
            <a:r>
              <a:rPr lang="hr-HR" sz="1800" dirty="0"/>
              <a:t>dokumentacija</a:t>
            </a:r>
          </a:p>
          <a:p>
            <a:r>
              <a:rPr lang="hr-HR" sz="2400" dirty="0"/>
              <a:t>Andrea </a:t>
            </a:r>
            <a:r>
              <a:rPr lang="hr-HR" sz="2400" dirty="0" err="1"/>
              <a:t>Gazibarić</a:t>
            </a:r>
            <a:endParaRPr lang="hr-HR" sz="2400" dirty="0"/>
          </a:p>
          <a:p>
            <a:pPr lvl="1"/>
            <a:r>
              <a:rPr lang="hr-HR" sz="1800" dirty="0" err="1"/>
              <a:t>Backend</a:t>
            </a:r>
            <a:r>
              <a:rPr lang="hr-HR" sz="1800" dirty="0"/>
              <a:t>, funkcionalnosti </a:t>
            </a:r>
            <a:r>
              <a:rPr lang="hr-HR" sz="1800" dirty="0" err="1"/>
              <a:t>frontend</a:t>
            </a:r>
            <a:r>
              <a:rPr lang="hr-HR" sz="1800" dirty="0"/>
              <a:t>, </a:t>
            </a:r>
            <a:r>
              <a:rPr lang="hr-HR" sz="1800" dirty="0" err="1"/>
              <a:t>deploy</a:t>
            </a:r>
            <a:r>
              <a:rPr lang="hr-HR" sz="1800" dirty="0"/>
              <a:t>, dokumentacija</a:t>
            </a:r>
          </a:p>
          <a:p>
            <a:r>
              <a:rPr lang="hr-HR" sz="2400" dirty="0"/>
              <a:t>Davor </a:t>
            </a:r>
            <a:r>
              <a:rPr lang="hr-HR" sz="2400" dirty="0" err="1"/>
              <a:t>Marenić</a:t>
            </a:r>
            <a:endParaRPr lang="hr-HR" sz="2400" dirty="0"/>
          </a:p>
          <a:p>
            <a:pPr lvl="1"/>
            <a:r>
              <a:rPr lang="hr-HR" sz="1800" dirty="0"/>
              <a:t>Baza, funkcionalnosti </a:t>
            </a:r>
            <a:r>
              <a:rPr lang="hr-HR" sz="1800" dirty="0" err="1"/>
              <a:t>forntend</a:t>
            </a:r>
            <a:endParaRPr lang="hr-HR" sz="1800" dirty="0"/>
          </a:p>
          <a:p>
            <a:r>
              <a:rPr lang="hr-HR" sz="2400" dirty="0"/>
              <a:t>Filip </a:t>
            </a:r>
            <a:r>
              <a:rPr lang="hr-HR" sz="2400" dirty="0" err="1"/>
              <a:t>Šturlić</a:t>
            </a:r>
            <a:endParaRPr lang="hr-HR" sz="2400" dirty="0"/>
          </a:p>
          <a:p>
            <a:pPr lvl="1"/>
            <a:r>
              <a:rPr lang="hr-HR" sz="1800" dirty="0"/>
              <a:t>Dokumentacija pretraživanje ponuditelja na karti</a:t>
            </a:r>
          </a:p>
          <a:p>
            <a:r>
              <a:rPr lang="hr-HR" sz="2400" dirty="0"/>
              <a:t>Šima Vuletić</a:t>
            </a:r>
          </a:p>
          <a:p>
            <a:pPr lvl="1"/>
            <a:r>
              <a:rPr lang="hr-HR" sz="1800" dirty="0"/>
              <a:t>Funkcionalnosti </a:t>
            </a:r>
            <a:r>
              <a:rPr lang="hr-HR" sz="1800" dirty="0" err="1"/>
              <a:t>frontend</a:t>
            </a:r>
            <a:r>
              <a:rPr lang="pt-BR" sz="1800" dirty="0"/>
              <a:t>, </a:t>
            </a:r>
            <a:r>
              <a:rPr lang="hr-HR" sz="1800" dirty="0"/>
              <a:t> dokumentacija, organizacija sastanaka</a:t>
            </a:r>
          </a:p>
          <a:p>
            <a:r>
              <a:rPr lang="hr-HR" sz="2400" dirty="0"/>
              <a:t>Luka Zelić</a:t>
            </a:r>
          </a:p>
          <a:p>
            <a:pPr lvl="1"/>
            <a:r>
              <a:rPr lang="hr-HR" sz="1800" dirty="0" err="1"/>
              <a:t>Backend</a:t>
            </a:r>
            <a:r>
              <a:rPr lang="hr-HR" sz="1800" dirty="0"/>
              <a:t>, funkcionalnosti </a:t>
            </a:r>
            <a:r>
              <a:rPr lang="hr-HR" sz="1800" dirty="0" err="1"/>
              <a:t>frontend</a:t>
            </a:r>
            <a:r>
              <a:rPr lang="hr-HR" sz="1800" dirty="0"/>
              <a:t>, baza, </a:t>
            </a:r>
            <a:r>
              <a:rPr lang="hr-HR" sz="1800" dirty="0" err="1"/>
              <a:t>deploy</a:t>
            </a:r>
            <a:r>
              <a:rPr lang="hr-HR" sz="1800" dirty="0"/>
              <a:t>, upute za pokretanje</a:t>
            </a:r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68D026D-E9E3-4100-A689-70ADA895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28820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395554"/>
            <a:ext cx="4286250" cy="4931327"/>
          </a:xfrm>
        </p:spPr>
        <p:txBody>
          <a:bodyPr>
            <a:normAutofit/>
          </a:bodyPr>
          <a:lstStyle/>
          <a:p>
            <a:pPr lvl="1"/>
            <a:r>
              <a:rPr lang="hr-HR" dirty="0">
                <a:sym typeface="Wingdings" panose="05000000000000000000" pitchFamily="2" charset="2"/>
              </a:rPr>
              <a:t>Dobro:</a:t>
            </a:r>
          </a:p>
          <a:p>
            <a:pPr lvl="2"/>
            <a:r>
              <a:rPr lang="hr-HR" sz="2000" dirty="0">
                <a:sym typeface="Wingdings" panose="05000000000000000000" pitchFamily="2" charset="2"/>
              </a:rPr>
              <a:t>Timski rad</a:t>
            </a:r>
          </a:p>
          <a:p>
            <a:pPr lvl="2"/>
            <a:r>
              <a:rPr lang="hr-HR" sz="2000" dirty="0">
                <a:sym typeface="Wingdings" panose="05000000000000000000" pitchFamily="2" charset="2"/>
              </a:rPr>
              <a:t>Naučena znanja (Stjecanje novih vještina u izradi web aplikacije, korištenju tehnologija poput </a:t>
            </a:r>
            <a:r>
              <a:rPr lang="hr-HR" sz="2000" dirty="0" err="1">
                <a:sym typeface="Wingdings" panose="05000000000000000000" pitchFamily="2" charset="2"/>
              </a:rPr>
              <a:t>React</a:t>
            </a:r>
            <a:r>
              <a:rPr lang="hr-HR" sz="2000" dirty="0">
                <a:sym typeface="Wingdings" panose="05000000000000000000" pitchFamily="2" charset="2"/>
              </a:rPr>
              <a:t>, </a:t>
            </a:r>
            <a:r>
              <a:rPr lang="hr-HR" sz="2000" dirty="0" err="1">
                <a:sym typeface="Wingdings" panose="05000000000000000000" pitchFamily="2" charset="2"/>
              </a:rPr>
              <a:t>Spring</a:t>
            </a:r>
            <a:r>
              <a:rPr lang="hr-HR" sz="2000" dirty="0">
                <a:sym typeface="Wingdings" panose="05000000000000000000" pitchFamily="2" charset="2"/>
              </a:rPr>
              <a:t>, </a:t>
            </a:r>
            <a:r>
              <a:rPr lang="hr-HR" sz="2000" dirty="0" err="1">
                <a:sym typeface="Wingdings" panose="05000000000000000000" pitchFamily="2" charset="2"/>
              </a:rPr>
              <a:t>LaTeX</a:t>
            </a:r>
            <a:r>
              <a:rPr lang="hr-HR" sz="2000" dirty="0">
                <a:sym typeface="Wingdings" panose="05000000000000000000" pitchFamily="2" charset="2"/>
              </a:rPr>
              <a:t>, </a:t>
            </a:r>
            <a:r>
              <a:rPr lang="hr-HR" sz="2000" dirty="0" err="1">
                <a:sym typeface="Wingdings" panose="05000000000000000000" pitchFamily="2" charset="2"/>
              </a:rPr>
              <a:t>Git</a:t>
            </a:r>
            <a:r>
              <a:rPr lang="hr-HR" sz="2000" dirty="0">
                <a:sym typeface="Wingdings" panose="05000000000000000000" pitchFamily="2" charset="2"/>
              </a:rPr>
              <a:t>, i </a:t>
            </a:r>
            <a:r>
              <a:rPr lang="hr-HR" sz="2000" dirty="0" err="1">
                <a:sym typeface="Wingdings" panose="05000000000000000000" pitchFamily="2" charset="2"/>
              </a:rPr>
              <a:t>GitHub</a:t>
            </a:r>
            <a:r>
              <a:rPr lang="hr-HR" sz="2000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hr-HR" sz="2000" dirty="0">
                <a:sym typeface="Wingdings" panose="05000000000000000000" pitchFamily="2" charset="2"/>
              </a:rPr>
              <a:t>Druga faza projekta: Jasno definirane faze projekta, s jasnim ciljevima i raspodjelom zadatka.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DB6EAFFC-DE63-4193-B0B3-79A882AF9055}"/>
              </a:ext>
            </a:extLst>
          </p:cNvPr>
          <p:cNvSpPr txBox="1"/>
          <p:nvPr/>
        </p:nvSpPr>
        <p:spPr>
          <a:xfrm>
            <a:off x="4356100" y="1395554"/>
            <a:ext cx="41592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r-HR" sz="2200" dirty="0">
                <a:sym typeface="Wingdings" panose="05000000000000000000" pitchFamily="2" charset="2"/>
              </a:rPr>
              <a:t>Moglo biti bolje: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hr-HR" sz="2000" dirty="0">
                <a:sym typeface="Wingdings" panose="05000000000000000000" pitchFamily="2" charset="2"/>
              </a:rPr>
              <a:t>Planiranje u prvoj fazi: Kašnjenje pri predaji u prvoj fazi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hr-HR" sz="2000" dirty="0">
                <a:sym typeface="Wingdings" panose="05000000000000000000" pitchFamily="2" charset="2"/>
              </a:rPr>
              <a:t>Komunikacija: Nedostatak redovitih sastanaka u prvoj fazi, uzrok kašnjenja.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hr-HR" sz="2000" dirty="0">
                <a:sym typeface="Wingdings" panose="05000000000000000000" pitchFamily="2" charset="2"/>
              </a:rPr>
              <a:t>Funkcionalnosti u drugoj fazi: nedostaci u implementaciji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Luka </a:t>
            </a:r>
            <a:r>
              <a:rPr lang="hr-HR" sz="2400" dirty="0" err="1"/>
              <a:t>Blagaić</a:t>
            </a:r>
            <a:endParaRPr lang="hr-HR" sz="2400" dirty="0"/>
          </a:p>
          <a:p>
            <a:r>
              <a:rPr lang="hr-HR" sz="2400" dirty="0"/>
              <a:t>Renato </a:t>
            </a:r>
            <a:r>
              <a:rPr lang="hr-HR" sz="2400" dirty="0" err="1"/>
              <a:t>Balun</a:t>
            </a:r>
            <a:endParaRPr lang="hr-HR" sz="2400" dirty="0"/>
          </a:p>
          <a:p>
            <a:r>
              <a:rPr lang="hr-HR" sz="2400" dirty="0"/>
              <a:t>Andrea </a:t>
            </a:r>
            <a:r>
              <a:rPr lang="hr-HR" sz="2400" dirty="0" err="1"/>
              <a:t>Gazibarić</a:t>
            </a:r>
            <a:endParaRPr lang="hr-HR" sz="2400" dirty="0"/>
          </a:p>
          <a:p>
            <a:r>
              <a:rPr lang="hr-HR" sz="2400" dirty="0"/>
              <a:t>Davor </a:t>
            </a:r>
            <a:r>
              <a:rPr lang="hr-HR" sz="2400" dirty="0" err="1"/>
              <a:t>Marenić</a:t>
            </a:r>
            <a:endParaRPr lang="hr-HR" sz="2400" dirty="0"/>
          </a:p>
          <a:p>
            <a:r>
              <a:rPr lang="hr-HR" sz="2400" dirty="0"/>
              <a:t>Filip </a:t>
            </a:r>
            <a:r>
              <a:rPr lang="hr-HR" sz="2400" dirty="0" err="1"/>
              <a:t>Šturlić</a:t>
            </a:r>
            <a:endParaRPr lang="hr-HR" sz="2400" dirty="0"/>
          </a:p>
          <a:p>
            <a:r>
              <a:rPr lang="hr-HR" sz="2400" dirty="0"/>
              <a:t>Šima Vuletić</a:t>
            </a:r>
          </a:p>
          <a:p>
            <a:r>
              <a:rPr lang="hr-HR" sz="2400" dirty="0"/>
              <a:t>Luka Zelić</a:t>
            </a:r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Cilj: 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Razviti web aplikaciju "Što želiš čitati?" koja olakšava korisnicima pronalazak ponuditelja knjiga u blizini s traženim naslovima na hrvatskom ili srodnim jezicima.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Ideja: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Razvoj web aplikacije koja olakšava pronalazak knjiga na hrvatskom jeziku ili srodnom jeziku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Svrha: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Pružanje korisnicima alat za jednostavno pretraživanje dostupnosti željenih knjiga 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Pružanje ponuditeljima omogućavanje proširenje tržišta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408255"/>
            <a:ext cx="4121150" cy="47512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Dionici: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2400" dirty="0"/>
              <a:t>	</a:t>
            </a:r>
            <a:r>
              <a:rPr lang="hr-HR" sz="2200" dirty="0"/>
              <a:t>1. Neregistrirani korisnici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2200" dirty="0"/>
              <a:t>	2. Registrirani korisnici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2200" dirty="0"/>
              <a:t>		(a) </a:t>
            </a:r>
            <a:r>
              <a:rPr lang="hr-HR" sz="2200" dirty="0" err="1"/>
              <a:t>Izdavaći</a:t>
            </a:r>
            <a:endParaRPr lang="hr-HR" sz="2200" dirty="0"/>
          </a:p>
          <a:p>
            <a:pPr marL="0" indent="0">
              <a:lnSpc>
                <a:spcPct val="100000"/>
              </a:lnSpc>
              <a:buNone/>
            </a:pPr>
            <a:r>
              <a:rPr lang="hr-HR" sz="2200" dirty="0"/>
              <a:t>		(b) Antikvarijati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2200" dirty="0"/>
              <a:t>		(c) </a:t>
            </a:r>
            <a:r>
              <a:rPr lang="hr-HR" sz="2200" dirty="0" err="1"/>
              <a:t>Preprodavaći</a:t>
            </a:r>
            <a:endParaRPr lang="hr-HR" sz="2200" dirty="0"/>
          </a:p>
          <a:p>
            <a:pPr marL="0" indent="0">
              <a:lnSpc>
                <a:spcPct val="100000"/>
              </a:lnSpc>
              <a:buNone/>
            </a:pPr>
            <a:r>
              <a:rPr lang="hr-HR" sz="2200" dirty="0"/>
              <a:t>	3. Administratori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2200" dirty="0"/>
              <a:t>	4. Baza podataka</a:t>
            </a:r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3D83B67-BE3D-455E-B499-38A6E86FD052}"/>
              </a:ext>
            </a:extLst>
          </p:cNvPr>
          <p:cNvSpPr txBox="1"/>
          <p:nvPr/>
        </p:nvSpPr>
        <p:spPr>
          <a:xfrm>
            <a:off x="4660902" y="1476949"/>
            <a:ext cx="41211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/>
              <a:t>Funkcionalnosti: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200" dirty="0"/>
              <a:t>Pretraživanje ponude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200" dirty="0"/>
              <a:t>Pregled ponuda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200" dirty="0"/>
              <a:t>Detaljan pregled ponuditelja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200" dirty="0"/>
              <a:t>Zahtjev za prijevodom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200" dirty="0"/>
              <a:t>Registracija korisnika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r-HR" sz="2200" dirty="0"/>
              <a:t>Zahtjevi izdavača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r-HR" sz="2200" dirty="0"/>
              <a:t>Zahtjevi antikvarijata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r-HR" sz="2200" dirty="0"/>
              <a:t>Zahtjevi preprodavača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r-HR" sz="2200" dirty="0"/>
              <a:t>Zahtjevi administratora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200" dirty="0"/>
              <a:t>Zahtjevi baze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DADA81-42CD-4B17-AC70-D8A996A5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C19A3B-7D50-4D36-BA62-C3286EAB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Rad više korisnika u stvarnom vremenu </a:t>
            </a:r>
          </a:p>
          <a:p>
            <a:r>
              <a:rPr lang="hr-HR" dirty="0"/>
              <a:t>Podržavanje hrvatske abecede</a:t>
            </a:r>
          </a:p>
          <a:p>
            <a:r>
              <a:rPr lang="hr-HR" dirty="0"/>
              <a:t>Sustav implementiran kao web aplikacija koristeći objektno-orijentirane jezike</a:t>
            </a:r>
          </a:p>
          <a:p>
            <a:r>
              <a:rPr lang="hr-HR" dirty="0"/>
              <a:t>Jednostavnost korištenja</a:t>
            </a:r>
          </a:p>
          <a:p>
            <a:r>
              <a:rPr lang="hr-HR" dirty="0"/>
              <a:t>Sustav kao valutu koristi EUR</a:t>
            </a:r>
          </a:p>
          <a:p>
            <a:r>
              <a:rPr lang="hr-HR" dirty="0"/>
              <a:t>Pristupanje sustavu preko javne mreže</a:t>
            </a:r>
          </a:p>
          <a:p>
            <a:r>
              <a:rPr lang="hr-HR" dirty="0"/>
              <a:t>Otpornost na krivo korištenje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91E201A-F4B9-4CE8-91B5-9EA4FE94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28425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2AA0A8CB-C7C6-453D-90D8-CBE07AD8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33" y="1395554"/>
            <a:ext cx="8557734" cy="4618681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08810CD9-3D43-4EC5-88B7-53B24B42BAA8}"/>
              </a:ext>
            </a:extLst>
          </p:cNvPr>
          <p:cNvSpPr txBox="1"/>
          <p:nvPr/>
        </p:nvSpPr>
        <p:spPr>
          <a:xfrm>
            <a:off x="3371850" y="6124575"/>
            <a:ext cx="2400300" cy="36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UML </a:t>
            </a:r>
            <a:r>
              <a:rPr lang="en-US" sz="1800" dirty="0" err="1"/>
              <a:t>dijagram</a:t>
            </a:r>
            <a:r>
              <a:rPr lang="en-US" sz="1800" dirty="0"/>
              <a:t> </a:t>
            </a:r>
            <a:r>
              <a:rPr lang="en-US" sz="1800" dirty="0" err="1"/>
              <a:t>razreda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EC47779E-B6D1-4C12-972E-0CF1D072E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82" y="729581"/>
            <a:ext cx="7747268" cy="5398837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D9FF297-CA31-4192-A868-23C9768D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F950D8F3-D4E6-455D-8E68-198C9F491933}"/>
              </a:ext>
            </a:extLst>
          </p:cNvPr>
          <p:cNvSpPr txBox="1"/>
          <p:nvPr/>
        </p:nvSpPr>
        <p:spPr>
          <a:xfrm>
            <a:off x="3365500" y="6123541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UML </a:t>
            </a:r>
            <a:r>
              <a:rPr lang="en-US" sz="1800" dirty="0" err="1"/>
              <a:t>dijagram</a:t>
            </a:r>
            <a:r>
              <a:rPr lang="en-US" sz="1800" dirty="0"/>
              <a:t> </a:t>
            </a:r>
            <a:r>
              <a:rPr lang="en-US" sz="1800" dirty="0" err="1"/>
              <a:t>razreda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086707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FA120FF3-B43C-4A43-A83A-1980B269D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206500"/>
            <a:ext cx="8254999" cy="4832528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933D05B-EA1E-42BB-AC56-463E0A52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D405A4C8-ACD7-4006-B71A-5CFF646E90CE}"/>
              </a:ext>
            </a:extLst>
          </p:cNvPr>
          <p:cNvSpPr txBox="1"/>
          <p:nvPr/>
        </p:nvSpPr>
        <p:spPr>
          <a:xfrm>
            <a:off x="3187699" y="6142589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UML </a:t>
            </a:r>
            <a:r>
              <a:rPr lang="en-US" sz="1800" dirty="0" err="1"/>
              <a:t>dijagram</a:t>
            </a:r>
            <a:r>
              <a:rPr lang="en-US" sz="1800" dirty="0"/>
              <a:t> </a:t>
            </a:r>
            <a:r>
              <a:rPr lang="hr-HR" sz="1800" dirty="0"/>
              <a:t>komponenti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87409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1287</TotalTime>
  <Words>597</Words>
  <Application>Microsoft Office PowerPoint</Application>
  <PresentationFormat>Prikaz na zaslonu (4:3)</PresentationFormat>
  <Paragraphs>140</Paragraphs>
  <Slides>17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Što želiš čitati? DaVincijevi koderi</vt:lpstr>
      <vt:lpstr>Sadržaj</vt:lpstr>
      <vt:lpstr>Članovi tima</vt:lpstr>
      <vt:lpstr>Opis zadatka</vt:lpstr>
      <vt:lpstr>Pregled zahtjeva</vt:lpstr>
      <vt:lpstr>Pregled zahtjeva</vt:lpstr>
      <vt:lpstr>Arhitektura sustava</vt:lpstr>
      <vt:lpstr>PowerPoint prezentacija</vt:lpstr>
      <vt:lpstr>PowerPoint prezentacija</vt:lpstr>
      <vt:lpstr>PowerPoint prezentacija</vt:lpstr>
      <vt:lpstr>Ispitivanje sustava</vt:lpstr>
      <vt:lpstr>Korišteni alati i tehnologije</vt:lpstr>
      <vt:lpstr>Organizacija rada</vt:lpstr>
      <vt:lpstr>Organizacija rada</vt:lpstr>
      <vt:lpstr>Organizacija rada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Šima Vuletić</cp:lastModifiedBy>
  <cp:revision>48</cp:revision>
  <dcterms:created xsi:type="dcterms:W3CDTF">2016-01-18T13:10:52Z</dcterms:created>
  <dcterms:modified xsi:type="dcterms:W3CDTF">2024-01-22T16:18:28Z</dcterms:modified>
</cp:coreProperties>
</file>