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B40E3-347E-FDDD-E860-85EF47F1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41E994-FD14-1548-1E20-158DD5AA4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5752C-043B-97DC-4A1B-21B026BF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1F546-7A00-D9DA-EDE2-83FA4E37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266A1B-E467-1216-194D-8E475DE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0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69CDB-38D3-8A28-8EFF-2799E123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43F3A2-5BBE-3F58-1601-1D18FAC5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804594-8EB0-9B60-8E89-9D764AF3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3315AC-3C44-8E18-C90B-0A6F16F4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FBB89-EB14-866A-FCA0-3B8942CC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94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DF67B2B-96A5-24B2-251E-7C7F2E208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FEDF8A-6F72-B364-45F6-62E67826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E0F34A-DEB4-5847-443D-6E3762FA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27F463-BCB1-40A1-EAED-A7EC08C3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FEFB69-ED83-4622-C865-CF6A17A5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91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320CE-D2BB-74E2-BEB7-D3242952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1518C4-1395-6012-F233-C619569C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9B19BC-246D-7D19-E02B-295A5388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6460C3-8599-C5B3-BA86-A2C3AC5E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FE76ED-A99D-DCFF-8364-83F1AD36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58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E6113-5246-608C-A9CF-ED1C05A7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78EFA8-4BF7-1BEB-DB76-FC97D228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DCF34-A02E-A7F5-0E17-60354F6C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CAEAC5-ABD7-0730-BA85-C291A654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0107C8-EBBB-F8EC-042E-8EA94B59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90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1A452-048B-E64F-C140-200B87C4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CB6D54-9A22-194A-1F81-43617992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29BFF-077C-1BD2-3238-54744DA0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3A8FF4-414C-0B52-B25B-AAAC7532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2D547A-529C-AC18-C902-DFA1511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4235E2-8F11-3CE7-FD80-3EB46503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841DF9-A317-855C-05A7-EDB25EB4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083C6F-D67F-4191-4679-7683C187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408C7F-E5D2-802C-3F0D-F034E2CC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EA03C7-C930-3A5D-27EE-73E6C14E5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516880-21EA-BFFD-9799-C33EE8D29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F28D08C-0A25-77F5-84FA-E41B9442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7B5948-4157-9132-30E8-4E72ECCD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D97E29-267E-B4AA-4003-D76E0488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02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6533B-333E-E498-CCF4-B197EDE5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01E2C5-4AF4-665E-DDB3-0A9821F0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9A38B8-2472-26CA-CF48-33ED3760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E6F4AB-929C-ABE7-D3AA-9D299CCF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744A52-8262-EB23-15A1-A453D9B1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85E620-BE92-016E-5D94-47EB9EEB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103E29-8CD5-3FB4-C958-D858B654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77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82F97-C78F-25F1-14C7-03BF3627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596A1D-10ED-1935-CB6A-07E0EF935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B95EDC-156D-E588-9F75-E5A47D2F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9BB87-8CCC-51F8-DD48-1D51ECB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CBCAAC-0F34-77D9-56F4-F776E6C4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8B7879-DACA-7BCF-3D64-12AC09D7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AFDCC5-3102-F109-B6B2-2998E6B1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1417E1-A77D-E8A2-BD50-531B4017F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ECF197-B72E-C556-857A-FD1FD305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E7C12C-7509-6AD8-5159-1DD83F74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F81F08-F92B-EB20-0508-E30558FF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EF733C-C3F7-6A60-C142-30358774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2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F26F234-0C66-7136-9E71-2C2A064F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25CC79-75AA-D840-0E14-F8DAFAE91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A3360-3C41-DCF7-2DEF-6846AC20E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E8AB-24BF-4F6A-B3F4-C322D248DA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48EFBD-6964-BD5D-B178-FC889B9CB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E2D082-83C1-C66C-A627-234A0FE5E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29F7-1A35-4BD0-A5A4-9D2492E6C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56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61403-E862-491B-F161-F642FBCBF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085E1F-CCBF-42D2-DB0F-51472BB9A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ebay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24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814D854-34CD-AF7E-36D7-7A4021CB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737"/>
            <a:ext cx="12192000" cy="57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DC61CF-ED8C-5052-3C1F-7AE19D11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727"/>
            <a:ext cx="12192000" cy="56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2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1B15F0A-248F-5A4F-43D4-8AA414C8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761"/>
            <a:ext cx="12192000" cy="41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9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721FF-0704-1CC5-07E8-FE207A69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D116AE-8784-C2A8-CFB7-ED75F7F4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675"/>
            <a:ext cx="3081778" cy="5029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447BDA3-E947-5AAB-2112-A5449CBF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49" y="1463675"/>
            <a:ext cx="2737087" cy="501475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497D13A-AA81-0D6C-730F-DD1668DC9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407" y="1463675"/>
            <a:ext cx="30884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7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2B489-961B-F9DF-F686-D429FB73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7FA16E-5574-B8F6-DD96-833837AB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Link</a:t>
            </a:r>
            <a:r>
              <a:rPr lang="it-IT"/>
              <a:t>: https://github.com/andrea0225/MHW1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938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MHW1</vt:lpstr>
      <vt:lpstr>Presentazione standard di PowerPoint</vt:lpstr>
      <vt:lpstr>Presentazione standard di PowerPoint</vt:lpstr>
      <vt:lpstr>Presentazione standard di PowerPoint</vt:lpstr>
      <vt:lpstr>Mobile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Andrea Pagano</dc:creator>
  <cp:lastModifiedBy>Andrea Pagano</cp:lastModifiedBy>
  <cp:revision>1</cp:revision>
  <dcterms:created xsi:type="dcterms:W3CDTF">2024-03-25T23:10:00Z</dcterms:created>
  <dcterms:modified xsi:type="dcterms:W3CDTF">2024-03-25T23:10:11Z</dcterms:modified>
</cp:coreProperties>
</file>