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2"/>
    <p:sldId id="259" r:id="rId3"/>
    <p:sldId id="258" r:id="rId4"/>
    <p:sldId id="260" r:id="rId5"/>
    <p:sldId id="261" r:id="rId6"/>
    <p:sldId id="262" r:id="rId7"/>
    <p:sldId id="264" r:id="rId8"/>
    <p:sldId id="265" r:id="rId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22860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45720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68580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91440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114300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137160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160020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182880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58" d="100"/>
          <a:sy n="58" d="100"/>
        </p:scale>
        <p:origin x="92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0" name="Shape 580"/>
          <p:cNvSpPr>
            <a:spLocks noGrp="1" noRot="1" noChangeAspect="1"/>
          </p:cNvSpPr>
          <p:nvPr>
            <p:ph type="sldImg"/>
          </p:nvPr>
        </p:nvSpPr>
        <p:spPr>
          <a:xfrm>
            <a:off x="1143000" y="685800"/>
            <a:ext cx="4572000" cy="3429000"/>
          </a:xfrm>
          <a:prstGeom prst="rect">
            <a:avLst/>
          </a:prstGeom>
        </p:spPr>
        <p:txBody>
          <a:bodyPr/>
          <a:lstStyle/>
          <a:p>
            <a:endParaRPr/>
          </a:p>
        </p:txBody>
      </p:sp>
      <p:sp>
        <p:nvSpPr>
          <p:cNvPr id="581" name="Shape 58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4000">
        <a:latin typeface="Helvetica Neue"/>
        <a:ea typeface="Helvetica Neue"/>
        <a:cs typeface="Helvetica Neue"/>
        <a:sym typeface="Helvetica Neue"/>
      </a:defRPr>
    </a:lvl1pPr>
    <a:lvl2pPr indent="228600" defTabSz="457200" latinLnBrk="0">
      <a:lnSpc>
        <a:spcPct val="117999"/>
      </a:lnSpc>
      <a:defRPr sz="4000">
        <a:latin typeface="Helvetica Neue"/>
        <a:ea typeface="Helvetica Neue"/>
        <a:cs typeface="Helvetica Neue"/>
        <a:sym typeface="Helvetica Neue"/>
      </a:defRPr>
    </a:lvl2pPr>
    <a:lvl3pPr indent="457200" defTabSz="457200" latinLnBrk="0">
      <a:lnSpc>
        <a:spcPct val="117999"/>
      </a:lnSpc>
      <a:defRPr sz="4000">
        <a:latin typeface="Helvetica Neue"/>
        <a:ea typeface="Helvetica Neue"/>
        <a:cs typeface="Helvetica Neue"/>
        <a:sym typeface="Helvetica Neue"/>
      </a:defRPr>
    </a:lvl3pPr>
    <a:lvl4pPr indent="685800" defTabSz="457200" latinLnBrk="0">
      <a:lnSpc>
        <a:spcPct val="117999"/>
      </a:lnSpc>
      <a:defRPr sz="4000">
        <a:latin typeface="Helvetica Neue"/>
        <a:ea typeface="Helvetica Neue"/>
        <a:cs typeface="Helvetica Neue"/>
        <a:sym typeface="Helvetica Neue"/>
      </a:defRPr>
    </a:lvl4pPr>
    <a:lvl5pPr indent="914400" defTabSz="457200" latinLnBrk="0">
      <a:lnSpc>
        <a:spcPct val="117999"/>
      </a:lnSpc>
      <a:defRPr sz="4000">
        <a:latin typeface="Helvetica Neue"/>
        <a:ea typeface="Helvetica Neue"/>
        <a:cs typeface="Helvetica Neue"/>
        <a:sym typeface="Helvetica Neue"/>
      </a:defRPr>
    </a:lvl5pPr>
    <a:lvl6pPr indent="1143000" defTabSz="457200" latinLnBrk="0">
      <a:lnSpc>
        <a:spcPct val="117999"/>
      </a:lnSpc>
      <a:defRPr sz="4000">
        <a:latin typeface="Helvetica Neue"/>
        <a:ea typeface="Helvetica Neue"/>
        <a:cs typeface="Helvetica Neue"/>
        <a:sym typeface="Helvetica Neue"/>
      </a:defRPr>
    </a:lvl6pPr>
    <a:lvl7pPr indent="1371600" defTabSz="457200" latinLnBrk="0">
      <a:lnSpc>
        <a:spcPct val="117999"/>
      </a:lnSpc>
      <a:defRPr sz="4000">
        <a:latin typeface="Helvetica Neue"/>
        <a:ea typeface="Helvetica Neue"/>
        <a:cs typeface="Helvetica Neue"/>
        <a:sym typeface="Helvetica Neue"/>
      </a:defRPr>
    </a:lvl7pPr>
    <a:lvl8pPr indent="1600200" defTabSz="457200" latinLnBrk="0">
      <a:lnSpc>
        <a:spcPct val="117999"/>
      </a:lnSpc>
      <a:defRPr sz="4000">
        <a:latin typeface="Helvetica Neue"/>
        <a:ea typeface="Helvetica Neue"/>
        <a:cs typeface="Helvetica Neue"/>
        <a:sym typeface="Helvetica Neue"/>
      </a:defRPr>
    </a:lvl8pPr>
    <a:lvl9pPr indent="1828800" defTabSz="457200" latinLnBrk="0">
      <a:lnSpc>
        <a:spcPct val="117999"/>
      </a:lnSpc>
      <a:defRPr sz="40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RBC">
    <p:spTree>
      <p:nvGrpSpPr>
        <p:cNvPr id="1" name=""/>
        <p:cNvGrpSpPr/>
        <p:nvPr/>
      </p:nvGrpSpPr>
      <p:grpSpPr>
        <a:xfrm>
          <a:off x="0" y="0"/>
          <a:ext cx="0" cy="0"/>
          <a:chOff x="0" y="0"/>
          <a:chExt cx="0" cy="0"/>
        </a:xfrm>
      </p:grpSpPr>
      <p:sp>
        <p:nvSpPr>
          <p:cNvPr id="9" name="Rectangle"/>
          <p:cNvSpPr/>
          <p:nvPr/>
        </p:nvSpPr>
        <p:spPr>
          <a:xfrm>
            <a:off x="-50801" y="-38100"/>
            <a:ext cx="24485601" cy="13792201"/>
          </a:xfrm>
          <a:prstGeom prst="rect">
            <a:avLst/>
          </a:prstGeom>
          <a:solidFill>
            <a:srgbClr val="016AC3"/>
          </a:solidFill>
          <a:ln w="3175">
            <a:miter lim="400000"/>
          </a:ln>
        </p:spPr>
        <p:txBody>
          <a:bodyPr lIns="71437" tIns="71437" rIns="71437" bIns="71437" anchor="ctr"/>
          <a:lstStyle/>
          <a:p>
            <a:pPr>
              <a:defRPr sz="3000">
                <a:solidFill>
                  <a:srgbClr val="FFFFFF"/>
                </a:solidFill>
              </a:defRPr>
            </a:pPr>
            <a:endParaRPr/>
          </a:p>
        </p:txBody>
      </p:sp>
      <p:sp>
        <p:nvSpPr>
          <p:cNvPr id="1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11" name="RBC_rgbR.png" descr="RBC_rgbR.png"/>
          <p:cNvPicPr>
            <a:picLocks noChangeAspect="1"/>
          </p:cNvPicPr>
          <p:nvPr/>
        </p:nvPicPr>
        <p:blipFill>
          <a:blip r:embed="rId2"/>
          <a:stretch>
            <a:fillRect/>
          </a:stretch>
        </p:blipFill>
        <p:spPr>
          <a:xfrm>
            <a:off x="11896725" y="12033486"/>
            <a:ext cx="660922" cy="768389"/>
          </a:xfrm>
          <a:prstGeom prst="rect">
            <a:avLst/>
          </a:prstGeom>
          <a:ln w="3175">
            <a:miter lim="400000"/>
          </a:ln>
        </p:spPr>
      </p:pic>
      <p:sp>
        <p:nvSpPr>
          <p:cNvPr id="12" name="Sub Title Content"/>
          <p:cNvSpPr txBox="1">
            <a:spLocks noGrp="1"/>
          </p:cNvSpPr>
          <p:nvPr>
            <p:ph type="body" sz="quarter" idx="13"/>
          </p:nvPr>
        </p:nvSpPr>
        <p:spPr>
          <a:xfrm>
            <a:off x="2032000" y="7765635"/>
            <a:ext cx="20320000" cy="400110"/>
          </a:xfrm>
          <a:prstGeom prst="rect">
            <a:avLst/>
          </a:prstGeom>
        </p:spPr>
        <p:txBody>
          <a:bodyPr lIns="0" tIns="0" rIns="0" bIns="0" anchor="t">
            <a:spAutoFit/>
          </a:bodyPr>
          <a:lstStyle>
            <a:lvl1pPr marL="0" indent="0" algn="ctr">
              <a:spcBef>
                <a:spcPts val="0"/>
              </a:spcBef>
              <a:buSzTx/>
              <a:buNone/>
              <a:defRPr sz="2600" b="0" i="0">
                <a:solidFill>
                  <a:srgbClr val="C2E2FF"/>
                </a:solidFill>
                <a:latin typeface="Roboto Light" panose="02000000000000000000" pitchFamily="2" charset="0"/>
                <a:ea typeface="Roboto Light" panose="02000000000000000000" pitchFamily="2" charset="0"/>
                <a:cs typeface="Roboto Light" panose="02000000000000000000" pitchFamily="2" charset="0"/>
                <a:sym typeface="Fira Sans Light"/>
              </a:defRPr>
            </a:lvl1pPr>
          </a:lstStyle>
          <a:p>
            <a:r>
              <a:rPr dirty="0"/>
              <a:t>Sub Title Content</a:t>
            </a:r>
          </a:p>
        </p:txBody>
      </p:sp>
      <p:sp>
        <p:nvSpPr>
          <p:cNvPr id="13" name="Title Text"/>
          <p:cNvSpPr txBox="1">
            <a:spLocks noGrp="1"/>
          </p:cNvSpPr>
          <p:nvPr>
            <p:ph type="body" sz="quarter" idx="14"/>
          </p:nvPr>
        </p:nvSpPr>
        <p:spPr>
          <a:xfrm>
            <a:off x="2027227" y="5350290"/>
            <a:ext cx="20323717" cy="1846659"/>
          </a:xfrm>
          <a:prstGeom prst="rect">
            <a:avLst/>
          </a:prstGeom>
        </p:spPr>
        <p:txBody>
          <a:bodyPr lIns="0" tIns="0" rIns="0" bIns="0" anchor="t">
            <a:spAutoFit/>
          </a:bodyPr>
          <a:lstStyle>
            <a:lvl1pPr marL="0" indent="0" algn="ctr">
              <a:spcBef>
                <a:spcPts val="0"/>
              </a:spcBef>
              <a:buSzTx/>
              <a:buNone/>
              <a:defRPr sz="12000" b="1" i="0">
                <a:solidFill>
                  <a:srgbClr val="FFFFFF"/>
                </a:solidFill>
                <a:latin typeface="Roboto Bold" panose="02000000000000000000" pitchFamily="2" charset="0"/>
                <a:ea typeface="Roboto Bold" panose="02000000000000000000" pitchFamily="2" charset="0"/>
                <a:cs typeface="+mj-cs"/>
                <a:sym typeface="Fira Sans Bold"/>
              </a:defRPr>
            </a:lvl1pPr>
          </a:lstStyle>
          <a:p>
            <a:r>
              <a:rPr dirty="0"/>
              <a:t>Title Text</a:t>
            </a:r>
          </a:p>
        </p:txBody>
      </p:sp>
      <p:sp>
        <p:nvSpPr>
          <p:cNvPr id="14" name="Team Title, Month-Day-Year"/>
          <p:cNvSpPr txBox="1">
            <a:spLocks noGrp="1"/>
          </p:cNvSpPr>
          <p:nvPr>
            <p:ph type="body" sz="quarter" idx="15"/>
          </p:nvPr>
        </p:nvSpPr>
        <p:spPr>
          <a:xfrm>
            <a:off x="2032000" y="11028388"/>
            <a:ext cx="20320000" cy="304801"/>
          </a:xfrm>
          <a:prstGeom prst="rect">
            <a:avLst/>
          </a:prstGeom>
        </p:spPr>
        <p:txBody>
          <a:bodyPr lIns="0" tIns="0" rIns="0" bIns="0">
            <a:spAutoFit/>
          </a:bodyPr>
          <a:lstStyle>
            <a:lvl1pPr marL="0" indent="0" algn="ctr">
              <a:spcBef>
                <a:spcPts val="0"/>
              </a:spcBef>
              <a:buSzTx/>
              <a:buNone/>
              <a:defRPr sz="2000">
                <a:solidFill>
                  <a:srgbClr val="C2E2FF"/>
                </a:solidFill>
                <a:latin typeface="Roboto Light"/>
                <a:ea typeface="Roboto Light"/>
                <a:cs typeface="Roboto Light"/>
                <a:sym typeface="Roboto Light"/>
              </a:defRPr>
            </a:lvl1pPr>
          </a:lstStyle>
          <a:p>
            <a:r>
              <a:t>Team Title, Month-Day-Year</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Bullet Content w/Image Left Alt">
    <p:spTree>
      <p:nvGrpSpPr>
        <p:cNvPr id="1" name=""/>
        <p:cNvGrpSpPr/>
        <p:nvPr/>
      </p:nvGrpSpPr>
      <p:grpSpPr>
        <a:xfrm>
          <a:off x="0" y="0"/>
          <a:ext cx="0" cy="0"/>
          <a:chOff x="0" y="0"/>
          <a:chExt cx="0" cy="0"/>
        </a:xfrm>
      </p:grpSpPr>
      <p:sp>
        <p:nvSpPr>
          <p:cNvPr id="221" name="Success Bullet: Lorem Ipsum…"/>
          <p:cNvSpPr txBox="1">
            <a:spLocks noGrp="1"/>
          </p:cNvSpPr>
          <p:nvPr>
            <p:ph type="body" sz="quarter" idx="13"/>
          </p:nvPr>
        </p:nvSpPr>
        <p:spPr>
          <a:xfrm>
            <a:off x="14225711" y="3023552"/>
            <a:ext cx="9146988" cy="3591561"/>
          </a:xfrm>
          <a:prstGeom prst="rect">
            <a:avLst/>
          </a:prstGeom>
        </p:spPr>
        <p:txBody>
          <a:bodyPr lIns="0" tIns="0" rIns="0" bIns="0" anchor="t">
            <a:spAutoFit/>
          </a:bodyPr>
          <a:lstStyle/>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r>
              <a:t>Success Bullet: Lorem Ipsum</a:t>
            </a:r>
          </a:p>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endParaRPr/>
          </a:p>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r>
              <a:t>Two Line Success Bullet: Lorem ipsum dolor sit amet, consectetur adipiscing elit, sed do eiusmod.</a:t>
            </a:r>
          </a:p>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endParaRPr/>
          </a:p>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r>
              <a:t>Multi Line Success Bullet: Lorem ipsum dolor sit amet, consectetur adipiscing elit, sed do eiusmod tempor incididunt ut labore et dolore magna aliqua Ut enim ad minim veniam.</a:t>
            </a:r>
          </a:p>
        </p:txBody>
      </p:sp>
      <p:sp>
        <p:nvSpPr>
          <p:cNvPr id="222" name="Title Text - Success Bullets"/>
          <p:cNvSpPr txBox="1">
            <a:spLocks noGrp="1"/>
          </p:cNvSpPr>
          <p:nvPr>
            <p:ph type="body" sz="quarter" idx="14"/>
          </p:nvPr>
        </p:nvSpPr>
        <p:spPr>
          <a:xfrm>
            <a:off x="14225711" y="2080578"/>
            <a:ext cx="9146988" cy="457201"/>
          </a:xfrm>
          <a:prstGeom prst="rect">
            <a:avLst/>
          </a:prstGeom>
        </p:spPr>
        <p:txBody>
          <a:bodyPr lIns="0" tIns="0" rIns="0" bIns="0">
            <a:spAutoFit/>
          </a:bodyPr>
          <a:lstStyle>
            <a:lvl1pPr marL="0" indent="0">
              <a:spcBef>
                <a:spcPts val="0"/>
              </a:spcBef>
              <a:buSzTx/>
              <a:buNone/>
              <a:defRPr sz="3000" b="0" i="0">
                <a:latin typeface="Roboto Regular" panose="02000000000000000000" pitchFamily="2" charset="0"/>
                <a:ea typeface="Roboto Regular" panose="02000000000000000000" pitchFamily="2" charset="0"/>
                <a:cs typeface="+mn-cs"/>
                <a:sym typeface="Fira Sans Regular"/>
              </a:defRPr>
            </a:lvl1pPr>
          </a:lstStyle>
          <a:p>
            <a:r>
              <a:rPr dirty="0"/>
              <a:t>Title Text - Success Bullets </a:t>
            </a:r>
          </a:p>
        </p:txBody>
      </p:sp>
      <p:sp>
        <p:nvSpPr>
          <p:cNvPr id="223" name="IMAGE"/>
          <p:cNvSpPr/>
          <p:nvPr/>
        </p:nvSpPr>
        <p:spPr>
          <a:xfrm>
            <a:off x="1338" y="1436"/>
            <a:ext cx="12189324" cy="13713128"/>
          </a:xfrm>
          <a:prstGeom prst="rect">
            <a:avLst/>
          </a:prstGeom>
          <a:solidFill>
            <a:schemeClr val="accent1"/>
          </a:solidFill>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lstStyle>
            <a:lvl1pPr>
              <a:defRPr sz="3000">
                <a:solidFill>
                  <a:schemeClr val="accent1">
                    <a:satOff val="-3355"/>
                    <a:lumOff val="26614"/>
                  </a:schemeClr>
                </a:solidFill>
                <a:latin typeface="Roboto"/>
                <a:ea typeface="Roboto"/>
                <a:cs typeface="Roboto"/>
                <a:sym typeface="Roboto"/>
              </a:defRPr>
            </a:lvl1pPr>
          </a:lstStyle>
          <a:p>
            <a:r>
              <a:t>IMAGE</a:t>
            </a:r>
          </a:p>
        </p:txBody>
      </p:sp>
      <p:sp>
        <p:nvSpPr>
          <p:cNvPr id="224" name="Bullet: Lorem Ipsum…"/>
          <p:cNvSpPr txBox="1">
            <a:spLocks noGrp="1"/>
          </p:cNvSpPr>
          <p:nvPr>
            <p:ph type="body" sz="quarter" idx="15"/>
          </p:nvPr>
        </p:nvSpPr>
        <p:spPr>
          <a:xfrm>
            <a:off x="14225711" y="8043862"/>
            <a:ext cx="9146988" cy="3591561"/>
          </a:xfrm>
          <a:prstGeom prst="rect">
            <a:avLst/>
          </a:prstGeom>
        </p:spPr>
        <p:txBody>
          <a:bodyPr lIns="0" tIns="0" rIns="0" bIns="0" anchor="t">
            <a:spAutoFit/>
          </a:bodyPr>
          <a:lstStyle/>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r>
              <a:t>Bullet: Lorem Ipsum</a:t>
            </a:r>
          </a:p>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endParaRPr/>
          </a:p>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r>
              <a:t>Two Line Bullet: Lorem ipsum dolor sit amet, consectetur adipiscing elit, sed do eiusmod.</a:t>
            </a:r>
          </a:p>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endParaRPr/>
          </a:p>
          <a:p>
            <a:pPr marL="381000" indent="-381000">
              <a:lnSpc>
                <a:spcPct val="130000"/>
              </a:lnSpc>
              <a:spcBef>
                <a:spcPts val="0"/>
              </a:spcBef>
              <a:buSzPct val="150000"/>
              <a:defRPr sz="2400">
                <a:solidFill>
                  <a:srgbClr val="6B6B6B"/>
                </a:solidFill>
                <a:latin typeface="Roboto Light"/>
                <a:ea typeface="Roboto Light"/>
                <a:cs typeface="Roboto Light"/>
                <a:sym typeface="Roboto Light"/>
              </a:defRPr>
            </a:pPr>
            <a:r>
              <a:t>Multi Line Bullet: Lorem ipsum dolor sit amet, consectetur adipiscing elit, sed do eiusmod tempor incididunt ut labore et dolore magna aliqua Ut enim ad minim veniam.</a:t>
            </a:r>
          </a:p>
        </p:txBody>
      </p:sp>
      <p:sp>
        <p:nvSpPr>
          <p:cNvPr id="225" name="Title Text - Bullets"/>
          <p:cNvSpPr txBox="1">
            <a:spLocks noGrp="1"/>
          </p:cNvSpPr>
          <p:nvPr>
            <p:ph type="body" sz="quarter" idx="16"/>
          </p:nvPr>
        </p:nvSpPr>
        <p:spPr>
          <a:xfrm>
            <a:off x="14225711" y="7100887"/>
            <a:ext cx="9146988" cy="457201"/>
          </a:xfrm>
          <a:prstGeom prst="rect">
            <a:avLst/>
          </a:prstGeom>
        </p:spPr>
        <p:txBody>
          <a:bodyPr lIns="0" tIns="0" rIns="0" bIns="0">
            <a:spAutoFit/>
          </a:bodyPr>
          <a:lstStyle>
            <a:lvl1pPr marL="0" indent="0">
              <a:spcBef>
                <a:spcPts val="0"/>
              </a:spcBef>
              <a:buSzTx/>
              <a:buNone/>
              <a:defRPr sz="3000" b="0" i="0">
                <a:latin typeface="Roboto Regular" panose="02000000000000000000" pitchFamily="2" charset="0"/>
                <a:ea typeface="Roboto Regular" panose="02000000000000000000" pitchFamily="2" charset="0"/>
                <a:cs typeface="+mn-cs"/>
                <a:sym typeface="Fira Sans Regular"/>
              </a:defRPr>
            </a:lvl1pPr>
          </a:lstStyle>
          <a:p>
            <a:r>
              <a:rPr dirty="0"/>
              <a:t>Title Text - Bullets</a:t>
            </a:r>
          </a:p>
        </p:txBody>
      </p:sp>
      <p:sp>
        <p:nvSpPr>
          <p:cNvPr id="226" name="Text"/>
          <p:cNvSpPr txBox="1"/>
          <p:nvPr/>
        </p:nvSpPr>
        <p:spPr>
          <a:xfrm>
            <a:off x="23577562" y="12959754"/>
            <a:ext cx="248817" cy="32067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p>
            <a:pPr>
              <a:defRPr sz="1200">
                <a:solidFill>
                  <a:srgbClr val="A6AAA9"/>
                </a:solidFill>
                <a:latin typeface="Roboto Light"/>
                <a:ea typeface="Roboto Light"/>
                <a:cs typeface="Roboto Light"/>
                <a:sym typeface="Roboto Light"/>
              </a:defRPr>
            </a:pPr>
            <a:fld id="{86CB4B4D-7CA3-9044-876B-883B54F8677D}" type="slidenum">
              <a:t>‹#›</a:t>
            </a:fld>
            <a:r>
              <a:t>￼</a:t>
            </a:r>
          </a:p>
        </p:txBody>
      </p:sp>
      <p:sp>
        <p:nvSpPr>
          <p:cNvPr id="2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Numbers">
    <p:spTree>
      <p:nvGrpSpPr>
        <p:cNvPr id="1" name=""/>
        <p:cNvGrpSpPr/>
        <p:nvPr/>
      </p:nvGrpSpPr>
      <p:grpSpPr>
        <a:xfrm>
          <a:off x="0" y="0"/>
          <a:ext cx="0" cy="0"/>
          <a:chOff x="0" y="0"/>
          <a:chExt cx="0" cy="0"/>
        </a:xfrm>
      </p:grpSpPr>
      <p:sp>
        <p:nvSpPr>
          <p:cNvPr id="236" name="Image"/>
          <p:cNvSpPr>
            <a:spLocks noGrp="1"/>
          </p:cNvSpPr>
          <p:nvPr>
            <p:ph type="pic" idx="13"/>
          </p:nvPr>
        </p:nvSpPr>
        <p:spPr>
          <a:xfrm>
            <a:off x="0" y="0"/>
            <a:ext cx="24384001" cy="13716001"/>
          </a:xfrm>
          <a:prstGeom prst="rect">
            <a:avLst/>
          </a:prstGeom>
        </p:spPr>
        <p:txBody>
          <a:bodyPr lIns="91439" tIns="45719" rIns="91439" bIns="45719" anchor="t">
            <a:noAutofit/>
          </a:bodyPr>
          <a:lstStyle/>
          <a:p>
            <a:endParaRPr/>
          </a:p>
        </p:txBody>
      </p:sp>
      <p:sp>
        <p:nvSpPr>
          <p:cNvPr id="237" name="100+"/>
          <p:cNvSpPr txBox="1"/>
          <p:nvPr/>
        </p:nvSpPr>
        <p:spPr>
          <a:xfrm>
            <a:off x="1021435" y="2165219"/>
            <a:ext cx="6186700" cy="456198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algn="l" defTabSz="914400">
              <a:defRPr sz="22000" cap="all">
                <a:solidFill>
                  <a:srgbClr val="006AC3"/>
                </a:solidFill>
                <a:latin typeface="+mj-lt"/>
                <a:ea typeface="+mj-ea"/>
                <a:cs typeface="+mj-cs"/>
                <a:sym typeface="Fira Sans Bold"/>
              </a:defRPr>
            </a:pPr>
            <a:r>
              <a:rPr b="1" i="0" dirty="0">
                <a:latin typeface="Roboto Bold" panose="02000000000000000000" pitchFamily="2" charset="0"/>
                <a:ea typeface="Roboto Bold" panose="02000000000000000000" pitchFamily="2" charset="0"/>
              </a:rPr>
              <a:t>100</a:t>
            </a:r>
            <a:r>
              <a:rPr b="0" i="0" dirty="0">
                <a:latin typeface="Roboto Regular" panose="02000000000000000000" pitchFamily="2" charset="0"/>
                <a:ea typeface="Roboto Regular" panose="02000000000000000000" pitchFamily="2" charset="0"/>
                <a:cs typeface="+mn-cs"/>
                <a:sym typeface="Fira Sans Regular"/>
              </a:rPr>
              <a:t>+</a:t>
            </a:r>
          </a:p>
        </p:txBody>
      </p:sp>
      <p:sp>
        <p:nvSpPr>
          <p:cNvPr id="238" name="20"/>
          <p:cNvSpPr txBox="1"/>
          <p:nvPr/>
        </p:nvSpPr>
        <p:spPr>
          <a:xfrm>
            <a:off x="1021435" y="6627913"/>
            <a:ext cx="6186700" cy="456198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a:defRPr sz="22000" cap="all">
                <a:solidFill>
                  <a:srgbClr val="006AC3"/>
                </a:solidFill>
                <a:latin typeface="+mj-lt"/>
                <a:ea typeface="+mj-ea"/>
                <a:cs typeface="+mj-cs"/>
                <a:sym typeface="Fira Sans Bold"/>
              </a:defRPr>
            </a:lvl1pPr>
          </a:lstStyle>
          <a:p>
            <a:pPr defTabSz="914400"/>
            <a:r>
              <a:rPr b="1" i="0" dirty="0">
                <a:latin typeface="Roboto Bold" panose="02000000000000000000" pitchFamily="2" charset="0"/>
                <a:ea typeface="Roboto Bold" panose="02000000000000000000" pitchFamily="2" charset="0"/>
              </a:rPr>
              <a:t>20</a:t>
            </a:r>
          </a:p>
        </p:txBody>
      </p:sp>
      <p:sp>
        <p:nvSpPr>
          <p:cNvPr id="239" name="15+"/>
          <p:cNvSpPr txBox="1"/>
          <p:nvPr/>
        </p:nvSpPr>
        <p:spPr>
          <a:xfrm>
            <a:off x="9170239" y="2165219"/>
            <a:ext cx="5060897" cy="456198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algn="l" defTabSz="914400">
              <a:defRPr sz="22000" cap="all">
                <a:solidFill>
                  <a:srgbClr val="006AC3"/>
                </a:solidFill>
                <a:latin typeface="+mj-lt"/>
                <a:ea typeface="+mj-ea"/>
                <a:cs typeface="+mj-cs"/>
                <a:sym typeface="Fira Sans Bold"/>
              </a:defRPr>
            </a:pPr>
            <a:r>
              <a:rPr b="1" i="0" dirty="0">
                <a:latin typeface="Roboto Bold" panose="02000000000000000000" pitchFamily="2" charset="0"/>
                <a:ea typeface="Roboto Bold" panose="02000000000000000000" pitchFamily="2" charset="0"/>
              </a:rPr>
              <a:t>15</a:t>
            </a:r>
            <a:r>
              <a:rPr b="0" i="0" dirty="0">
                <a:latin typeface="Roboto Regular" panose="02000000000000000000" pitchFamily="2" charset="0"/>
                <a:ea typeface="Roboto Regular" panose="02000000000000000000" pitchFamily="2" charset="0"/>
                <a:cs typeface="+mn-cs"/>
                <a:sym typeface="Fira Sans Regular"/>
              </a:rPr>
              <a:t>+</a:t>
            </a:r>
          </a:p>
        </p:txBody>
      </p:sp>
      <p:sp>
        <p:nvSpPr>
          <p:cNvPr id="240" name="6"/>
          <p:cNvSpPr txBox="1"/>
          <p:nvPr/>
        </p:nvSpPr>
        <p:spPr>
          <a:xfrm>
            <a:off x="9170239" y="6627913"/>
            <a:ext cx="5060897" cy="456198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a:defRPr sz="22000" cap="all">
                <a:solidFill>
                  <a:srgbClr val="006AC3"/>
                </a:solidFill>
                <a:latin typeface="+mj-lt"/>
                <a:ea typeface="+mj-ea"/>
                <a:cs typeface="+mj-cs"/>
                <a:sym typeface="Fira Sans Bold"/>
              </a:defRPr>
            </a:lvl1pPr>
          </a:lstStyle>
          <a:p>
            <a:pPr defTabSz="914400"/>
            <a:r>
              <a:rPr b="1" i="0" dirty="0">
                <a:latin typeface="Roboto Bold" panose="02000000000000000000" pitchFamily="2" charset="0"/>
                <a:ea typeface="Roboto Bold" panose="02000000000000000000" pitchFamily="2" charset="0"/>
              </a:rPr>
              <a:t>6</a:t>
            </a:r>
          </a:p>
        </p:txBody>
      </p:sp>
      <p:sp>
        <p:nvSpPr>
          <p:cNvPr id="241" name="2+10"/>
          <p:cNvSpPr txBox="1"/>
          <p:nvPr/>
        </p:nvSpPr>
        <p:spPr>
          <a:xfrm>
            <a:off x="17268243" y="2165219"/>
            <a:ext cx="5080001" cy="456198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algn="l" defTabSz="914400">
              <a:defRPr sz="22000" cap="all">
                <a:solidFill>
                  <a:srgbClr val="006AC3"/>
                </a:solidFill>
                <a:latin typeface="+mj-lt"/>
                <a:ea typeface="+mj-ea"/>
                <a:cs typeface="+mj-cs"/>
                <a:sym typeface="Fira Sans Bold"/>
              </a:defRPr>
            </a:pPr>
            <a:r>
              <a:rPr b="1" i="0" dirty="0">
                <a:latin typeface="Roboto Bold" panose="02000000000000000000" pitchFamily="2" charset="0"/>
                <a:ea typeface="Roboto Bold" panose="02000000000000000000" pitchFamily="2" charset="0"/>
              </a:rPr>
              <a:t>2</a:t>
            </a:r>
            <a:r>
              <a:rPr b="0" i="0" dirty="0">
                <a:latin typeface="Roboto Regular" panose="02000000000000000000" pitchFamily="2" charset="0"/>
                <a:ea typeface="Roboto Regular" panose="02000000000000000000" pitchFamily="2" charset="0"/>
                <a:cs typeface="+mn-cs"/>
                <a:sym typeface="Fira Sans Regular"/>
              </a:rPr>
              <a:t>+</a:t>
            </a:r>
            <a:r>
              <a:rPr b="1" i="0" dirty="0">
                <a:latin typeface="Roboto Bold" panose="02000000000000000000" pitchFamily="2" charset="0"/>
                <a:ea typeface="Roboto Bold" panose="02000000000000000000" pitchFamily="2" charset="0"/>
              </a:rPr>
              <a:t>10</a:t>
            </a:r>
          </a:p>
        </p:txBody>
      </p:sp>
      <p:sp>
        <p:nvSpPr>
          <p:cNvPr id="242" name="6M"/>
          <p:cNvSpPr txBox="1"/>
          <p:nvPr/>
        </p:nvSpPr>
        <p:spPr>
          <a:xfrm>
            <a:off x="17268243" y="6627913"/>
            <a:ext cx="5080001" cy="456198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a:defRPr sz="22000" cap="all">
                <a:solidFill>
                  <a:srgbClr val="006AC3"/>
                </a:solidFill>
                <a:latin typeface="+mj-lt"/>
                <a:ea typeface="+mj-ea"/>
                <a:cs typeface="+mj-cs"/>
                <a:sym typeface="Fira Sans Bold"/>
              </a:defRPr>
            </a:lvl1pPr>
          </a:lstStyle>
          <a:p>
            <a:pPr defTabSz="914400"/>
            <a:r>
              <a:rPr b="1" i="0" dirty="0">
                <a:latin typeface="Roboto Bold" panose="02000000000000000000" pitchFamily="2" charset="0"/>
                <a:ea typeface="Roboto Bold" panose="02000000000000000000" pitchFamily="2" charset="0"/>
              </a:rPr>
              <a:t>6M</a:t>
            </a:r>
          </a:p>
        </p:txBody>
      </p:sp>
      <p:sp>
        <p:nvSpPr>
          <p:cNvPr id="243" name="Text"/>
          <p:cNvSpPr txBox="1"/>
          <p:nvPr/>
        </p:nvSpPr>
        <p:spPr>
          <a:xfrm>
            <a:off x="23577562" y="12959754"/>
            <a:ext cx="248817" cy="32067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a:spAutoFit/>
          </a:bodyPr>
          <a:lstStyle/>
          <a:p>
            <a:pPr>
              <a:defRPr sz="1200">
                <a:solidFill>
                  <a:srgbClr val="A6AAA9"/>
                </a:solidFill>
                <a:latin typeface="Roboto Light"/>
                <a:ea typeface="Roboto Light"/>
                <a:cs typeface="Roboto Light"/>
                <a:sym typeface="Roboto Light"/>
              </a:defRPr>
            </a:pPr>
            <a:fld id="{86CB4B4D-7CA3-9044-876B-883B54F8677D}" type="slidenum">
              <a:t>‹#›</a:t>
            </a:fld>
            <a:r>
              <a:t>￼</a:t>
            </a:r>
          </a:p>
        </p:txBody>
      </p:sp>
      <p:sp>
        <p:nvSpPr>
          <p:cNvPr id="244" name="Page Title /  Optional Title"/>
          <p:cNvSpPr txBox="1">
            <a:spLocks noGrp="1"/>
          </p:cNvSpPr>
          <p:nvPr>
            <p:ph type="body" sz="quarter" idx="14"/>
          </p:nvPr>
        </p:nvSpPr>
        <p:spPr>
          <a:xfrm>
            <a:off x="1022326" y="512716"/>
            <a:ext cx="22352049" cy="457201"/>
          </a:xfrm>
          <a:prstGeom prst="rect">
            <a:avLst/>
          </a:prstGeom>
        </p:spPr>
        <p:txBody>
          <a:bodyPr lIns="0" tIns="0" rIns="0" bIns="0" anchor="t">
            <a:spAutoFit/>
          </a:bodyPr>
          <a:lstStyle>
            <a:lvl1pPr>
              <a:defRPr b="0" i="0">
                <a:latin typeface="Roboto Regular" panose="02000000000000000000" pitchFamily="2" charset="0"/>
                <a:ea typeface="Roboto Regular" panose="02000000000000000000" pitchFamily="2" charset="0"/>
              </a:defRPr>
            </a:lvl1pPr>
          </a:lstStyle>
          <a:p>
            <a:pPr marL="0" indent="0">
              <a:spcBef>
                <a:spcPts val="0"/>
              </a:spcBef>
              <a:buSzTx/>
              <a:buNone/>
              <a:defRPr sz="3000">
                <a:latin typeface="Helvetica"/>
                <a:ea typeface="Helvetica"/>
                <a:cs typeface="Helvetica"/>
                <a:sym typeface="Helvetica"/>
              </a:defRPr>
            </a:pPr>
            <a:r>
              <a:rPr dirty="0">
                <a:latin typeface="+mn-lt"/>
                <a:ea typeface="+mn-ea"/>
                <a:cs typeface="+mn-cs"/>
                <a:sym typeface="Fira Sans Regular"/>
              </a:rPr>
              <a:t>Page Title</a:t>
            </a:r>
            <a:r>
              <a:rPr dirty="0">
                <a:solidFill>
                  <a:srgbClr val="6B6B6B"/>
                </a:solidFill>
                <a:latin typeface="+mn-lt"/>
                <a:ea typeface="+mn-ea"/>
                <a:cs typeface="+mn-cs"/>
                <a:sym typeface="Fira Sans Regular"/>
              </a:rPr>
              <a:t> </a:t>
            </a:r>
            <a:r>
              <a:rPr sz="1800" i="1" dirty="0">
                <a:solidFill>
                  <a:srgbClr val="6B6B6B"/>
                </a:solidFill>
                <a:latin typeface="Georgia"/>
                <a:ea typeface="Georgia"/>
                <a:cs typeface="Georgia"/>
                <a:sym typeface="Georgia"/>
              </a:rPr>
              <a:t>/  Optional Title </a:t>
            </a:r>
          </a:p>
        </p:txBody>
      </p:sp>
      <p:sp>
        <p:nvSpPr>
          <p:cNvPr id="245" name="Title lorum Ipsum"/>
          <p:cNvSpPr txBox="1"/>
          <p:nvPr/>
        </p:nvSpPr>
        <p:spPr>
          <a:xfrm>
            <a:off x="1018932" y="1884751"/>
            <a:ext cx="11114002" cy="90281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lgn="l">
              <a:lnSpc>
                <a:spcPct val="150000"/>
              </a:lnSpc>
              <a:defRPr sz="4400">
                <a:solidFill>
                  <a:srgbClr val="6B6B6B"/>
                </a:solidFill>
                <a:latin typeface="+mn-lt"/>
                <a:ea typeface="+mn-ea"/>
                <a:cs typeface="+mn-cs"/>
                <a:sym typeface="Fira Sans Regular"/>
              </a:defRPr>
            </a:lvl1pPr>
          </a:lstStyle>
          <a:p>
            <a:r>
              <a:rPr b="0" i="0" dirty="0">
                <a:latin typeface="Roboto Regular" panose="02000000000000000000" pitchFamily="2" charset="0"/>
                <a:ea typeface="Roboto Regular" panose="02000000000000000000" pitchFamily="2" charset="0"/>
              </a:rPr>
              <a:t>Title </a:t>
            </a:r>
            <a:r>
              <a:rPr b="0" i="0" dirty="0" err="1">
                <a:latin typeface="Roboto Regular" panose="02000000000000000000" pitchFamily="2" charset="0"/>
                <a:ea typeface="Roboto Regular" panose="02000000000000000000" pitchFamily="2" charset="0"/>
              </a:rPr>
              <a:t>lorum</a:t>
            </a:r>
            <a:r>
              <a:rPr b="0" i="0" dirty="0">
                <a:latin typeface="Roboto Regular" panose="02000000000000000000" pitchFamily="2" charset="0"/>
                <a:ea typeface="Roboto Regular" panose="02000000000000000000" pitchFamily="2" charset="0"/>
              </a:rPr>
              <a:t> Ipsum</a:t>
            </a:r>
          </a:p>
        </p:txBody>
      </p:sp>
      <p:sp>
        <p:nvSpPr>
          <p:cNvPr id="246" name="Label here"/>
          <p:cNvSpPr txBox="1"/>
          <p:nvPr/>
        </p:nvSpPr>
        <p:spPr>
          <a:xfrm>
            <a:off x="1021436" y="5923607"/>
            <a:ext cx="8117926" cy="8890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584200">
              <a:defRPr sz="4400" cap="all">
                <a:solidFill>
                  <a:srgbClr val="006AC3"/>
                </a:solidFill>
                <a:latin typeface="+mn-lt"/>
                <a:ea typeface="+mn-ea"/>
                <a:cs typeface="+mn-cs"/>
                <a:sym typeface="Fira Sans Regular"/>
              </a:defRPr>
            </a:lvl1pPr>
          </a:lstStyle>
          <a:p>
            <a:r>
              <a:rPr b="0" i="0" dirty="0">
                <a:latin typeface="Roboto Regular" panose="02000000000000000000" pitchFamily="2" charset="0"/>
                <a:ea typeface="Roboto Regular" panose="02000000000000000000" pitchFamily="2" charset="0"/>
              </a:rPr>
              <a:t>Label here</a:t>
            </a:r>
          </a:p>
        </p:txBody>
      </p:sp>
      <p:sp>
        <p:nvSpPr>
          <p:cNvPr id="247" name="Label here…"/>
          <p:cNvSpPr txBox="1"/>
          <p:nvPr/>
        </p:nvSpPr>
        <p:spPr>
          <a:xfrm>
            <a:off x="1021436" y="10325995"/>
            <a:ext cx="7029265" cy="147070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algn="l" defTabSz="584200">
              <a:defRPr sz="4400" cap="all">
                <a:solidFill>
                  <a:srgbClr val="006AC3"/>
                </a:solidFill>
                <a:latin typeface="+mn-lt"/>
                <a:ea typeface="+mn-ea"/>
                <a:cs typeface="+mn-cs"/>
                <a:sym typeface="Fira Sans Regular"/>
              </a:defRPr>
            </a:pPr>
            <a:r>
              <a:rPr b="0" i="0" dirty="0">
                <a:latin typeface="Roboto Regular" panose="02000000000000000000" pitchFamily="2" charset="0"/>
                <a:ea typeface="Roboto Regular" panose="02000000000000000000" pitchFamily="2" charset="0"/>
              </a:rPr>
              <a:t>Label here </a:t>
            </a:r>
          </a:p>
          <a:p>
            <a:pPr algn="l" defTabSz="584200">
              <a:defRPr sz="4400" cap="all">
                <a:solidFill>
                  <a:srgbClr val="006AC3"/>
                </a:solidFill>
                <a:latin typeface="+mn-lt"/>
                <a:ea typeface="+mn-ea"/>
                <a:cs typeface="+mn-cs"/>
                <a:sym typeface="Fira Sans Regular"/>
              </a:defRPr>
            </a:pPr>
            <a:r>
              <a:rPr b="0" i="0" dirty="0">
                <a:latin typeface="Roboto Regular" panose="02000000000000000000" pitchFamily="2" charset="0"/>
                <a:ea typeface="Roboto Regular" panose="02000000000000000000" pitchFamily="2" charset="0"/>
              </a:rPr>
              <a:t>two lines</a:t>
            </a:r>
          </a:p>
        </p:txBody>
      </p:sp>
      <p:sp>
        <p:nvSpPr>
          <p:cNvPr id="248" name="Label here + Label here"/>
          <p:cNvSpPr txBox="1"/>
          <p:nvPr/>
        </p:nvSpPr>
        <p:spPr>
          <a:xfrm>
            <a:off x="9170240" y="5923607"/>
            <a:ext cx="5060896" cy="168845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584200">
              <a:defRPr sz="4400" cap="all">
                <a:solidFill>
                  <a:srgbClr val="006AC3"/>
                </a:solidFill>
                <a:latin typeface="+mn-lt"/>
                <a:ea typeface="+mn-ea"/>
                <a:cs typeface="+mn-cs"/>
                <a:sym typeface="Fira Sans Regular"/>
              </a:defRPr>
            </a:lvl1pPr>
          </a:lstStyle>
          <a:p>
            <a:r>
              <a:rPr b="0" i="0" dirty="0">
                <a:latin typeface="Roboto Regular" panose="02000000000000000000" pitchFamily="2" charset="0"/>
                <a:ea typeface="Roboto Regular" panose="02000000000000000000" pitchFamily="2" charset="0"/>
              </a:rPr>
              <a:t>Label here + Label here</a:t>
            </a:r>
          </a:p>
        </p:txBody>
      </p:sp>
      <p:sp>
        <p:nvSpPr>
          <p:cNvPr id="249" name="Label here +…"/>
          <p:cNvSpPr txBox="1"/>
          <p:nvPr/>
        </p:nvSpPr>
        <p:spPr>
          <a:xfrm>
            <a:off x="9170240" y="10325995"/>
            <a:ext cx="6186699" cy="232073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algn="l" defTabSz="584200">
              <a:defRPr sz="4400" cap="all">
                <a:solidFill>
                  <a:srgbClr val="006AC3"/>
                </a:solidFill>
                <a:latin typeface="+mn-lt"/>
                <a:ea typeface="+mn-ea"/>
                <a:cs typeface="+mn-cs"/>
                <a:sym typeface="Fira Sans Regular"/>
              </a:defRPr>
            </a:pPr>
            <a:r>
              <a:rPr b="0" i="0" dirty="0">
                <a:latin typeface="Roboto Regular" panose="02000000000000000000" pitchFamily="2" charset="0"/>
                <a:ea typeface="Roboto Regular" panose="02000000000000000000" pitchFamily="2" charset="0"/>
              </a:rPr>
              <a:t>Label here + </a:t>
            </a:r>
          </a:p>
          <a:p>
            <a:pPr algn="l" defTabSz="584200">
              <a:defRPr sz="4400" cap="all">
                <a:solidFill>
                  <a:srgbClr val="006AC3"/>
                </a:solidFill>
                <a:latin typeface="+mn-lt"/>
                <a:ea typeface="+mn-ea"/>
                <a:cs typeface="+mn-cs"/>
                <a:sym typeface="Fira Sans Regular"/>
              </a:defRPr>
            </a:pPr>
            <a:r>
              <a:rPr b="0" i="0" dirty="0">
                <a:latin typeface="Roboto Regular" panose="02000000000000000000" pitchFamily="2" charset="0"/>
                <a:ea typeface="Roboto Regular" panose="02000000000000000000" pitchFamily="2" charset="0"/>
              </a:rPr>
              <a:t>Label here </a:t>
            </a:r>
          </a:p>
          <a:p>
            <a:pPr algn="l" defTabSz="584200">
              <a:defRPr sz="4400" cap="all">
                <a:solidFill>
                  <a:srgbClr val="006AC3"/>
                </a:solidFill>
                <a:latin typeface="+mn-lt"/>
                <a:ea typeface="+mn-ea"/>
                <a:cs typeface="+mn-cs"/>
                <a:sym typeface="Fira Sans Regular"/>
              </a:defRPr>
            </a:pPr>
            <a:r>
              <a:rPr b="0" i="0" dirty="0">
                <a:latin typeface="Roboto Regular" panose="02000000000000000000" pitchFamily="2" charset="0"/>
                <a:ea typeface="Roboto Regular" panose="02000000000000000000" pitchFamily="2" charset="0"/>
              </a:rPr>
              <a:t>Label here</a:t>
            </a:r>
          </a:p>
        </p:txBody>
      </p:sp>
      <p:sp>
        <p:nvSpPr>
          <p:cNvPr id="250" name="Label here"/>
          <p:cNvSpPr txBox="1"/>
          <p:nvPr/>
        </p:nvSpPr>
        <p:spPr>
          <a:xfrm>
            <a:off x="17268243" y="5923607"/>
            <a:ext cx="5080001" cy="1688457"/>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584200">
              <a:defRPr sz="4400" cap="all">
                <a:solidFill>
                  <a:srgbClr val="006AC3"/>
                </a:solidFill>
                <a:latin typeface="+mn-lt"/>
                <a:ea typeface="+mn-ea"/>
                <a:cs typeface="+mn-cs"/>
                <a:sym typeface="Fira Sans Regular"/>
              </a:defRPr>
            </a:lvl1pPr>
          </a:lstStyle>
          <a:p>
            <a:r>
              <a:rPr b="0" i="0" dirty="0">
                <a:latin typeface="Roboto Regular" panose="02000000000000000000" pitchFamily="2" charset="0"/>
                <a:ea typeface="Roboto Regular" panose="02000000000000000000" pitchFamily="2" charset="0"/>
              </a:rPr>
              <a:t>Label here</a:t>
            </a:r>
          </a:p>
        </p:txBody>
      </p:sp>
      <p:sp>
        <p:nvSpPr>
          <p:cNvPr id="251" name="Label here"/>
          <p:cNvSpPr txBox="1"/>
          <p:nvPr/>
        </p:nvSpPr>
        <p:spPr>
          <a:xfrm>
            <a:off x="17268243" y="10325995"/>
            <a:ext cx="5080001" cy="8890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gn="l" defTabSz="584200">
              <a:defRPr sz="4400" cap="all">
                <a:solidFill>
                  <a:srgbClr val="006AC3"/>
                </a:solidFill>
                <a:latin typeface="+mn-lt"/>
                <a:ea typeface="+mn-ea"/>
                <a:cs typeface="+mn-cs"/>
                <a:sym typeface="Fira Sans Regular"/>
              </a:defRPr>
            </a:lvl1pPr>
          </a:lstStyle>
          <a:p>
            <a:r>
              <a:rPr b="0" i="0" dirty="0">
                <a:latin typeface="Roboto Regular" panose="02000000000000000000" pitchFamily="2" charset="0"/>
                <a:ea typeface="Roboto Regular" panose="02000000000000000000" pitchFamily="2" charset="0"/>
              </a:rPr>
              <a:t>Label here</a:t>
            </a:r>
          </a:p>
        </p:txBody>
      </p:sp>
      <p:sp>
        <p:nvSpPr>
          <p:cNvPr id="2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ntent w/Image Grid Alt Footer 2">
    <p:spTree>
      <p:nvGrpSpPr>
        <p:cNvPr id="1" name=""/>
        <p:cNvGrpSpPr/>
        <p:nvPr/>
      </p:nvGrpSpPr>
      <p:grpSpPr>
        <a:xfrm>
          <a:off x="0" y="0"/>
          <a:ext cx="0" cy="0"/>
          <a:chOff x="0" y="0"/>
          <a:chExt cx="0" cy="0"/>
        </a:xfrm>
      </p:grpSpPr>
      <p:sp>
        <p:nvSpPr>
          <p:cNvPr id="383" name="Rectangle"/>
          <p:cNvSpPr/>
          <p:nvPr/>
        </p:nvSpPr>
        <p:spPr>
          <a:xfrm>
            <a:off x="-1" y="1521487"/>
            <a:ext cx="12192002" cy="11302130"/>
          </a:xfrm>
          <a:prstGeom prst="rect">
            <a:avLst/>
          </a:prstGeom>
          <a:solidFill>
            <a:srgbClr val="EFEBE6"/>
          </a:solidFill>
          <a:ln w="3175">
            <a:miter lim="400000"/>
          </a:ln>
        </p:spPr>
        <p:txBody>
          <a:bodyPr lIns="71437" tIns="71437" rIns="71437" bIns="71437" anchor="ctr"/>
          <a:lstStyle/>
          <a:p>
            <a:pPr defTabSz="821531">
              <a:defRPr sz="3000"/>
            </a:pPr>
            <a:endParaRPr/>
          </a:p>
        </p:txBody>
      </p:sp>
      <p:sp>
        <p:nvSpPr>
          <p:cNvPr id="384" name="Rectangle"/>
          <p:cNvSpPr/>
          <p:nvPr/>
        </p:nvSpPr>
        <p:spPr>
          <a:xfrm>
            <a:off x="15973" y="0"/>
            <a:ext cx="24384002" cy="1520733"/>
          </a:xfrm>
          <a:prstGeom prst="rect">
            <a:avLst/>
          </a:prstGeom>
          <a:solidFill>
            <a:srgbClr val="F5F5F5"/>
          </a:solidFill>
          <a:ln w="3175">
            <a:miter lim="400000"/>
          </a:ln>
        </p:spPr>
        <p:txBody>
          <a:bodyPr lIns="53576" tIns="53576" rIns="53576" bIns="53576" anchor="ctr"/>
          <a:lstStyle/>
          <a:p>
            <a:pPr defTabSz="616148">
              <a:defRPr sz="2400">
                <a:solidFill>
                  <a:srgbClr val="FFFFFF"/>
                </a:solidFill>
              </a:defRPr>
            </a:pPr>
            <a:endParaRPr/>
          </a:p>
        </p:txBody>
      </p:sp>
      <p:sp>
        <p:nvSpPr>
          <p:cNvPr id="385" name="Deck Title        Section Title"/>
          <p:cNvSpPr txBox="1">
            <a:spLocks noGrp="1"/>
          </p:cNvSpPr>
          <p:nvPr>
            <p:ph type="body" sz="quarter" idx="13"/>
          </p:nvPr>
        </p:nvSpPr>
        <p:spPr>
          <a:xfrm>
            <a:off x="19299076" y="13126566"/>
            <a:ext cx="4064001" cy="282576"/>
          </a:xfrm>
          <a:prstGeom prst="rect">
            <a:avLst/>
          </a:prstGeom>
        </p:spPr>
        <p:txBody>
          <a:bodyPr>
            <a:spAutoFit/>
          </a:bodyPr>
          <a:lstStyle/>
          <a:p>
            <a:pPr marL="0" indent="0" algn="r" defTabSz="584200">
              <a:spcBef>
                <a:spcPts val="0"/>
              </a:spcBef>
              <a:buSzTx/>
              <a:buNone/>
              <a:defRPr sz="1000">
                <a:solidFill>
                  <a:srgbClr val="999999"/>
                </a:solidFill>
                <a:latin typeface="Roboto"/>
                <a:ea typeface="Roboto"/>
                <a:cs typeface="Roboto"/>
                <a:sym typeface="Roboto"/>
              </a:defRPr>
            </a:pPr>
            <a:r>
              <a:rPr b="1"/>
              <a:t>Deck Title        </a:t>
            </a:r>
            <a:r>
              <a:t>Section Title</a:t>
            </a:r>
          </a:p>
        </p:txBody>
      </p:sp>
      <p:sp>
        <p:nvSpPr>
          <p:cNvPr id="386" name="RBC  |  Department Name  |  Private and Confidential  ©2018"/>
          <p:cNvSpPr txBox="1">
            <a:spLocks noGrp="1"/>
          </p:cNvSpPr>
          <p:nvPr>
            <p:ph type="body" sz="quarter" idx="14"/>
          </p:nvPr>
        </p:nvSpPr>
        <p:spPr>
          <a:xfrm>
            <a:off x="512233" y="13126566"/>
            <a:ext cx="4064001" cy="282576"/>
          </a:xfrm>
          <a:prstGeom prst="rect">
            <a:avLst/>
          </a:prstGeom>
        </p:spPr>
        <p:txBody>
          <a:bodyPr>
            <a:spAutoFit/>
          </a:bodyPr>
          <a:lstStyle>
            <a:lvl1pPr marL="0" indent="0" defTabSz="584200">
              <a:spcBef>
                <a:spcPts val="0"/>
              </a:spcBef>
              <a:buSzTx/>
              <a:buNone/>
              <a:defRPr sz="1000">
                <a:solidFill>
                  <a:srgbClr val="999999"/>
                </a:solidFill>
                <a:latin typeface="Roboto"/>
                <a:ea typeface="Roboto"/>
                <a:cs typeface="Roboto"/>
                <a:sym typeface="Roboto"/>
              </a:defRPr>
            </a:lvl1pPr>
          </a:lstStyle>
          <a:p>
            <a:r>
              <a:t>RBC  |  Department Name  |  Private and Confidential  ©2018</a:t>
            </a:r>
          </a:p>
        </p:txBody>
      </p:sp>
      <p:sp>
        <p:nvSpPr>
          <p:cNvPr id="387" name="Text"/>
          <p:cNvSpPr txBox="1"/>
          <p:nvPr/>
        </p:nvSpPr>
        <p:spPr>
          <a:xfrm>
            <a:off x="26648819" y="14890725"/>
            <a:ext cx="282824" cy="33020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5250" tIns="95250" rIns="95250" bIns="95250" anchor="ctr">
            <a:spAutoFit/>
          </a:bodyPr>
          <a:lstStyle/>
          <a:p>
            <a:pPr algn="r" defTabSz="584200">
              <a:defRPr sz="1000">
                <a:solidFill>
                  <a:srgbClr val="808080"/>
                </a:solidFill>
                <a:latin typeface="Roboto"/>
                <a:ea typeface="Roboto"/>
                <a:cs typeface="Roboto"/>
                <a:sym typeface="Roboto"/>
              </a:defRPr>
            </a:pPr>
            <a:fld id="{86CB4B4D-7CA3-9044-876B-883B54F8677D}" type="slidenum">
              <a:t>‹#›</a:t>
            </a:fld>
            <a:r>
              <a:t>￼</a:t>
            </a:r>
          </a:p>
        </p:txBody>
      </p:sp>
      <p:sp>
        <p:nvSpPr>
          <p:cNvPr id="388" name="Text"/>
          <p:cNvSpPr txBox="1"/>
          <p:nvPr/>
        </p:nvSpPr>
        <p:spPr>
          <a:xfrm>
            <a:off x="23481456" y="13108533"/>
            <a:ext cx="441028" cy="320676"/>
          </a:xfrm>
          <a:prstGeom prst="rect">
            <a:avLst/>
          </a:prstGeom>
          <a:ln w="3175">
            <a:miter lim="400000"/>
          </a:ln>
        </p:spPr>
        <p:txBody>
          <a:bodyPr wrap="none" lIns="71437" tIns="71437" rIns="71437" bIns="71437">
            <a:spAutoFit/>
          </a:bodyPr>
          <a:lstStyle/>
          <a:p>
            <a:pPr>
              <a:defRPr sz="1200">
                <a:solidFill>
                  <a:srgbClr val="999999"/>
                </a:solidFill>
                <a:latin typeface="Roboto Light"/>
                <a:ea typeface="Roboto Light"/>
                <a:cs typeface="Roboto Light"/>
                <a:sym typeface="Roboto Light"/>
              </a:defRPr>
            </a:pPr>
            <a:endParaRPr/>
          </a:p>
        </p:txBody>
      </p:sp>
      <p:sp>
        <p:nvSpPr>
          <p:cNvPr id="389" name="Page Title /  Optional Title"/>
          <p:cNvSpPr txBox="1">
            <a:spLocks noGrp="1"/>
          </p:cNvSpPr>
          <p:nvPr>
            <p:ph type="body" sz="quarter" idx="15"/>
          </p:nvPr>
        </p:nvSpPr>
        <p:spPr>
          <a:xfrm>
            <a:off x="2031792" y="512716"/>
            <a:ext cx="21336049" cy="457201"/>
          </a:xfrm>
          <a:prstGeom prst="rect">
            <a:avLst/>
          </a:prstGeom>
        </p:spPr>
        <p:txBody>
          <a:bodyPr lIns="0" tIns="0" rIns="0" bIns="0" anchor="t">
            <a:spAutoFit/>
          </a:bodyPr>
          <a:lstStyle>
            <a:lvl1pPr>
              <a:defRPr b="0" i="0">
                <a:latin typeface="Roboto Regular" panose="02000000000000000000" pitchFamily="2" charset="0"/>
                <a:ea typeface="Roboto Regular" panose="02000000000000000000" pitchFamily="2" charset="0"/>
              </a:defRPr>
            </a:lvl1pPr>
          </a:lstStyle>
          <a:p>
            <a:pPr marL="0" indent="0">
              <a:spcBef>
                <a:spcPts val="0"/>
              </a:spcBef>
              <a:buSzTx/>
              <a:buNone/>
              <a:defRPr sz="3000">
                <a:latin typeface="Helvetica"/>
                <a:ea typeface="Helvetica"/>
                <a:cs typeface="Helvetica"/>
                <a:sym typeface="Helvetica"/>
              </a:defRPr>
            </a:pPr>
            <a:r>
              <a:rPr dirty="0">
                <a:latin typeface="+mn-lt"/>
                <a:ea typeface="+mn-ea"/>
                <a:cs typeface="+mn-cs"/>
                <a:sym typeface="Fira Sans Regular"/>
              </a:rPr>
              <a:t>Page Title</a:t>
            </a:r>
            <a:r>
              <a:rPr dirty="0">
                <a:solidFill>
                  <a:srgbClr val="6B6B6B"/>
                </a:solidFill>
                <a:latin typeface="+mn-lt"/>
                <a:ea typeface="+mn-ea"/>
                <a:cs typeface="+mn-cs"/>
                <a:sym typeface="Fira Sans Regular"/>
              </a:rPr>
              <a:t> </a:t>
            </a:r>
            <a:r>
              <a:rPr sz="1800" i="1" dirty="0">
                <a:solidFill>
                  <a:srgbClr val="6B6B6B"/>
                </a:solidFill>
                <a:latin typeface="Georgia"/>
                <a:ea typeface="Georgia"/>
                <a:cs typeface="Georgia"/>
                <a:sym typeface="Georgia"/>
              </a:rPr>
              <a:t>/  Optional Title </a:t>
            </a:r>
          </a:p>
        </p:txBody>
      </p:sp>
      <p:sp>
        <p:nvSpPr>
          <p:cNvPr id="390" name="02"/>
          <p:cNvSpPr>
            <a:spLocks noGrp="1"/>
          </p:cNvSpPr>
          <p:nvPr>
            <p:ph type="body" sz="quarter" idx="16"/>
          </p:nvPr>
        </p:nvSpPr>
        <p:spPr>
          <a:xfrm>
            <a:off x="0" y="0"/>
            <a:ext cx="1527175" cy="1527175"/>
          </a:xfrm>
          <a:prstGeom prst="rect">
            <a:avLst/>
          </a:prstGeom>
          <a:solidFill>
            <a:srgbClr val="006AC3"/>
          </a:solidFill>
        </p:spPr>
        <p:txBody>
          <a:bodyPr lIns="0" tIns="0" rIns="0" bIns="0">
            <a:noAutofit/>
          </a:bodyPr>
          <a:lstStyle>
            <a:lvl1pPr marL="0" indent="0" algn="ctr" defTabSz="616148">
              <a:spcBef>
                <a:spcPts val="0"/>
              </a:spcBef>
              <a:buSzTx/>
              <a:buNone/>
              <a:defRPr sz="2400">
                <a:solidFill>
                  <a:srgbClr val="FFFFFF"/>
                </a:solidFill>
                <a:latin typeface="Roboto"/>
                <a:ea typeface="Roboto"/>
                <a:cs typeface="Roboto"/>
                <a:sym typeface="Roboto"/>
              </a:defRPr>
            </a:lvl1pPr>
          </a:lstStyle>
          <a:p>
            <a:r>
              <a:t>02</a:t>
            </a:r>
          </a:p>
        </p:txBody>
      </p:sp>
      <p:sp>
        <p:nvSpPr>
          <p:cNvPr id="391" name="Title goes here"/>
          <p:cNvSpPr txBox="1">
            <a:spLocks noGrp="1"/>
          </p:cNvSpPr>
          <p:nvPr>
            <p:ph type="body" sz="quarter" idx="17"/>
          </p:nvPr>
        </p:nvSpPr>
        <p:spPr>
          <a:xfrm>
            <a:off x="4060195" y="3487102"/>
            <a:ext cx="6096001" cy="553998"/>
          </a:xfrm>
          <a:prstGeom prst="rect">
            <a:avLst/>
          </a:prstGeom>
        </p:spPr>
        <p:txBody>
          <a:bodyPr lIns="0" tIns="0" rIns="0" bIns="0" anchor="t">
            <a:spAutoFit/>
          </a:bodyPr>
          <a:lstStyle>
            <a:lvl1pPr marL="0" indent="0">
              <a:spcBef>
                <a:spcPts val="0"/>
              </a:spcBef>
              <a:buSzTx/>
              <a:buNone/>
              <a:defRPr sz="3600" b="1" i="0">
                <a:latin typeface="Roboto Bold" panose="02000000000000000000" pitchFamily="2" charset="0"/>
                <a:ea typeface="Roboto Bold" panose="02000000000000000000" pitchFamily="2" charset="0"/>
                <a:cs typeface="+mj-cs"/>
                <a:sym typeface="Fira Sans Bold"/>
              </a:defRPr>
            </a:lvl1pPr>
          </a:lstStyle>
          <a:p>
            <a:r>
              <a:rPr dirty="0"/>
              <a:t>Title goes here</a:t>
            </a:r>
          </a:p>
        </p:txBody>
      </p:sp>
      <p:sp>
        <p:nvSpPr>
          <p:cNvPr id="392" name="IMAGE"/>
          <p:cNvSpPr>
            <a:spLocks noGrp="1"/>
          </p:cNvSpPr>
          <p:nvPr>
            <p:ph type="body" sz="quarter" idx="18"/>
          </p:nvPr>
        </p:nvSpPr>
        <p:spPr>
          <a:xfrm>
            <a:off x="18292474" y="1527624"/>
            <a:ext cx="6096001" cy="5651733"/>
          </a:xfrm>
          <a:prstGeom prst="rect">
            <a:avLst/>
          </a:prstGeom>
          <a:solidFill>
            <a:srgbClr val="53585F"/>
          </a:solidFill>
        </p:spPr>
        <p:txBody>
          <a:bodyPr>
            <a:noAutofit/>
          </a:bodyPr>
          <a:lstStyle>
            <a:lvl1pPr marL="0" indent="0" algn="ctr">
              <a:spcBef>
                <a:spcPts val="0"/>
              </a:spcBef>
              <a:buSzTx/>
              <a:buNone/>
              <a:defRPr sz="3000">
                <a:solidFill>
                  <a:srgbClr val="A6AAA9"/>
                </a:solidFill>
                <a:latin typeface="Roboto"/>
                <a:ea typeface="Roboto"/>
                <a:cs typeface="Roboto"/>
                <a:sym typeface="Roboto"/>
              </a:defRPr>
            </a:lvl1pPr>
          </a:lstStyle>
          <a:p>
            <a:r>
              <a:t>IMAGE</a:t>
            </a:r>
          </a:p>
        </p:txBody>
      </p:sp>
      <p:sp>
        <p:nvSpPr>
          <p:cNvPr id="393" name="IMAGE"/>
          <p:cNvSpPr>
            <a:spLocks noGrp="1"/>
          </p:cNvSpPr>
          <p:nvPr>
            <p:ph type="body" sz="quarter" idx="19"/>
          </p:nvPr>
        </p:nvSpPr>
        <p:spPr>
          <a:xfrm>
            <a:off x="12186626" y="7169266"/>
            <a:ext cx="6096001" cy="5651733"/>
          </a:xfrm>
          <a:prstGeom prst="rect">
            <a:avLst/>
          </a:prstGeom>
          <a:solidFill>
            <a:srgbClr val="A6AAA9"/>
          </a:solidFill>
        </p:spPr>
        <p:txBody>
          <a:bodyPr>
            <a:noAutofit/>
          </a:bodyPr>
          <a:lstStyle>
            <a:lvl1pPr marL="0" indent="0" algn="ctr">
              <a:spcBef>
                <a:spcPts val="0"/>
              </a:spcBef>
              <a:buSzTx/>
              <a:buNone/>
              <a:defRPr sz="3000">
                <a:solidFill>
                  <a:srgbClr val="DCDEE0"/>
                </a:solidFill>
                <a:latin typeface="Roboto"/>
                <a:ea typeface="Roboto"/>
                <a:cs typeface="Roboto"/>
                <a:sym typeface="Roboto"/>
              </a:defRPr>
            </a:lvl1pPr>
          </a:lstStyle>
          <a:p>
            <a:r>
              <a:t>IMAGE</a:t>
            </a:r>
          </a:p>
        </p:txBody>
      </p:sp>
      <p:sp>
        <p:nvSpPr>
          <p:cNvPr id="394" name="“Lorem ipsum dolor sit amet, consectetur adipiscing elit, sed do eiusmod tempor incididunt ut labore et dolore magna aliqua. Ut enim ad minim veniam, quis nostrud exercitation ullamco laboris nisi ut aliquip ex ea commodo consequat.”…"/>
          <p:cNvSpPr txBox="1">
            <a:spLocks noGrp="1"/>
          </p:cNvSpPr>
          <p:nvPr>
            <p:ph type="body" sz="quarter" idx="20"/>
          </p:nvPr>
        </p:nvSpPr>
        <p:spPr>
          <a:xfrm>
            <a:off x="13202626" y="2715030"/>
            <a:ext cx="4064001" cy="3276922"/>
          </a:xfrm>
          <a:prstGeom prst="rect">
            <a:avLst/>
          </a:prstGeom>
        </p:spPr>
        <p:txBody>
          <a:bodyPr>
            <a:spAutoFit/>
          </a:bodyPr>
          <a:lstStyle>
            <a:lvl1pPr>
              <a:defRPr b="0" i="0">
                <a:latin typeface="Roboto Light" panose="02000000000000000000" pitchFamily="2" charset="0"/>
                <a:ea typeface="Roboto Light" panose="02000000000000000000" pitchFamily="2" charset="0"/>
              </a:defRPr>
            </a:lvl1pPr>
          </a:lstStyle>
          <a:p>
            <a:pPr marL="0" indent="0" algn="ctr">
              <a:lnSpc>
                <a:spcPct val="140000"/>
              </a:lnSpc>
              <a:spcBef>
                <a:spcPts val="0"/>
              </a:spcBef>
              <a:buSzTx/>
              <a:buNone/>
              <a:defRPr sz="1800" i="1" spc="-18">
                <a:solidFill>
                  <a:srgbClr val="6B6B6B"/>
                </a:solidFill>
                <a:latin typeface="Georgia"/>
                <a:ea typeface="Georgia"/>
                <a:cs typeface="Georgia"/>
                <a:sym typeface="Georgia"/>
              </a:defRPr>
            </a:pPr>
            <a:r>
              <a:rPr dirty="0"/>
              <a:t>“Lorem ipsum dolor sit </a:t>
            </a:r>
            <a:r>
              <a:rPr dirty="0" err="1"/>
              <a:t>amet</a:t>
            </a:r>
            <a:r>
              <a:rPr dirty="0"/>
              <a:t>, </a:t>
            </a:r>
            <a:r>
              <a:rPr dirty="0" err="1"/>
              <a:t>consectetur</a:t>
            </a:r>
            <a:r>
              <a:rPr dirty="0"/>
              <a:t> </a:t>
            </a:r>
            <a:r>
              <a:rPr dirty="0" err="1"/>
              <a:t>adipiscing</a:t>
            </a:r>
            <a:r>
              <a:rPr dirty="0"/>
              <a:t> </a:t>
            </a:r>
            <a:r>
              <a:rPr dirty="0" err="1"/>
              <a:t>elit</a:t>
            </a:r>
            <a:r>
              <a:rPr dirty="0"/>
              <a:t>, </a:t>
            </a:r>
            <a:r>
              <a:rPr dirty="0" err="1"/>
              <a:t>sed</a:t>
            </a:r>
            <a:r>
              <a:rPr dirty="0"/>
              <a:t> do </a:t>
            </a:r>
            <a:r>
              <a:rPr dirty="0" err="1"/>
              <a:t>eiusmod</a:t>
            </a:r>
            <a:r>
              <a:rPr dirty="0"/>
              <a:t> </a:t>
            </a:r>
            <a:r>
              <a:rPr dirty="0" err="1"/>
              <a:t>tempor</a:t>
            </a:r>
            <a:r>
              <a:rPr dirty="0"/>
              <a:t> </a:t>
            </a:r>
            <a:r>
              <a:rPr dirty="0" err="1"/>
              <a:t>incididunt</a:t>
            </a:r>
            <a:r>
              <a:rPr dirty="0"/>
              <a:t> </a:t>
            </a:r>
            <a:r>
              <a:rPr dirty="0" err="1"/>
              <a:t>ut</a:t>
            </a:r>
            <a:r>
              <a:rPr dirty="0"/>
              <a:t> </a:t>
            </a:r>
            <a:r>
              <a:rPr dirty="0" err="1"/>
              <a:t>labore</a:t>
            </a:r>
            <a:r>
              <a:rPr dirty="0"/>
              <a:t> et dolore magna </a:t>
            </a:r>
            <a:r>
              <a:rPr dirty="0" err="1"/>
              <a:t>aliqua</a:t>
            </a:r>
            <a:r>
              <a:rPr dirty="0"/>
              <a:t>. Ut </a:t>
            </a:r>
            <a:r>
              <a:rPr dirty="0" err="1"/>
              <a:t>enim</a:t>
            </a:r>
            <a:r>
              <a:rPr dirty="0"/>
              <a:t> ad minim </a:t>
            </a:r>
            <a:r>
              <a:rPr dirty="0" err="1"/>
              <a:t>veniam</a:t>
            </a:r>
            <a:r>
              <a:rPr dirty="0"/>
              <a:t>, </a:t>
            </a:r>
            <a:r>
              <a:rPr dirty="0" err="1"/>
              <a:t>quis</a:t>
            </a:r>
            <a:r>
              <a:rPr dirty="0"/>
              <a:t> </a:t>
            </a:r>
            <a:r>
              <a:rPr dirty="0" err="1"/>
              <a:t>nostrud</a:t>
            </a:r>
            <a:r>
              <a:rPr dirty="0"/>
              <a:t> exercitation </a:t>
            </a:r>
            <a:r>
              <a:rPr dirty="0" err="1"/>
              <a:t>ullamco</a:t>
            </a:r>
            <a:r>
              <a:rPr dirty="0"/>
              <a:t> </a:t>
            </a:r>
            <a:r>
              <a:rPr dirty="0" err="1"/>
              <a:t>laboris</a:t>
            </a:r>
            <a:r>
              <a:rPr dirty="0"/>
              <a:t> nisi </a:t>
            </a:r>
            <a:r>
              <a:rPr dirty="0" err="1"/>
              <a:t>ut</a:t>
            </a:r>
            <a:r>
              <a:rPr dirty="0"/>
              <a:t> </a:t>
            </a:r>
            <a:r>
              <a:rPr dirty="0" err="1"/>
              <a:t>aliquip</a:t>
            </a:r>
            <a:r>
              <a:rPr dirty="0"/>
              <a:t> ex </a:t>
            </a:r>
            <a:r>
              <a:rPr dirty="0" err="1"/>
              <a:t>ea</a:t>
            </a:r>
            <a:r>
              <a:rPr dirty="0"/>
              <a:t> </a:t>
            </a:r>
            <a:r>
              <a:rPr dirty="0" err="1"/>
              <a:t>commodo</a:t>
            </a:r>
            <a:r>
              <a:rPr dirty="0"/>
              <a:t> </a:t>
            </a:r>
            <a:r>
              <a:rPr dirty="0" err="1"/>
              <a:t>consequat</a:t>
            </a:r>
            <a:r>
              <a:rPr dirty="0"/>
              <a:t>.”</a:t>
            </a:r>
          </a:p>
          <a:p>
            <a:pPr marL="0" indent="0" algn="ctr">
              <a:spcBef>
                <a:spcPts val="1100"/>
              </a:spcBef>
              <a:buSzTx/>
              <a:buNone/>
              <a:defRPr sz="1800" spc="-90">
                <a:solidFill>
                  <a:srgbClr val="6B6B6B"/>
                </a:solidFill>
                <a:latin typeface="Fira Sans Light"/>
                <a:ea typeface="Fira Sans Light"/>
                <a:cs typeface="Fira Sans Light"/>
                <a:sym typeface="Fira Sans Light"/>
              </a:defRPr>
            </a:pPr>
            <a:r>
              <a:rPr dirty="0"/>
              <a:t>Name, </a:t>
            </a:r>
            <a:r>
              <a:rPr sz="1400" spc="-70" dirty="0"/>
              <a:t>32</a:t>
            </a:r>
          </a:p>
        </p:txBody>
      </p:sp>
      <p:sp>
        <p:nvSpPr>
          <p:cNvPr id="395" name="Square"/>
          <p:cNvSpPr/>
          <p:nvPr/>
        </p:nvSpPr>
        <p:spPr>
          <a:xfrm rot="18900000">
            <a:off x="18070011" y="4203166"/>
            <a:ext cx="300649" cy="300648"/>
          </a:xfrm>
          <a:prstGeom prst="rect">
            <a:avLst/>
          </a:prstGeom>
          <a:solidFill>
            <a:srgbClr val="FFFFFF"/>
          </a:solidFill>
          <a:ln w="3175">
            <a:miter lim="400000"/>
          </a:ln>
        </p:spPr>
        <p:txBody>
          <a:bodyPr lIns="71437" tIns="71437" rIns="71437" bIns="71437" anchor="ctr"/>
          <a:lstStyle/>
          <a:p>
            <a:pPr defTabSz="821531">
              <a:defRPr sz="3000">
                <a:solidFill>
                  <a:srgbClr val="FFFFFF"/>
                </a:solidFill>
              </a:defRPr>
            </a:pPr>
            <a:endParaRPr/>
          </a:p>
        </p:txBody>
      </p:sp>
      <p:sp>
        <p:nvSpPr>
          <p:cNvPr id="396" name="Square"/>
          <p:cNvSpPr/>
          <p:nvPr/>
        </p:nvSpPr>
        <p:spPr>
          <a:xfrm rot="18900000">
            <a:off x="18216024" y="9851539"/>
            <a:ext cx="300648" cy="300649"/>
          </a:xfrm>
          <a:prstGeom prst="rect">
            <a:avLst/>
          </a:prstGeom>
          <a:solidFill>
            <a:srgbClr val="FFFFFF"/>
          </a:solidFill>
          <a:ln w="3175">
            <a:miter lim="400000"/>
          </a:ln>
        </p:spPr>
        <p:txBody>
          <a:bodyPr lIns="71437" tIns="71437" rIns="71437" bIns="71437" anchor="ctr"/>
          <a:lstStyle/>
          <a:p>
            <a:pPr defTabSz="821531">
              <a:defRPr sz="3000">
                <a:solidFill>
                  <a:srgbClr val="FFFFFF"/>
                </a:solidFill>
              </a:defRPr>
            </a:pPr>
            <a:endParaRPr/>
          </a:p>
        </p:txBody>
      </p:sp>
      <p:sp>
        <p:nvSpPr>
          <p:cNvPr id="397" name="“Lorem ipsum dolor sit amet, consectetur adipiscing elit, sed do eiusmod tempor incididunt ut labore et dolore magna aliqua. Ut enim ad minim veniam, quis nostrud exercitation ullamco laboris nisi ut aliquip ex ea commodo consequat.”…"/>
          <p:cNvSpPr txBox="1">
            <a:spLocks noGrp="1"/>
          </p:cNvSpPr>
          <p:nvPr>
            <p:ph type="body" sz="quarter" idx="21"/>
          </p:nvPr>
        </p:nvSpPr>
        <p:spPr>
          <a:xfrm>
            <a:off x="19299076" y="8363403"/>
            <a:ext cx="4064001" cy="3276922"/>
          </a:xfrm>
          <a:prstGeom prst="rect">
            <a:avLst/>
          </a:prstGeom>
        </p:spPr>
        <p:txBody>
          <a:bodyPr>
            <a:spAutoFit/>
          </a:bodyPr>
          <a:lstStyle>
            <a:lvl1pPr>
              <a:defRPr b="0" i="0">
                <a:latin typeface="Roboto Light" panose="02000000000000000000" pitchFamily="2" charset="0"/>
                <a:ea typeface="Roboto Light" panose="02000000000000000000" pitchFamily="2" charset="0"/>
              </a:defRPr>
            </a:lvl1pPr>
          </a:lstStyle>
          <a:p>
            <a:pPr marL="0" indent="0" algn="ctr">
              <a:lnSpc>
                <a:spcPct val="140000"/>
              </a:lnSpc>
              <a:spcBef>
                <a:spcPts val="0"/>
              </a:spcBef>
              <a:buSzTx/>
              <a:buNone/>
              <a:defRPr sz="1800" i="1" spc="-18">
                <a:solidFill>
                  <a:srgbClr val="6B6B6B"/>
                </a:solidFill>
                <a:latin typeface="Georgia"/>
                <a:ea typeface="Georgia"/>
                <a:cs typeface="Georgia"/>
                <a:sym typeface="Georgia"/>
              </a:defRPr>
            </a:pPr>
            <a:r>
              <a:rPr dirty="0"/>
              <a:t>“Lorem ipsum dolor sit </a:t>
            </a:r>
            <a:r>
              <a:rPr dirty="0" err="1"/>
              <a:t>amet</a:t>
            </a:r>
            <a:r>
              <a:rPr dirty="0"/>
              <a:t>, </a:t>
            </a:r>
            <a:r>
              <a:rPr dirty="0" err="1"/>
              <a:t>consectetur</a:t>
            </a:r>
            <a:r>
              <a:rPr dirty="0"/>
              <a:t> </a:t>
            </a:r>
            <a:r>
              <a:rPr dirty="0" err="1"/>
              <a:t>adipiscing</a:t>
            </a:r>
            <a:r>
              <a:rPr dirty="0"/>
              <a:t> </a:t>
            </a:r>
            <a:r>
              <a:rPr dirty="0" err="1"/>
              <a:t>elit</a:t>
            </a:r>
            <a:r>
              <a:rPr dirty="0"/>
              <a:t>, </a:t>
            </a:r>
            <a:r>
              <a:rPr dirty="0" err="1"/>
              <a:t>sed</a:t>
            </a:r>
            <a:r>
              <a:rPr dirty="0"/>
              <a:t> do </a:t>
            </a:r>
            <a:r>
              <a:rPr dirty="0" err="1"/>
              <a:t>eiusmod</a:t>
            </a:r>
            <a:r>
              <a:rPr dirty="0"/>
              <a:t> </a:t>
            </a:r>
            <a:r>
              <a:rPr dirty="0" err="1"/>
              <a:t>tempor</a:t>
            </a:r>
            <a:r>
              <a:rPr dirty="0"/>
              <a:t> </a:t>
            </a:r>
            <a:r>
              <a:rPr dirty="0" err="1"/>
              <a:t>incididunt</a:t>
            </a:r>
            <a:r>
              <a:rPr dirty="0"/>
              <a:t> </a:t>
            </a:r>
            <a:r>
              <a:rPr dirty="0" err="1"/>
              <a:t>ut</a:t>
            </a:r>
            <a:r>
              <a:rPr dirty="0"/>
              <a:t> </a:t>
            </a:r>
            <a:r>
              <a:rPr dirty="0" err="1"/>
              <a:t>labore</a:t>
            </a:r>
            <a:r>
              <a:rPr dirty="0"/>
              <a:t> et dolore magna </a:t>
            </a:r>
            <a:r>
              <a:rPr dirty="0" err="1"/>
              <a:t>aliqua</a:t>
            </a:r>
            <a:r>
              <a:rPr dirty="0"/>
              <a:t>. Ut </a:t>
            </a:r>
            <a:r>
              <a:rPr dirty="0" err="1"/>
              <a:t>enim</a:t>
            </a:r>
            <a:r>
              <a:rPr dirty="0"/>
              <a:t> ad minim </a:t>
            </a:r>
            <a:r>
              <a:rPr dirty="0" err="1"/>
              <a:t>veniam</a:t>
            </a:r>
            <a:r>
              <a:rPr dirty="0"/>
              <a:t>, </a:t>
            </a:r>
            <a:r>
              <a:rPr dirty="0" err="1"/>
              <a:t>quis</a:t>
            </a:r>
            <a:r>
              <a:rPr dirty="0"/>
              <a:t> </a:t>
            </a:r>
            <a:r>
              <a:rPr dirty="0" err="1"/>
              <a:t>nostrud</a:t>
            </a:r>
            <a:r>
              <a:rPr dirty="0"/>
              <a:t> exercitation </a:t>
            </a:r>
            <a:r>
              <a:rPr dirty="0" err="1"/>
              <a:t>ullamco</a:t>
            </a:r>
            <a:r>
              <a:rPr dirty="0"/>
              <a:t> </a:t>
            </a:r>
            <a:r>
              <a:rPr dirty="0" err="1"/>
              <a:t>laboris</a:t>
            </a:r>
            <a:r>
              <a:rPr dirty="0"/>
              <a:t> nisi </a:t>
            </a:r>
            <a:r>
              <a:rPr dirty="0" err="1"/>
              <a:t>ut</a:t>
            </a:r>
            <a:r>
              <a:rPr dirty="0"/>
              <a:t> </a:t>
            </a:r>
            <a:r>
              <a:rPr dirty="0" err="1"/>
              <a:t>aliquip</a:t>
            </a:r>
            <a:r>
              <a:rPr dirty="0"/>
              <a:t> ex </a:t>
            </a:r>
            <a:r>
              <a:rPr dirty="0" err="1"/>
              <a:t>ea</a:t>
            </a:r>
            <a:r>
              <a:rPr dirty="0"/>
              <a:t> </a:t>
            </a:r>
            <a:r>
              <a:rPr dirty="0" err="1"/>
              <a:t>commodo</a:t>
            </a:r>
            <a:r>
              <a:rPr dirty="0"/>
              <a:t> </a:t>
            </a:r>
            <a:r>
              <a:rPr dirty="0" err="1"/>
              <a:t>consequat</a:t>
            </a:r>
            <a:r>
              <a:rPr dirty="0"/>
              <a:t>.”</a:t>
            </a:r>
          </a:p>
          <a:p>
            <a:pPr marL="0" indent="0" algn="ctr">
              <a:spcBef>
                <a:spcPts val="1100"/>
              </a:spcBef>
              <a:buSzTx/>
              <a:buNone/>
              <a:defRPr sz="1800" spc="-90">
                <a:solidFill>
                  <a:srgbClr val="6B6B6B"/>
                </a:solidFill>
                <a:latin typeface="Fira Sans Light"/>
                <a:ea typeface="Fira Sans Light"/>
                <a:cs typeface="Fira Sans Light"/>
                <a:sym typeface="Fira Sans Light"/>
              </a:defRPr>
            </a:pPr>
            <a:r>
              <a:rPr dirty="0"/>
              <a:t>Name, </a:t>
            </a:r>
            <a:r>
              <a:rPr sz="1400" spc="-70" dirty="0"/>
              <a:t>32</a:t>
            </a:r>
          </a:p>
        </p:txBody>
      </p:sp>
      <p:sp>
        <p:nvSpPr>
          <p:cNvPr id="398" name="Lorem ipsum dolor sit amet, consectetur adipiscing elit, sed do eiusmod tempor incididunt…"/>
          <p:cNvSpPr txBox="1">
            <a:spLocks noGrp="1"/>
          </p:cNvSpPr>
          <p:nvPr>
            <p:ph type="body" sz="quarter" idx="22"/>
          </p:nvPr>
        </p:nvSpPr>
        <p:spPr>
          <a:xfrm>
            <a:off x="2032210" y="7333615"/>
            <a:ext cx="8133092" cy="4053841"/>
          </a:xfrm>
          <a:prstGeom prst="rect">
            <a:avLst/>
          </a:prstGeom>
        </p:spPr>
        <p:txBody>
          <a:bodyPr lIns="0" tIns="0" rIns="0" bIns="0" anchor="t">
            <a:spAutoFit/>
          </a:bodyPr>
          <a:lstStyle/>
          <a:p>
            <a:pPr marL="457200" indent="-457200" defTabSz="821531">
              <a:lnSpc>
                <a:spcPct val="130000"/>
              </a:lnSpc>
              <a:spcBef>
                <a:spcPts val="0"/>
              </a:spcBef>
              <a:buSzPct val="150000"/>
              <a:defRPr sz="2400">
                <a:solidFill>
                  <a:srgbClr val="6B6B6B"/>
                </a:solidFill>
                <a:latin typeface="Roboto Light"/>
                <a:ea typeface="Roboto Light"/>
                <a:cs typeface="Roboto Light"/>
                <a:sym typeface="Roboto Light"/>
              </a:defRPr>
            </a:pPr>
            <a:r>
              <a:t>Lorem ipsum dolor sit amet, consectetur adipiscing elit, sed do eiusmod tempor incididunt</a:t>
            </a:r>
            <a:br/>
            <a:endParaRPr/>
          </a:p>
          <a:p>
            <a:pPr marL="457200" indent="-457200" defTabSz="821531">
              <a:lnSpc>
                <a:spcPct val="130000"/>
              </a:lnSpc>
              <a:spcBef>
                <a:spcPts val="0"/>
              </a:spcBef>
              <a:buSzPct val="150000"/>
              <a:defRPr sz="2400">
                <a:solidFill>
                  <a:srgbClr val="6B6B6B"/>
                </a:solidFill>
                <a:latin typeface="Roboto Light"/>
                <a:ea typeface="Roboto Light"/>
                <a:cs typeface="Roboto Light"/>
                <a:sym typeface="Roboto Light"/>
              </a:defRPr>
            </a:pPr>
            <a:r>
              <a:t>Lorem ipsum dolor sit amet, consectetur adipiscing elit, sed do eiusmod tempor incididunt ipsum dolor sit</a:t>
            </a:r>
            <a:br/>
            <a:endParaRPr/>
          </a:p>
          <a:p>
            <a:pPr marL="457200" indent="-457200" defTabSz="821531">
              <a:lnSpc>
                <a:spcPct val="130000"/>
              </a:lnSpc>
              <a:spcBef>
                <a:spcPts val="0"/>
              </a:spcBef>
              <a:buSzPct val="150000"/>
              <a:defRPr sz="2400">
                <a:solidFill>
                  <a:srgbClr val="6B6B6B"/>
                </a:solidFill>
                <a:latin typeface="Roboto Light"/>
                <a:ea typeface="Roboto Light"/>
                <a:cs typeface="Roboto Light"/>
                <a:sym typeface="Roboto Light"/>
              </a:defRPr>
            </a:pPr>
            <a:r>
              <a:t>Lorem ipsum dolor sit amet, consectetur adipiscing elit, sed do eiusmod tempor incididunt Lorem ipsum dolor sit amet, consectetur adipiscing elit</a:t>
            </a:r>
          </a:p>
        </p:txBody>
      </p:sp>
      <p:sp>
        <p:nvSpPr>
          <p:cNvPr id="399" name="Line"/>
          <p:cNvSpPr/>
          <p:nvPr/>
        </p:nvSpPr>
        <p:spPr>
          <a:xfrm>
            <a:off x="2032629" y="7076440"/>
            <a:ext cx="8126742" cy="1"/>
          </a:xfrm>
          <a:prstGeom prst="line">
            <a:avLst/>
          </a:prstGeom>
          <a:ln w="12700">
            <a:solidFill>
              <a:srgbClr val="C5C4C5"/>
            </a:solidFill>
            <a:custDash>
              <a:ds d="200000" sp="200000"/>
            </a:custDash>
            <a:miter lim="400000"/>
          </a:ln>
        </p:spPr>
        <p:txBody>
          <a:bodyPr lIns="71437" tIns="71437" rIns="71437" bIns="71437" anchor="ctr"/>
          <a:lstStyle/>
          <a:p>
            <a:pPr defTabSz="821531">
              <a:defRPr sz="3000"/>
            </a:pPr>
            <a:endParaRPr/>
          </a:p>
        </p:txBody>
      </p:sp>
      <p:sp>
        <p:nvSpPr>
          <p:cNvPr id="400" name="ICON"/>
          <p:cNvSpPr>
            <a:spLocks noGrp="1"/>
          </p:cNvSpPr>
          <p:nvPr>
            <p:ph type="body" sz="quarter" idx="23"/>
          </p:nvPr>
        </p:nvSpPr>
        <p:spPr>
          <a:xfrm>
            <a:off x="2033452" y="3010852"/>
            <a:ext cx="1625601" cy="1625601"/>
          </a:xfrm>
          <a:prstGeom prst="rect">
            <a:avLst/>
          </a:prstGeom>
          <a:solidFill>
            <a:srgbClr val="DCDEE0"/>
          </a:solidFill>
          <a:ln>
            <a:solidFill>
              <a:srgbClr val="85888D"/>
            </a:solidFill>
          </a:ln>
        </p:spPr>
        <p:txBody>
          <a:bodyPr>
            <a:noAutofit/>
          </a:bodyPr>
          <a:lstStyle>
            <a:lvl1pPr marL="0" indent="0" algn="ctr">
              <a:spcBef>
                <a:spcPts val="0"/>
              </a:spcBef>
              <a:buSzTx/>
              <a:buNone/>
              <a:defRPr sz="3000">
                <a:solidFill>
                  <a:srgbClr val="FFFFFF"/>
                </a:solidFill>
              </a:defRPr>
            </a:lvl1pPr>
          </a:lstStyle>
          <a:p>
            <a:r>
              <a:t>ICON</a:t>
            </a:r>
          </a:p>
        </p:txBody>
      </p:sp>
      <p:sp>
        <p:nvSpPr>
          <p:cNvPr id="401" name="Line"/>
          <p:cNvSpPr/>
          <p:nvPr/>
        </p:nvSpPr>
        <p:spPr>
          <a:xfrm>
            <a:off x="2027315" y="4890452"/>
            <a:ext cx="1628776" cy="1"/>
          </a:xfrm>
          <a:prstGeom prst="line">
            <a:avLst/>
          </a:prstGeom>
          <a:ln w="3175">
            <a:solidFill>
              <a:srgbClr val="C5C4C5"/>
            </a:solidFill>
            <a:miter lim="400000"/>
          </a:ln>
        </p:spPr>
        <p:txBody>
          <a:bodyPr lIns="71437" tIns="71437" rIns="71437" bIns="71437" anchor="ctr"/>
          <a:lstStyle/>
          <a:p>
            <a:pPr defTabSz="821531">
              <a:defRPr sz="3000"/>
            </a:pPr>
            <a:endParaRPr/>
          </a:p>
        </p:txBody>
      </p:sp>
      <p:sp>
        <p:nvSpPr>
          <p:cNvPr id="402" name="Lorem ipsum dolor sit amet, consectetur adipiscing elit, sed do eiusmod tempor"/>
          <p:cNvSpPr txBox="1">
            <a:spLocks noGrp="1"/>
          </p:cNvSpPr>
          <p:nvPr>
            <p:ph type="body" sz="quarter" idx="24"/>
          </p:nvPr>
        </p:nvSpPr>
        <p:spPr>
          <a:xfrm>
            <a:off x="2035804" y="5142865"/>
            <a:ext cx="8133092" cy="1676401"/>
          </a:xfrm>
          <a:prstGeom prst="rect">
            <a:avLst/>
          </a:prstGeom>
        </p:spPr>
        <p:txBody>
          <a:bodyPr lIns="0" tIns="0" rIns="0" bIns="0" anchor="t">
            <a:spAutoFit/>
          </a:bodyPr>
          <a:lstStyle>
            <a:lvl1pPr marL="0" indent="0">
              <a:spcBef>
                <a:spcPts val="0"/>
              </a:spcBef>
              <a:buSzTx/>
              <a:buNone/>
              <a:defRPr sz="3600" b="0" i="0">
                <a:latin typeface="Roboto Regular" panose="02000000000000000000" pitchFamily="2" charset="0"/>
                <a:ea typeface="Roboto Regular" panose="02000000000000000000" pitchFamily="2" charset="0"/>
                <a:cs typeface="+mn-cs"/>
                <a:sym typeface="Fira Sans Regular"/>
              </a:defRPr>
            </a:lvl1pPr>
          </a:lstStyle>
          <a:p>
            <a:r>
              <a:rPr dirty="0"/>
              <a:t>Lorem ipsum dolor sit </a:t>
            </a:r>
            <a:r>
              <a:rPr dirty="0" err="1"/>
              <a:t>amet</a:t>
            </a:r>
            <a:r>
              <a:rPr dirty="0"/>
              <a:t>, </a:t>
            </a:r>
            <a:r>
              <a:rPr dirty="0" err="1"/>
              <a:t>consectetur</a:t>
            </a:r>
            <a:r>
              <a:rPr dirty="0"/>
              <a:t> </a:t>
            </a:r>
            <a:r>
              <a:rPr dirty="0" err="1"/>
              <a:t>adipiscing</a:t>
            </a:r>
            <a:r>
              <a:rPr dirty="0"/>
              <a:t> </a:t>
            </a:r>
            <a:r>
              <a:rPr dirty="0" err="1"/>
              <a:t>elit</a:t>
            </a:r>
            <a:r>
              <a:rPr dirty="0"/>
              <a:t>, </a:t>
            </a:r>
            <a:r>
              <a:rPr dirty="0" err="1"/>
              <a:t>sed</a:t>
            </a:r>
            <a:r>
              <a:rPr dirty="0"/>
              <a:t> do </a:t>
            </a:r>
            <a:r>
              <a:rPr dirty="0" err="1"/>
              <a:t>eiusmod</a:t>
            </a:r>
            <a:r>
              <a:rPr dirty="0"/>
              <a:t> </a:t>
            </a:r>
            <a:r>
              <a:rPr dirty="0" err="1"/>
              <a:t>tempor</a:t>
            </a:r>
            <a:endParaRPr dirty="0"/>
          </a:p>
        </p:txBody>
      </p:sp>
      <p:sp>
        <p:nvSpPr>
          <p:cNvPr id="4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ircle"/>
          <p:cNvSpPr/>
          <p:nvPr/>
        </p:nvSpPr>
        <p:spPr>
          <a:xfrm>
            <a:off x="23411805" y="12844784"/>
            <a:ext cx="580331" cy="580332"/>
          </a:xfrm>
          <a:prstGeom prst="ellipse">
            <a:avLst/>
          </a:prstGeom>
          <a:solidFill>
            <a:srgbClr val="FFFFFF"/>
          </a:solidFill>
          <a:ln w="3175">
            <a:miter lim="400000"/>
          </a:ln>
        </p:spPr>
        <p:txBody>
          <a:bodyPr lIns="71437" tIns="71437" rIns="71437" bIns="71437" anchor="ctr"/>
          <a:lstStyle/>
          <a:p>
            <a:pPr>
              <a:defRPr sz="3000">
                <a:solidFill>
                  <a:srgbClr val="FFFFFF"/>
                </a:solidFill>
              </a:defRPr>
            </a:pPr>
            <a:endParaRPr/>
          </a:p>
        </p:txBody>
      </p:sp>
      <p:sp>
        <p:nvSpPr>
          <p:cNvPr id="3" name="Slide Number"/>
          <p:cNvSpPr txBox="1">
            <a:spLocks noGrp="1"/>
          </p:cNvSpPr>
          <p:nvPr>
            <p:ph type="sldNum" sz="quarter" idx="2"/>
          </p:nvPr>
        </p:nvSpPr>
        <p:spPr>
          <a:xfrm>
            <a:off x="23539722" y="12959754"/>
            <a:ext cx="324496" cy="320676"/>
          </a:xfrm>
          <a:prstGeom prst="rect">
            <a:avLst/>
          </a:prstGeom>
          <a:ln w="3175">
            <a:miter lim="400000"/>
          </a:ln>
        </p:spPr>
        <p:txBody>
          <a:bodyPr wrap="none" lIns="71437" tIns="71437" rIns="71437" bIns="71437">
            <a:spAutoFit/>
          </a:bodyPr>
          <a:lstStyle>
            <a:lvl1pPr>
              <a:defRPr sz="1200">
                <a:solidFill>
                  <a:srgbClr val="A6AAA9"/>
                </a:solidFill>
                <a:latin typeface="Roboto Light"/>
                <a:ea typeface="Roboto Light"/>
                <a:cs typeface="Roboto Light"/>
                <a:sym typeface="Roboto Light"/>
              </a:defRPr>
            </a:lvl1pPr>
          </a:lstStyle>
          <a:p>
            <a:fld id="{86CB4B4D-7CA3-9044-876B-883B54F8677D}" type="slidenum">
              <a:t>‹#›</a:t>
            </a:fld>
            <a:endParaRPr/>
          </a:p>
        </p:txBody>
      </p:sp>
      <p:sp>
        <p:nvSpPr>
          <p:cNvPr id="4" name="Title Text"/>
          <p:cNvSpPr txBox="1">
            <a:spLocks noGrp="1"/>
          </p:cNvSpPr>
          <p:nvPr>
            <p:ph type="title"/>
          </p:nvPr>
        </p:nvSpPr>
        <p:spPr>
          <a:xfrm>
            <a:off x="4387452" y="625077"/>
            <a:ext cx="15609095" cy="303609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Title Text</a:t>
            </a:r>
          </a:p>
        </p:txBody>
      </p:sp>
      <p:sp>
        <p:nvSpPr>
          <p:cNvPr id="5" name="Body Level One…"/>
          <p:cNvSpPr txBox="1">
            <a:spLocks noGrp="1"/>
          </p:cNvSpPr>
          <p:nvPr>
            <p:ph type="body" idx="1"/>
          </p:nvPr>
        </p:nvSpPr>
        <p:spPr>
          <a:xfrm>
            <a:off x="4387452" y="3661171"/>
            <a:ext cx="15609095" cy="8840392"/>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0" r:id="rId1"/>
    <p:sldLayoutId id="2147483675" r:id="rId2"/>
    <p:sldLayoutId id="2147483677" r:id="rId3"/>
    <p:sldLayoutId id="2147483687" r:id="rId4"/>
  </p:sldLayoutIdLst>
  <p:transition spd="med"/>
  <p:txStyles>
    <p:titleStyle>
      <a:lvl1pPr marL="0" marR="0" indent="0" algn="ctr" defTabSz="438150" rtl="0" latinLnBrk="0">
        <a:lnSpc>
          <a:spcPct val="100000"/>
        </a:lnSpc>
        <a:spcBef>
          <a:spcPts val="0"/>
        </a:spcBef>
        <a:spcAft>
          <a:spcPts val="0"/>
        </a:spcAft>
        <a:buClrTx/>
        <a:buSzTx/>
        <a:buFontTx/>
        <a:buNone/>
        <a:tabLst/>
        <a:defRPr sz="10800" b="0" i="0" u="none" strike="noStrike" cap="none" spc="0" baseline="0">
          <a:ln>
            <a:noFill/>
          </a:ln>
          <a:solidFill>
            <a:srgbClr val="000000"/>
          </a:solidFill>
          <a:uFillTx/>
          <a:latin typeface="Helvetica Light"/>
          <a:ea typeface="Helvetica Light"/>
          <a:cs typeface="Helvetica Light"/>
          <a:sym typeface="Helvetica Light"/>
        </a:defRPr>
      </a:lvl1pPr>
      <a:lvl2pPr marL="0" marR="0" indent="228600" algn="ctr" defTabSz="438150" rtl="0" latinLnBrk="0">
        <a:lnSpc>
          <a:spcPct val="100000"/>
        </a:lnSpc>
        <a:spcBef>
          <a:spcPts val="0"/>
        </a:spcBef>
        <a:spcAft>
          <a:spcPts val="0"/>
        </a:spcAft>
        <a:buClrTx/>
        <a:buSzTx/>
        <a:buFontTx/>
        <a:buNone/>
        <a:tabLst/>
        <a:defRPr sz="10800" b="0" i="0" u="none" strike="noStrike" cap="none" spc="0" baseline="0">
          <a:ln>
            <a:noFill/>
          </a:ln>
          <a:solidFill>
            <a:srgbClr val="000000"/>
          </a:solidFill>
          <a:uFillTx/>
          <a:latin typeface="Helvetica Light"/>
          <a:ea typeface="Helvetica Light"/>
          <a:cs typeface="Helvetica Light"/>
          <a:sym typeface="Helvetica Light"/>
        </a:defRPr>
      </a:lvl2pPr>
      <a:lvl3pPr marL="0" marR="0" indent="457200" algn="ctr" defTabSz="438150" rtl="0" latinLnBrk="0">
        <a:lnSpc>
          <a:spcPct val="100000"/>
        </a:lnSpc>
        <a:spcBef>
          <a:spcPts val="0"/>
        </a:spcBef>
        <a:spcAft>
          <a:spcPts val="0"/>
        </a:spcAft>
        <a:buClrTx/>
        <a:buSzTx/>
        <a:buFontTx/>
        <a:buNone/>
        <a:tabLst/>
        <a:defRPr sz="10800" b="0" i="0" u="none" strike="noStrike" cap="none" spc="0" baseline="0">
          <a:ln>
            <a:noFill/>
          </a:ln>
          <a:solidFill>
            <a:srgbClr val="000000"/>
          </a:solidFill>
          <a:uFillTx/>
          <a:latin typeface="Helvetica Light"/>
          <a:ea typeface="Helvetica Light"/>
          <a:cs typeface="Helvetica Light"/>
          <a:sym typeface="Helvetica Light"/>
        </a:defRPr>
      </a:lvl3pPr>
      <a:lvl4pPr marL="0" marR="0" indent="685800" algn="ctr" defTabSz="438150" rtl="0" latinLnBrk="0">
        <a:lnSpc>
          <a:spcPct val="100000"/>
        </a:lnSpc>
        <a:spcBef>
          <a:spcPts val="0"/>
        </a:spcBef>
        <a:spcAft>
          <a:spcPts val="0"/>
        </a:spcAft>
        <a:buClrTx/>
        <a:buSzTx/>
        <a:buFontTx/>
        <a:buNone/>
        <a:tabLst/>
        <a:defRPr sz="10800" b="0" i="0" u="none" strike="noStrike" cap="none" spc="0" baseline="0">
          <a:ln>
            <a:noFill/>
          </a:ln>
          <a:solidFill>
            <a:srgbClr val="000000"/>
          </a:solidFill>
          <a:uFillTx/>
          <a:latin typeface="Helvetica Light"/>
          <a:ea typeface="Helvetica Light"/>
          <a:cs typeface="Helvetica Light"/>
          <a:sym typeface="Helvetica Light"/>
        </a:defRPr>
      </a:lvl4pPr>
      <a:lvl5pPr marL="0" marR="0" indent="914400" algn="ctr" defTabSz="438150" rtl="0" latinLnBrk="0">
        <a:lnSpc>
          <a:spcPct val="100000"/>
        </a:lnSpc>
        <a:spcBef>
          <a:spcPts val="0"/>
        </a:spcBef>
        <a:spcAft>
          <a:spcPts val="0"/>
        </a:spcAft>
        <a:buClrTx/>
        <a:buSzTx/>
        <a:buFontTx/>
        <a:buNone/>
        <a:tabLst/>
        <a:defRPr sz="10800" b="0" i="0" u="none" strike="noStrike" cap="none" spc="0" baseline="0">
          <a:ln>
            <a:noFill/>
          </a:ln>
          <a:solidFill>
            <a:srgbClr val="000000"/>
          </a:solidFill>
          <a:uFillTx/>
          <a:latin typeface="Helvetica Light"/>
          <a:ea typeface="Helvetica Light"/>
          <a:cs typeface="Helvetica Light"/>
          <a:sym typeface="Helvetica Light"/>
        </a:defRPr>
      </a:lvl5pPr>
      <a:lvl6pPr marL="0" marR="0" indent="1143000" algn="ctr" defTabSz="438150" rtl="0" latinLnBrk="0">
        <a:lnSpc>
          <a:spcPct val="100000"/>
        </a:lnSpc>
        <a:spcBef>
          <a:spcPts val="0"/>
        </a:spcBef>
        <a:spcAft>
          <a:spcPts val="0"/>
        </a:spcAft>
        <a:buClrTx/>
        <a:buSzTx/>
        <a:buFontTx/>
        <a:buNone/>
        <a:tabLst/>
        <a:defRPr sz="10800" b="0" i="0" u="none" strike="noStrike" cap="none" spc="0" baseline="0">
          <a:ln>
            <a:noFill/>
          </a:ln>
          <a:solidFill>
            <a:srgbClr val="000000"/>
          </a:solidFill>
          <a:uFillTx/>
          <a:latin typeface="Helvetica Light"/>
          <a:ea typeface="Helvetica Light"/>
          <a:cs typeface="Helvetica Light"/>
          <a:sym typeface="Helvetica Light"/>
        </a:defRPr>
      </a:lvl6pPr>
      <a:lvl7pPr marL="0" marR="0" indent="1371600" algn="ctr" defTabSz="438150" rtl="0" latinLnBrk="0">
        <a:lnSpc>
          <a:spcPct val="100000"/>
        </a:lnSpc>
        <a:spcBef>
          <a:spcPts val="0"/>
        </a:spcBef>
        <a:spcAft>
          <a:spcPts val="0"/>
        </a:spcAft>
        <a:buClrTx/>
        <a:buSzTx/>
        <a:buFontTx/>
        <a:buNone/>
        <a:tabLst/>
        <a:defRPr sz="10800" b="0" i="0" u="none" strike="noStrike" cap="none" spc="0" baseline="0">
          <a:ln>
            <a:noFill/>
          </a:ln>
          <a:solidFill>
            <a:srgbClr val="000000"/>
          </a:solidFill>
          <a:uFillTx/>
          <a:latin typeface="Helvetica Light"/>
          <a:ea typeface="Helvetica Light"/>
          <a:cs typeface="Helvetica Light"/>
          <a:sym typeface="Helvetica Light"/>
        </a:defRPr>
      </a:lvl7pPr>
      <a:lvl8pPr marL="0" marR="0" indent="1600200" algn="ctr" defTabSz="438150" rtl="0" latinLnBrk="0">
        <a:lnSpc>
          <a:spcPct val="100000"/>
        </a:lnSpc>
        <a:spcBef>
          <a:spcPts val="0"/>
        </a:spcBef>
        <a:spcAft>
          <a:spcPts val="0"/>
        </a:spcAft>
        <a:buClrTx/>
        <a:buSzTx/>
        <a:buFontTx/>
        <a:buNone/>
        <a:tabLst/>
        <a:defRPr sz="10800" b="0" i="0" u="none" strike="noStrike" cap="none" spc="0" baseline="0">
          <a:ln>
            <a:noFill/>
          </a:ln>
          <a:solidFill>
            <a:srgbClr val="000000"/>
          </a:solidFill>
          <a:uFillTx/>
          <a:latin typeface="Helvetica Light"/>
          <a:ea typeface="Helvetica Light"/>
          <a:cs typeface="Helvetica Light"/>
          <a:sym typeface="Helvetica Light"/>
        </a:defRPr>
      </a:lvl8pPr>
      <a:lvl9pPr marL="0" marR="0" indent="1828800" algn="ctr" defTabSz="438150" rtl="0" latinLnBrk="0">
        <a:lnSpc>
          <a:spcPct val="100000"/>
        </a:lnSpc>
        <a:spcBef>
          <a:spcPts val="0"/>
        </a:spcBef>
        <a:spcAft>
          <a:spcPts val="0"/>
        </a:spcAft>
        <a:buClrTx/>
        <a:buSzTx/>
        <a:buFontTx/>
        <a:buNone/>
        <a:tabLst/>
        <a:defRPr sz="108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592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4381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1pPr>
      <a:lvl2pPr marL="0" marR="0" indent="228600" algn="ctr" defTabSz="4381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2pPr>
      <a:lvl3pPr marL="0" marR="0" indent="457200" algn="ctr" defTabSz="4381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3pPr>
      <a:lvl4pPr marL="0" marR="0" indent="685800" algn="ctr" defTabSz="4381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4pPr>
      <a:lvl5pPr marL="0" marR="0" indent="914400" algn="ctr" defTabSz="4381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5pPr>
      <a:lvl6pPr marL="0" marR="0" indent="1143000" algn="ctr" defTabSz="4381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6pPr>
      <a:lvl7pPr marL="0" marR="0" indent="1371600" algn="ctr" defTabSz="4381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7pPr>
      <a:lvl8pPr marL="0" marR="0" indent="1600200" algn="ctr" defTabSz="4381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8pPr>
      <a:lvl9pPr marL="0" marR="0" indent="1828800" algn="ctr" defTabSz="43815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boto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roandroiddev.com/kotlin-multiplatform-mvvm-clean-architecture-f20b99f90b95" TargetMode="External"/><Relationship Id="rId2" Type="http://schemas.openxmlformats.org/officeDocument/2006/relationships/hyperlink" Target="https://kotlinlang.org/docs/mobile/home.html" TargetMode="External"/><Relationship Id="rId1" Type="http://schemas.openxmlformats.org/officeDocument/2006/relationships/slideLayout" Target="../slideLayouts/slideLayout1.xml"/><Relationship Id="rId4" Type="http://schemas.openxmlformats.org/officeDocument/2006/relationships/hyperlink" Target="https://ktor.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xfrm>
            <a:off x="23581952" y="12959754"/>
            <a:ext cx="240036" cy="3206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sp>
        <p:nvSpPr>
          <p:cNvPr id="586" name="Sub Title Content"/>
          <p:cNvSpPr txBox="1">
            <a:spLocks noGrp="1"/>
          </p:cNvSpPr>
          <p:nvPr>
            <p:ph type="body" idx="13"/>
          </p:nvPr>
        </p:nvSpPr>
        <p:spPr>
          <a:xfrm>
            <a:off x="2032000" y="7765635"/>
            <a:ext cx="20320000" cy="738664"/>
          </a:xfrm>
          <a:prstGeom prst="rect">
            <a:avLst/>
          </a:prstGeom>
        </p:spPr>
        <p:txBody>
          <a:bodyPr/>
          <a:lstStyle/>
          <a:p>
            <a:r>
              <a:rPr lang="it-IT" sz="4800" dirty="0">
                <a:latin typeface="Calibri" panose="020F0502020204030204" pitchFamily="34" charset="0"/>
                <a:cs typeface="Calibri" panose="020F0502020204030204" pitchFamily="34" charset="0"/>
              </a:rPr>
              <a:t>KOTLI MULTIPLATFORM MOBILE</a:t>
            </a:r>
            <a:endParaRPr sz="4800" dirty="0">
              <a:latin typeface="Calibri" panose="020F0502020204030204" pitchFamily="34" charset="0"/>
              <a:cs typeface="Calibri" panose="020F0502020204030204" pitchFamily="34" charset="0"/>
            </a:endParaRPr>
          </a:p>
        </p:txBody>
      </p:sp>
      <p:sp>
        <p:nvSpPr>
          <p:cNvPr id="587" name="Title Text"/>
          <p:cNvSpPr txBox="1">
            <a:spLocks noGrp="1"/>
          </p:cNvSpPr>
          <p:nvPr>
            <p:ph type="body" idx="14"/>
          </p:nvPr>
        </p:nvSpPr>
        <p:spPr>
          <a:xfrm>
            <a:off x="2027227" y="4781876"/>
            <a:ext cx="20323717" cy="3077766"/>
          </a:xfrm>
          <a:prstGeom prst="rect">
            <a:avLst/>
          </a:prstGeom>
        </p:spPr>
        <p:txBody>
          <a:bodyPr/>
          <a:lstStyle/>
          <a:p>
            <a:r>
              <a:rPr lang="it-IT" sz="20000" dirty="0">
                <a:latin typeface="Calibri" panose="020F0502020204030204" pitchFamily="34" charset="0"/>
                <a:cs typeface="Calibri" panose="020F0502020204030204" pitchFamily="34" charset="0"/>
              </a:rPr>
              <a:t>KMM</a:t>
            </a:r>
            <a:endParaRPr sz="20000" dirty="0">
              <a:latin typeface="Calibri" panose="020F0502020204030204" pitchFamily="34" charset="0"/>
              <a:cs typeface="Calibri" panose="020F0502020204030204" pitchFamily="34" charset="0"/>
            </a:endParaRPr>
          </a:p>
        </p:txBody>
      </p:sp>
      <p:sp>
        <p:nvSpPr>
          <p:cNvPr id="588" name="Team Title, Month-Day-Year"/>
          <p:cNvSpPr txBox="1">
            <a:spLocks noGrp="1"/>
          </p:cNvSpPr>
          <p:nvPr>
            <p:ph type="body" idx="15"/>
          </p:nvPr>
        </p:nvSpPr>
        <p:spPr>
          <a:xfrm>
            <a:off x="2032000" y="10996122"/>
            <a:ext cx="20320000" cy="369332"/>
          </a:xfrm>
          <a:prstGeom prst="rect">
            <a:avLst/>
          </a:prstGeom>
        </p:spPr>
        <p:txBody>
          <a:bodyPr/>
          <a:lstStyle/>
          <a:p>
            <a:r>
              <a:rPr lang="en-CA" sz="2400" dirty="0"/>
              <a:t>Wealth Management Technology &amp; Solutions , December – 4 - 2020</a:t>
            </a:r>
            <a:endParaRPr sz="24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xfrm>
            <a:off x="23581952" y="12959754"/>
            <a:ext cx="240036" cy="3206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
        <p:nvSpPr>
          <p:cNvPr id="587" name="Title Text"/>
          <p:cNvSpPr txBox="1">
            <a:spLocks noGrp="1"/>
          </p:cNvSpPr>
          <p:nvPr>
            <p:ph type="body" idx="14"/>
          </p:nvPr>
        </p:nvSpPr>
        <p:spPr>
          <a:xfrm>
            <a:off x="2027227" y="12161"/>
            <a:ext cx="20323717" cy="1846659"/>
          </a:xfrm>
          <a:prstGeom prst="rect">
            <a:avLst/>
          </a:prstGeom>
        </p:spPr>
        <p:txBody>
          <a:bodyPr/>
          <a:lstStyle/>
          <a:p>
            <a:r>
              <a:rPr lang="it-IT" dirty="0">
                <a:latin typeface="Calibri" panose="020F0502020204030204" pitchFamily="34" charset="0"/>
                <a:cs typeface="Calibri" panose="020F0502020204030204" pitchFamily="34" charset="0"/>
              </a:rPr>
              <a:t>HOW KMM WORKS</a:t>
            </a:r>
            <a:endParaRPr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25EF9123-38A1-4248-BDB0-4D7FD352B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39" y="2980208"/>
            <a:ext cx="7832811" cy="7915786"/>
          </a:xfrm>
          <a:prstGeom prst="rect">
            <a:avLst/>
          </a:prstGeom>
        </p:spPr>
      </p:pic>
      <p:sp>
        <p:nvSpPr>
          <p:cNvPr id="14" name="Title Text">
            <a:extLst>
              <a:ext uri="{FF2B5EF4-FFF2-40B4-BE49-F238E27FC236}">
                <a16:creationId xmlns:a16="http://schemas.microsoft.com/office/drawing/2014/main" id="{C65E52CE-D618-4E4F-8BF1-EE87AAD13809}"/>
              </a:ext>
            </a:extLst>
          </p:cNvPr>
          <p:cNvSpPr txBox="1">
            <a:spLocks/>
          </p:cNvSpPr>
          <p:nvPr/>
        </p:nvSpPr>
        <p:spPr>
          <a:xfrm>
            <a:off x="9316995" y="2759484"/>
            <a:ext cx="14877534" cy="307776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algn="l" hangingPunct="1"/>
            <a:r>
              <a:rPr lang="it-IT" sz="4000" b="0" u="sng" dirty="0">
                <a:latin typeface="Calibri" panose="020F0502020204030204" pitchFamily="34" charset="0"/>
                <a:cs typeface="Calibri" panose="020F0502020204030204" pitchFamily="34" charset="0"/>
              </a:rPr>
              <a:t>COMMON KOTLIN</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it</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is</a:t>
            </a:r>
            <a:r>
              <a:rPr lang="it-IT" sz="4000" b="0" dirty="0">
                <a:latin typeface="Calibri" panose="020F0502020204030204" pitchFamily="34" charset="0"/>
                <a:cs typeface="Calibri" panose="020F0502020204030204" pitchFamily="34" charset="0"/>
              </a:rPr>
              <a:t> </a:t>
            </a:r>
            <a:r>
              <a:rPr lang="en-CA" sz="4000" b="0" dirty="0">
                <a:latin typeface="Calibri" panose="020F0502020204030204" pitchFamily="34" charset="0"/>
                <a:cs typeface="Calibri" panose="020F0502020204030204" pitchFamily="34" charset="0"/>
              </a:rPr>
              <a:t>written</a:t>
            </a:r>
            <a:r>
              <a:rPr lang="it-IT" sz="4000" b="0" dirty="0">
                <a:latin typeface="Calibri" panose="020F0502020204030204" pitchFamily="34" charset="0"/>
                <a:cs typeface="Calibri" panose="020F0502020204030204" pitchFamily="34" charset="0"/>
              </a:rPr>
              <a:t> in </a:t>
            </a:r>
            <a:r>
              <a:rPr lang="it-IT" sz="4000" b="0" dirty="0" err="1">
                <a:latin typeface="Calibri" panose="020F0502020204030204" pitchFamily="34" charset="0"/>
                <a:cs typeface="Calibri" panose="020F0502020204030204" pitchFamily="34" charset="0"/>
              </a:rPr>
              <a:t>Kotlin</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includes</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languages</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libraries</a:t>
            </a:r>
            <a:r>
              <a:rPr lang="it-IT" sz="4000" b="0" dirty="0">
                <a:latin typeface="Calibri" panose="020F0502020204030204" pitchFamily="34" charset="0"/>
                <a:cs typeface="Calibri" panose="020F0502020204030204" pitchFamily="34" charset="0"/>
              </a:rPr>
              <a:t> and </a:t>
            </a:r>
            <a:r>
              <a:rPr lang="it-IT" sz="4000" b="0" dirty="0" err="1">
                <a:latin typeface="Calibri" panose="020F0502020204030204" pitchFamily="34" charset="0"/>
                <a:cs typeface="Calibri" panose="020F0502020204030204" pitchFamily="34" charset="0"/>
              </a:rPr>
              <a:t>basic</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tools</a:t>
            </a:r>
            <a:r>
              <a:rPr lang="it-IT" sz="4000" b="0" dirty="0">
                <a:latin typeface="Calibri" panose="020F0502020204030204" pitchFamily="34" charset="0"/>
                <a:cs typeface="Calibri" panose="020F0502020204030204" pitchFamily="34" charset="0"/>
              </a:rPr>
              <a:t>;</a:t>
            </a:r>
          </a:p>
          <a:p>
            <a:pPr algn="l" hangingPunct="1"/>
            <a:r>
              <a:rPr lang="it-IT" sz="4000" b="0" dirty="0">
                <a:latin typeface="Calibri" panose="020F0502020204030204" pitchFamily="34" charset="0"/>
                <a:cs typeface="Calibri" panose="020F0502020204030204" pitchFamily="34" charset="0"/>
              </a:rPr>
              <a:t>SPECIFIC LANGUAGE: </a:t>
            </a:r>
            <a:r>
              <a:rPr lang="it-IT" sz="4000" b="0" dirty="0" err="1">
                <a:latin typeface="Calibri" panose="020F0502020204030204" pitchFamily="34" charset="0"/>
                <a:cs typeface="Calibri" panose="020F0502020204030204" pitchFamily="34" charset="0"/>
              </a:rPr>
              <a:t>these</a:t>
            </a:r>
            <a:r>
              <a:rPr lang="it-IT" sz="4000" b="0" dirty="0">
                <a:latin typeface="Calibri" panose="020F0502020204030204" pitchFamily="34" charset="0"/>
                <a:cs typeface="Calibri" panose="020F0502020204030204" pitchFamily="34" charset="0"/>
              </a:rPr>
              <a:t> are the </a:t>
            </a:r>
            <a:r>
              <a:rPr lang="it-IT" sz="4000" b="0" dirty="0" err="1">
                <a:latin typeface="Calibri" panose="020F0502020204030204" pitchFamily="34" charset="0"/>
                <a:cs typeface="Calibri" panose="020F0502020204030204" pitchFamily="34" charset="0"/>
              </a:rPr>
              <a:t>sections</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related</a:t>
            </a:r>
            <a:r>
              <a:rPr lang="it-IT" sz="4000" b="0" dirty="0">
                <a:latin typeface="Calibri" panose="020F0502020204030204" pitchFamily="34" charset="0"/>
                <a:cs typeface="Calibri" panose="020F0502020204030204" pitchFamily="34" charset="0"/>
              </a:rPr>
              <a:t> to the </a:t>
            </a:r>
            <a:r>
              <a:rPr lang="it-IT" sz="4000" b="0" dirty="0" err="1">
                <a:latin typeface="Calibri" panose="020F0502020204030204" pitchFamily="34" charset="0"/>
                <a:cs typeface="Calibri" panose="020F0502020204030204" pitchFamily="34" charset="0"/>
              </a:rPr>
              <a:t>different</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languages</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but</a:t>
            </a:r>
            <a:r>
              <a:rPr lang="it-IT" sz="4000" b="0" dirty="0">
                <a:latin typeface="Calibri" panose="020F0502020204030204" pitchFamily="34" charset="0"/>
                <a:cs typeface="Calibri" panose="020F0502020204030204" pitchFamily="34" charset="0"/>
              </a:rPr>
              <a:t> common in </a:t>
            </a:r>
            <a:r>
              <a:rPr lang="it-IT" sz="4000" b="0" dirty="0" err="1">
                <a:latin typeface="Calibri" panose="020F0502020204030204" pitchFamily="34" charset="0"/>
                <a:cs typeface="Calibri" panose="020F0502020204030204" pitchFamily="34" charset="0"/>
              </a:rPr>
              <a:t>all</a:t>
            </a:r>
            <a:r>
              <a:rPr lang="it-IT" sz="4000" b="0" dirty="0">
                <a:latin typeface="Calibri" panose="020F0502020204030204" pitchFamily="34" charset="0"/>
                <a:cs typeface="Calibri" panose="020F0502020204030204" pitchFamily="34" charset="0"/>
              </a:rPr>
              <a:t> the </a:t>
            </a:r>
            <a:r>
              <a:rPr lang="it-IT" sz="4000" b="0" dirty="0" err="1">
                <a:latin typeface="Calibri" panose="020F0502020204030204" pitchFamily="34" charset="0"/>
                <a:cs typeface="Calibri" panose="020F0502020204030204" pitchFamily="34" charset="0"/>
              </a:rPr>
              <a:t>platforms</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that</a:t>
            </a:r>
            <a:r>
              <a:rPr lang="it-IT" sz="4000" b="0" dirty="0">
                <a:latin typeface="Calibri" panose="020F0502020204030204" pitchFamily="34" charset="0"/>
                <a:cs typeface="Calibri" panose="020F0502020204030204" pitchFamily="34" charset="0"/>
              </a:rPr>
              <a:t> use </a:t>
            </a:r>
            <a:r>
              <a:rPr lang="it-IT" sz="4000" b="0" dirty="0" err="1">
                <a:latin typeface="Calibri" panose="020F0502020204030204" pitchFamily="34" charset="0"/>
                <a:cs typeface="Calibri" panose="020F0502020204030204" pitchFamily="34" charset="0"/>
              </a:rPr>
              <a:t>kmm</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library</a:t>
            </a:r>
            <a:r>
              <a:rPr lang="it-IT" sz="4000" b="0" dirty="0">
                <a:latin typeface="Calibri" panose="020F0502020204030204" pitchFamily="34" charset="0"/>
                <a:cs typeface="Calibri" panose="020F0502020204030204" pitchFamily="34" charset="0"/>
              </a:rPr>
              <a:t>.</a:t>
            </a:r>
          </a:p>
          <a:p>
            <a:pPr algn="l" hangingPunct="1"/>
            <a:endParaRPr lang="it-IT" sz="4000" b="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AD6F8BD-978A-D34C-B1F1-8B57193733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09376" y="6086634"/>
            <a:ext cx="10986841" cy="4693775"/>
          </a:xfrm>
          <a:prstGeom prst="rect">
            <a:avLst/>
          </a:prstGeom>
        </p:spPr>
      </p:pic>
    </p:spTree>
    <p:extLst>
      <p:ext uri="{BB962C8B-B14F-4D97-AF65-F5344CB8AC3E}">
        <p14:creationId xmlns:p14="http://schemas.microsoft.com/office/powerpoint/2010/main" val="22945560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xfrm>
            <a:off x="23581952" y="12959754"/>
            <a:ext cx="240036" cy="3206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587" name="Title Text"/>
          <p:cNvSpPr txBox="1">
            <a:spLocks noGrp="1"/>
          </p:cNvSpPr>
          <p:nvPr>
            <p:ph type="body" idx="14"/>
          </p:nvPr>
        </p:nvSpPr>
        <p:spPr>
          <a:xfrm>
            <a:off x="2027227" y="12161"/>
            <a:ext cx="20323717" cy="1846659"/>
          </a:xfrm>
          <a:prstGeom prst="rect">
            <a:avLst/>
          </a:prstGeom>
        </p:spPr>
        <p:txBody>
          <a:bodyPr/>
          <a:lstStyle/>
          <a:p>
            <a:r>
              <a:rPr lang="it-IT" dirty="0">
                <a:latin typeface="Calibri" panose="020F0502020204030204" pitchFamily="34" charset="0"/>
                <a:cs typeface="Calibri" panose="020F0502020204030204" pitchFamily="34" charset="0"/>
              </a:rPr>
              <a:t>SPECIFIC IMPLEMENTATION</a:t>
            </a:r>
          </a:p>
        </p:txBody>
      </p:sp>
      <p:pic>
        <p:nvPicPr>
          <p:cNvPr id="8" name="Picture 7">
            <a:extLst>
              <a:ext uri="{FF2B5EF4-FFF2-40B4-BE49-F238E27FC236}">
                <a16:creationId xmlns:a16="http://schemas.microsoft.com/office/drawing/2014/main" id="{25EF9123-38A1-4248-BDB0-4D7FD352B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57" y="2904958"/>
            <a:ext cx="10416791" cy="5613839"/>
          </a:xfrm>
          <a:prstGeom prst="rect">
            <a:avLst/>
          </a:prstGeom>
        </p:spPr>
      </p:pic>
      <p:sp>
        <p:nvSpPr>
          <p:cNvPr id="14" name="Title Text">
            <a:extLst>
              <a:ext uri="{FF2B5EF4-FFF2-40B4-BE49-F238E27FC236}">
                <a16:creationId xmlns:a16="http://schemas.microsoft.com/office/drawing/2014/main" id="{C65E52CE-D618-4E4F-8BF1-EE87AAD13809}"/>
              </a:ext>
            </a:extLst>
          </p:cNvPr>
          <p:cNvSpPr txBox="1">
            <a:spLocks/>
          </p:cNvSpPr>
          <p:nvPr/>
        </p:nvSpPr>
        <p:spPr>
          <a:xfrm>
            <a:off x="11367655" y="2904958"/>
            <a:ext cx="12826874" cy="246221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algn="l" hangingPunct="1"/>
            <a:r>
              <a:rPr lang="it-IT" sz="4000" b="0" u="sng" dirty="0">
                <a:latin typeface="Calibri" panose="020F0502020204030204" pitchFamily="34" charset="0"/>
                <a:cs typeface="Calibri" panose="020F0502020204030204" pitchFamily="34" charset="0"/>
              </a:rPr>
              <a:t>EXPECT/ACTUAL</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these</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two</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declaration</a:t>
            </a:r>
            <a:r>
              <a:rPr lang="it-IT" sz="4000" b="0" dirty="0">
                <a:latin typeface="Calibri" panose="020F0502020204030204" pitchFamily="34" charset="0"/>
                <a:cs typeface="Calibri" panose="020F0502020204030204" pitchFamily="34" charset="0"/>
              </a:rPr>
              <a:t> are </a:t>
            </a:r>
            <a:r>
              <a:rPr lang="it-IT" sz="4000" b="0" dirty="0" err="1">
                <a:latin typeface="Calibri" panose="020F0502020204030204" pitchFamily="34" charset="0"/>
                <a:cs typeface="Calibri" panose="020F0502020204030204" pitchFamily="34" charset="0"/>
              </a:rPr>
              <a:t>used</a:t>
            </a:r>
            <a:r>
              <a:rPr lang="it-IT" sz="4000" b="0" dirty="0">
                <a:latin typeface="Calibri" panose="020F0502020204030204" pitchFamily="34" charset="0"/>
                <a:cs typeface="Calibri" panose="020F0502020204030204" pitchFamily="34" charset="0"/>
              </a:rPr>
              <a:t> to </a:t>
            </a:r>
            <a:r>
              <a:rPr lang="it-IT" sz="4000" b="0" dirty="0" err="1">
                <a:latin typeface="Calibri" panose="020F0502020204030204" pitchFamily="34" charset="0"/>
                <a:cs typeface="Calibri" panose="020F0502020204030204" pitchFamily="34" charset="0"/>
              </a:rPr>
              <a:t>specify</a:t>
            </a:r>
            <a:r>
              <a:rPr lang="it-IT" sz="4000" b="0" dirty="0">
                <a:latin typeface="Calibri" panose="020F0502020204030204" pitchFamily="34" charset="0"/>
                <a:cs typeface="Calibri" panose="020F0502020204030204" pitchFamily="34" charset="0"/>
              </a:rPr>
              <a:t> a </a:t>
            </a:r>
            <a:r>
              <a:rPr lang="it-IT" sz="4000" b="0" dirty="0" err="1">
                <a:latin typeface="Calibri" panose="020F0502020204030204" pitchFamily="34" charset="0"/>
                <a:cs typeface="Calibri" panose="020F0502020204030204" pitchFamily="34" charset="0"/>
              </a:rPr>
              <a:t>behaviour</a:t>
            </a:r>
            <a:r>
              <a:rPr lang="it-IT" sz="4000" b="0" dirty="0">
                <a:latin typeface="Calibri" panose="020F0502020204030204" pitchFamily="34" charset="0"/>
                <a:cs typeface="Calibri" panose="020F0502020204030204" pitchFamily="34" charset="0"/>
              </a:rPr>
              <a:t> in the common </a:t>
            </a:r>
            <a:r>
              <a:rPr lang="it-IT" sz="4000" b="0" dirty="0" err="1">
                <a:latin typeface="Calibri" panose="020F0502020204030204" pitchFamily="34" charset="0"/>
                <a:cs typeface="Calibri" panose="020F0502020204030204" pitchFamily="34" charset="0"/>
              </a:rPr>
              <a:t>module</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but</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each</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platform</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implements</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their</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own</a:t>
            </a:r>
            <a:r>
              <a:rPr lang="it-IT" sz="4000" b="0" dirty="0">
                <a:latin typeface="Calibri" panose="020F0502020204030204" pitchFamily="34" charset="0"/>
                <a:cs typeface="Calibri" panose="020F0502020204030204" pitchFamily="34" charset="0"/>
              </a:rPr>
              <a:t> code.</a:t>
            </a:r>
          </a:p>
          <a:p>
            <a:pPr algn="l" hangingPunct="1"/>
            <a:endParaRPr lang="it-IT" sz="40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2403493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xfrm>
            <a:off x="23581952" y="12959754"/>
            <a:ext cx="240036" cy="3206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587" name="Title Text"/>
          <p:cNvSpPr txBox="1">
            <a:spLocks noGrp="1"/>
          </p:cNvSpPr>
          <p:nvPr>
            <p:ph type="body" idx="14"/>
          </p:nvPr>
        </p:nvSpPr>
        <p:spPr>
          <a:xfrm>
            <a:off x="2027227" y="12161"/>
            <a:ext cx="20323717" cy="1846659"/>
          </a:xfrm>
          <a:prstGeom prst="rect">
            <a:avLst/>
          </a:prstGeom>
        </p:spPr>
        <p:txBody>
          <a:bodyPr/>
          <a:lstStyle/>
          <a:p>
            <a:r>
              <a:rPr lang="it-IT" dirty="0">
                <a:latin typeface="Calibri" panose="020F0502020204030204" pitchFamily="34" charset="0"/>
                <a:cs typeface="Calibri" panose="020F0502020204030204" pitchFamily="34" charset="0"/>
              </a:rPr>
              <a:t>COMMON BUSINESS LOGIC</a:t>
            </a:r>
          </a:p>
        </p:txBody>
      </p:sp>
      <p:pic>
        <p:nvPicPr>
          <p:cNvPr id="8" name="Picture 7">
            <a:extLst>
              <a:ext uri="{FF2B5EF4-FFF2-40B4-BE49-F238E27FC236}">
                <a16:creationId xmlns:a16="http://schemas.microsoft.com/office/drawing/2014/main" id="{25EF9123-38A1-4248-BDB0-4D7FD352B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657" y="2935199"/>
            <a:ext cx="10580400" cy="4754030"/>
          </a:xfrm>
          <a:prstGeom prst="rect">
            <a:avLst/>
          </a:prstGeom>
        </p:spPr>
      </p:pic>
      <p:sp>
        <p:nvSpPr>
          <p:cNvPr id="14" name="Title Text">
            <a:extLst>
              <a:ext uri="{FF2B5EF4-FFF2-40B4-BE49-F238E27FC236}">
                <a16:creationId xmlns:a16="http://schemas.microsoft.com/office/drawing/2014/main" id="{C65E52CE-D618-4E4F-8BF1-EE87AAD13809}"/>
              </a:ext>
            </a:extLst>
          </p:cNvPr>
          <p:cNvSpPr txBox="1">
            <a:spLocks/>
          </p:cNvSpPr>
          <p:nvPr/>
        </p:nvSpPr>
        <p:spPr>
          <a:xfrm>
            <a:off x="11367655" y="2821830"/>
            <a:ext cx="12826874" cy="246221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algn="l" hangingPunct="1"/>
            <a:r>
              <a:rPr lang="it-IT" sz="4000" b="0" u="sng" dirty="0">
                <a:latin typeface="Calibri" panose="020F0502020204030204" pitchFamily="34" charset="0"/>
                <a:cs typeface="Calibri" panose="020F0502020204030204" pitchFamily="34" charset="0"/>
              </a:rPr>
              <a:t>The core </a:t>
            </a:r>
            <a:r>
              <a:rPr lang="it-IT" sz="4000" b="0" u="sng" dirty="0" err="1">
                <a:latin typeface="Calibri" panose="020F0502020204030204" pitchFamily="34" charset="0"/>
                <a:cs typeface="Calibri" panose="020F0502020204030204" pitchFamily="34" charset="0"/>
              </a:rPr>
              <a:t>module</a:t>
            </a:r>
            <a:r>
              <a:rPr lang="it-IT" sz="4000" b="0" u="sng" dirty="0">
                <a:latin typeface="Calibri" panose="020F0502020204030204" pitchFamily="34" charset="0"/>
                <a:cs typeface="Calibri" panose="020F0502020204030204" pitchFamily="34" charset="0"/>
              </a:rPr>
              <a:t> </a:t>
            </a:r>
            <a:r>
              <a:rPr lang="it-IT" sz="4000" b="0" u="sng" dirty="0" err="1">
                <a:latin typeface="Calibri" panose="020F0502020204030204" pitchFamily="34" charset="0"/>
                <a:cs typeface="Calibri" panose="020F0502020204030204" pitchFamily="34" charset="0"/>
              </a:rPr>
              <a:t>contains</a:t>
            </a:r>
            <a:r>
              <a:rPr lang="it-IT" sz="4000" b="0" u="sng" dirty="0">
                <a:latin typeface="Calibri" panose="020F0502020204030204" pitchFamily="34" charset="0"/>
                <a:cs typeface="Calibri" panose="020F0502020204030204" pitchFamily="34" charset="0"/>
              </a:rPr>
              <a:t> </a:t>
            </a:r>
            <a:r>
              <a:rPr lang="it-IT" sz="4000" b="0" u="sng" dirty="0" err="1">
                <a:latin typeface="Calibri" panose="020F0502020204030204" pitchFamily="34" charset="0"/>
                <a:cs typeface="Calibri" panose="020F0502020204030204" pitchFamily="34" charset="0"/>
              </a:rPr>
              <a:t>all</a:t>
            </a:r>
            <a:r>
              <a:rPr lang="it-IT" sz="4000" b="0" u="sng" dirty="0">
                <a:latin typeface="Calibri" panose="020F0502020204030204" pitchFamily="34" charset="0"/>
                <a:cs typeface="Calibri" panose="020F0502020204030204" pitchFamily="34" charset="0"/>
              </a:rPr>
              <a:t> the cross business </a:t>
            </a:r>
            <a:r>
              <a:rPr lang="it-IT" sz="4000" b="0" u="sng" dirty="0" err="1">
                <a:latin typeface="Calibri" panose="020F0502020204030204" pitchFamily="34" charset="0"/>
                <a:cs typeface="Calibri" panose="020F0502020204030204" pitchFamily="34" charset="0"/>
              </a:rPr>
              <a:t>logic</a:t>
            </a:r>
            <a:r>
              <a:rPr lang="it-IT" sz="4000" b="0" u="sng" dirty="0">
                <a:latin typeface="Calibri" panose="020F0502020204030204" pitchFamily="34" charset="0"/>
                <a:cs typeface="Calibri" panose="020F0502020204030204" pitchFamily="34" charset="0"/>
              </a:rPr>
              <a:t>, common </a:t>
            </a:r>
            <a:r>
              <a:rPr lang="it-IT" sz="4000" b="0" u="sng" dirty="0" err="1">
                <a:latin typeface="Calibri" panose="020F0502020204030204" pitchFamily="34" charset="0"/>
                <a:cs typeface="Calibri" panose="020F0502020204030204" pitchFamily="34" charset="0"/>
              </a:rPr>
              <a:t>repository</a:t>
            </a:r>
            <a:r>
              <a:rPr lang="it-IT" sz="4000" b="0" u="sng" dirty="0">
                <a:latin typeface="Calibri" panose="020F0502020204030204" pitchFamily="34" charset="0"/>
                <a:cs typeface="Calibri" panose="020F0502020204030204" pitchFamily="34" charset="0"/>
              </a:rPr>
              <a:t> (</a:t>
            </a:r>
            <a:r>
              <a:rPr lang="it-IT" sz="4000" b="0" u="sng" dirty="0" err="1">
                <a:latin typeface="Calibri" panose="020F0502020204030204" pitchFamily="34" charset="0"/>
                <a:cs typeface="Calibri" panose="020F0502020204030204" pitchFamily="34" charset="0"/>
              </a:rPr>
              <a:t>local</a:t>
            </a:r>
            <a:r>
              <a:rPr lang="it-IT" sz="4000" b="0" u="sng" dirty="0">
                <a:latin typeface="Calibri" panose="020F0502020204030204" pitchFamily="34" charset="0"/>
                <a:cs typeface="Calibri" panose="020F0502020204030204" pitchFamily="34" charset="0"/>
              </a:rPr>
              <a:t> and network) and </a:t>
            </a:r>
            <a:r>
              <a:rPr lang="it-IT" sz="4000" b="0" u="sng" dirty="0" err="1">
                <a:latin typeface="Calibri" panose="020F0502020204030204" pitchFamily="34" charset="0"/>
                <a:cs typeface="Calibri" panose="020F0502020204030204" pitchFamily="34" charset="0"/>
              </a:rPr>
              <a:t>expose</a:t>
            </a:r>
            <a:r>
              <a:rPr lang="it-IT" sz="4000" b="0" u="sng" dirty="0">
                <a:latin typeface="Calibri" panose="020F0502020204030204" pitchFamily="34" charset="0"/>
                <a:cs typeface="Calibri" panose="020F0502020204030204" pitchFamily="34" charset="0"/>
              </a:rPr>
              <a:t> </a:t>
            </a:r>
            <a:r>
              <a:rPr lang="it-IT" sz="4000" b="0" u="sng" dirty="0" err="1">
                <a:latin typeface="Calibri" panose="020F0502020204030204" pitchFamily="34" charset="0"/>
                <a:cs typeface="Calibri" panose="020F0502020204030204" pitchFamily="34" charset="0"/>
              </a:rPr>
              <a:t>their</a:t>
            </a:r>
            <a:r>
              <a:rPr lang="it-IT" sz="4000" b="0" u="sng" dirty="0">
                <a:latin typeface="Calibri" panose="020F0502020204030204" pitchFamily="34" charset="0"/>
                <a:cs typeface="Calibri" panose="020F0502020204030204" pitchFamily="34" charset="0"/>
              </a:rPr>
              <a:t> </a:t>
            </a:r>
            <a:r>
              <a:rPr lang="it-IT" sz="4000" b="0" u="sng" dirty="0" err="1">
                <a:latin typeface="Calibri" panose="020F0502020204030204" pitchFamily="34" charset="0"/>
                <a:cs typeface="Calibri" panose="020F0502020204030204" pitchFamily="34" charset="0"/>
              </a:rPr>
              <a:t>methods</a:t>
            </a:r>
            <a:r>
              <a:rPr lang="it-IT" sz="4000" b="0" u="sng" dirty="0">
                <a:latin typeface="Calibri" panose="020F0502020204030204" pitchFamily="34" charset="0"/>
                <a:cs typeface="Calibri" panose="020F0502020204030204" pitchFamily="34" charset="0"/>
              </a:rPr>
              <a:t> to </a:t>
            </a:r>
            <a:r>
              <a:rPr lang="it-IT" sz="4000" b="0" u="sng" dirty="0" err="1">
                <a:latin typeface="Calibri" panose="020F0502020204030204" pitchFamily="34" charset="0"/>
                <a:cs typeface="Calibri" panose="020F0502020204030204" pitchFamily="34" charset="0"/>
              </a:rPr>
              <a:t>every</a:t>
            </a:r>
            <a:r>
              <a:rPr lang="it-IT" sz="4000" b="0" u="sng" dirty="0">
                <a:latin typeface="Calibri" panose="020F0502020204030204" pitchFamily="34" charset="0"/>
                <a:cs typeface="Calibri" panose="020F0502020204030204" pitchFamily="34" charset="0"/>
              </a:rPr>
              <a:t> </a:t>
            </a:r>
            <a:r>
              <a:rPr lang="it-IT" sz="4000" b="0" u="sng" dirty="0" err="1">
                <a:latin typeface="Calibri" panose="020F0502020204030204" pitchFamily="34" charset="0"/>
                <a:cs typeface="Calibri" panose="020F0502020204030204" pitchFamily="34" charset="0"/>
              </a:rPr>
              <a:t>platform</a:t>
            </a:r>
            <a:endParaRPr lang="it-IT" sz="4000" b="0" dirty="0">
              <a:latin typeface="Calibri" panose="020F0502020204030204" pitchFamily="34" charset="0"/>
              <a:cs typeface="Calibri" panose="020F0502020204030204" pitchFamily="34" charset="0"/>
            </a:endParaRPr>
          </a:p>
          <a:p>
            <a:pPr algn="l" hangingPunct="1"/>
            <a:endParaRPr lang="it-IT" sz="40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8700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xfrm>
            <a:off x="23581952" y="12959754"/>
            <a:ext cx="240036" cy="3206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587" name="Title Text"/>
          <p:cNvSpPr txBox="1">
            <a:spLocks noGrp="1"/>
          </p:cNvSpPr>
          <p:nvPr>
            <p:ph type="body" idx="14"/>
          </p:nvPr>
        </p:nvSpPr>
        <p:spPr>
          <a:xfrm>
            <a:off x="2027227" y="12161"/>
            <a:ext cx="20323717" cy="1846659"/>
          </a:xfrm>
          <a:prstGeom prst="rect">
            <a:avLst/>
          </a:prstGeom>
        </p:spPr>
        <p:txBody>
          <a:bodyPr/>
          <a:lstStyle/>
          <a:p>
            <a:r>
              <a:rPr lang="it-IT" dirty="0">
                <a:latin typeface="Calibri" panose="020F0502020204030204" pitchFamily="34" charset="0"/>
                <a:cs typeface="Calibri" panose="020F0502020204030204" pitchFamily="34" charset="0"/>
              </a:rPr>
              <a:t>KMM MOBILE</a:t>
            </a:r>
          </a:p>
        </p:txBody>
      </p:sp>
      <p:pic>
        <p:nvPicPr>
          <p:cNvPr id="8" name="Picture 7">
            <a:extLst>
              <a:ext uri="{FF2B5EF4-FFF2-40B4-BE49-F238E27FC236}">
                <a16:creationId xmlns:a16="http://schemas.microsoft.com/office/drawing/2014/main" id="{25EF9123-38A1-4248-BDB0-4D7FD352B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408" y="2935200"/>
            <a:ext cx="10580400" cy="6066166"/>
          </a:xfrm>
          <a:prstGeom prst="rect">
            <a:avLst/>
          </a:prstGeom>
        </p:spPr>
      </p:pic>
      <p:sp>
        <p:nvSpPr>
          <p:cNvPr id="14" name="Title Text">
            <a:extLst>
              <a:ext uri="{FF2B5EF4-FFF2-40B4-BE49-F238E27FC236}">
                <a16:creationId xmlns:a16="http://schemas.microsoft.com/office/drawing/2014/main" id="{C65E52CE-D618-4E4F-8BF1-EE87AAD13809}"/>
              </a:ext>
            </a:extLst>
          </p:cNvPr>
          <p:cNvSpPr txBox="1">
            <a:spLocks/>
          </p:cNvSpPr>
          <p:nvPr/>
        </p:nvSpPr>
        <p:spPr>
          <a:xfrm>
            <a:off x="11367655" y="2821830"/>
            <a:ext cx="12826874" cy="492442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algn="l" hangingPunct="1"/>
            <a:r>
              <a:rPr lang="it-IT" sz="4000" b="0" u="sng" dirty="0">
                <a:latin typeface="Calibri" panose="020F0502020204030204" pitchFamily="34" charset="0"/>
                <a:cs typeface="Calibri" panose="020F0502020204030204" pitchFamily="34" charset="0"/>
              </a:rPr>
              <a:t>COMMON</a:t>
            </a:r>
            <a:r>
              <a:rPr lang="it-IT" sz="4000" b="0" dirty="0">
                <a:latin typeface="Calibri" panose="020F0502020204030204" pitchFamily="34" charset="0"/>
                <a:cs typeface="Calibri" panose="020F0502020204030204" pitchFamily="34" charset="0"/>
              </a:rPr>
              <a:t>: Code </a:t>
            </a:r>
            <a:r>
              <a:rPr lang="it-IT" sz="4000" b="0" dirty="0" err="1">
                <a:latin typeface="Calibri" panose="020F0502020204030204" pitchFamily="34" charset="0"/>
                <a:cs typeface="Calibri" panose="020F0502020204030204" pitchFamily="34" charset="0"/>
              </a:rPr>
              <a:t>used</a:t>
            </a:r>
            <a:r>
              <a:rPr lang="it-IT" sz="4000" b="0" dirty="0">
                <a:latin typeface="Calibri" panose="020F0502020204030204" pitchFamily="34" charset="0"/>
                <a:cs typeface="Calibri" panose="020F0502020204030204" pitchFamily="34" charset="0"/>
              </a:rPr>
              <a:t> by the </a:t>
            </a:r>
            <a:r>
              <a:rPr lang="it-IT" sz="4000" b="0" dirty="0" err="1">
                <a:latin typeface="Calibri" panose="020F0502020204030204" pitchFamily="34" charset="0"/>
                <a:cs typeface="Calibri" panose="020F0502020204030204" pitchFamily="34" charset="0"/>
              </a:rPr>
              <a:t>platforms</a:t>
            </a:r>
            <a:r>
              <a:rPr lang="it-IT" sz="4000" b="0" dirty="0">
                <a:latin typeface="Calibri" panose="020F0502020204030204" pitchFamily="34" charset="0"/>
                <a:cs typeface="Calibri" panose="020F0502020204030204" pitchFamily="34" charset="0"/>
              </a:rPr>
              <a:t>;</a:t>
            </a:r>
          </a:p>
          <a:p>
            <a:pPr algn="l" hangingPunct="1"/>
            <a:endParaRPr lang="it-IT" sz="4000" b="0" dirty="0">
              <a:latin typeface="Calibri" panose="020F0502020204030204" pitchFamily="34" charset="0"/>
              <a:cs typeface="Calibri" panose="020F0502020204030204" pitchFamily="34" charset="0"/>
            </a:endParaRPr>
          </a:p>
          <a:p>
            <a:pPr algn="l" hangingPunct="1"/>
            <a:r>
              <a:rPr lang="it-IT" sz="4000" b="0" dirty="0">
                <a:latin typeface="Calibri" panose="020F0502020204030204" pitchFamily="34" charset="0"/>
                <a:cs typeface="Calibri" panose="020F0502020204030204" pitchFamily="34" charset="0"/>
              </a:rPr>
              <a:t> </a:t>
            </a:r>
          </a:p>
          <a:p>
            <a:pPr algn="l" hangingPunct="1"/>
            <a:r>
              <a:rPr lang="it-IT" sz="4000" b="0" u="sng" dirty="0">
                <a:latin typeface="Calibri" panose="020F0502020204030204" pitchFamily="34" charset="0"/>
                <a:cs typeface="Calibri" panose="020F0502020204030204" pitchFamily="34" charset="0"/>
              </a:rPr>
              <a:t>ANDROID/IOS</a:t>
            </a:r>
            <a:r>
              <a:rPr lang="it-IT" sz="4000" b="0" dirty="0">
                <a:latin typeface="Calibri" panose="020F0502020204030204" pitchFamily="34" charset="0"/>
                <a:cs typeface="Calibri" panose="020F0502020204030204" pitchFamily="34" charset="0"/>
              </a:rPr>
              <a:t>: can use the common business </a:t>
            </a:r>
            <a:r>
              <a:rPr lang="it-IT" sz="4000" b="0" dirty="0" err="1">
                <a:latin typeface="Calibri" panose="020F0502020204030204" pitchFamily="34" charset="0"/>
                <a:cs typeface="Calibri" panose="020F0502020204030204" pitchFamily="34" charset="0"/>
              </a:rPr>
              <a:t>logic</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but</a:t>
            </a:r>
            <a:r>
              <a:rPr lang="it-IT" sz="4000" b="0" dirty="0">
                <a:latin typeface="Calibri" panose="020F0502020204030204" pitchFamily="34" charset="0"/>
                <a:cs typeface="Calibri" panose="020F0502020204030204" pitchFamily="34" charset="0"/>
              </a:rPr>
              <a:t> the UI </a:t>
            </a:r>
            <a:r>
              <a:rPr lang="it-IT" sz="4000" b="0" dirty="0" err="1">
                <a:latin typeface="Calibri" panose="020F0502020204030204" pitchFamily="34" charset="0"/>
                <a:cs typeface="Calibri" panose="020F0502020204030204" pitchFamily="34" charset="0"/>
              </a:rPr>
              <a:t>is</a:t>
            </a:r>
            <a:r>
              <a:rPr lang="it-IT" sz="4000" b="0" dirty="0">
                <a:latin typeface="Calibri" panose="020F0502020204030204" pitchFamily="34" charset="0"/>
                <a:cs typeface="Calibri" panose="020F0502020204030204" pitchFamily="34" charset="0"/>
              </a:rPr>
              <a:t> native. </a:t>
            </a:r>
          </a:p>
          <a:p>
            <a:pPr algn="l" hangingPunct="1"/>
            <a:r>
              <a:rPr lang="it-IT" sz="4000" b="0" dirty="0" err="1">
                <a:latin typeface="Calibri" panose="020F0502020204030204" pitchFamily="34" charset="0"/>
                <a:cs typeface="Calibri" panose="020F0502020204030204" pitchFamily="34" charset="0"/>
              </a:rPr>
              <a:t>Android</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configure</a:t>
            </a:r>
            <a:r>
              <a:rPr lang="it-IT" sz="4000" b="0" dirty="0">
                <a:latin typeface="Calibri" panose="020F0502020204030204" pitchFamily="34" charset="0"/>
                <a:cs typeface="Calibri" panose="020F0502020204030204" pitchFamily="34" charset="0"/>
              </a:rPr>
              <a:t> the </a:t>
            </a:r>
            <a:r>
              <a:rPr lang="it-IT" sz="4000" b="0" dirty="0" err="1">
                <a:latin typeface="Calibri" panose="020F0502020204030204" pitchFamily="34" charset="0"/>
                <a:cs typeface="Calibri" panose="020F0502020204030204" pitchFamily="34" charset="0"/>
              </a:rPr>
              <a:t>dependency</a:t>
            </a:r>
            <a:r>
              <a:rPr lang="it-IT" sz="4000" b="0" dirty="0">
                <a:latin typeface="Calibri" panose="020F0502020204030204" pitchFamily="34" charset="0"/>
                <a:cs typeface="Calibri" panose="020F0502020204030204" pitchFamily="34" charset="0"/>
              </a:rPr>
              <a:t> with the </a:t>
            </a:r>
            <a:r>
              <a:rPr lang="it-IT" sz="4000" b="0" dirty="0" err="1">
                <a:latin typeface="Calibri" panose="020F0502020204030204" pitchFamily="34" charset="0"/>
                <a:cs typeface="Calibri" panose="020F0502020204030204" pitchFamily="34" charset="0"/>
              </a:rPr>
              <a:t>gradle</a:t>
            </a:r>
            <a:r>
              <a:rPr lang="it-IT" sz="4000" b="0" dirty="0">
                <a:latin typeface="Calibri" panose="020F0502020204030204" pitchFamily="34" charset="0"/>
                <a:cs typeface="Calibri" panose="020F0502020204030204" pitchFamily="34" charset="0"/>
              </a:rPr>
              <a:t> </a:t>
            </a:r>
            <a:r>
              <a:rPr lang="it-IT" sz="4000" b="0" dirty="0" err="1">
                <a:latin typeface="Calibri" panose="020F0502020204030204" pitchFamily="34" charset="0"/>
                <a:cs typeface="Calibri" panose="020F0502020204030204" pitchFamily="34" charset="0"/>
              </a:rPr>
              <a:t>configuration</a:t>
            </a:r>
            <a:r>
              <a:rPr lang="it-IT" sz="4000" b="0" dirty="0">
                <a:latin typeface="Calibri" panose="020F0502020204030204" pitchFamily="34" charset="0"/>
                <a:cs typeface="Calibri" panose="020F0502020204030204" pitchFamily="34" charset="0"/>
              </a:rPr>
              <a:t>, IOS </a:t>
            </a:r>
            <a:r>
              <a:rPr lang="it-IT" sz="4000" b="0" dirty="0" err="1">
                <a:latin typeface="Calibri" panose="020F0502020204030204" pitchFamily="34" charset="0"/>
                <a:cs typeface="Calibri" panose="020F0502020204030204" pitchFamily="34" charset="0"/>
              </a:rPr>
              <a:t>as</a:t>
            </a:r>
            <a:r>
              <a:rPr lang="it-IT" sz="4000" b="0" dirty="0">
                <a:latin typeface="Calibri" panose="020F0502020204030204" pitchFamily="34" charset="0"/>
                <a:cs typeface="Calibri" panose="020F0502020204030204" pitchFamily="34" charset="0"/>
              </a:rPr>
              <a:t> a </a:t>
            </a:r>
            <a:r>
              <a:rPr lang="it-IT" sz="4000" b="0" dirty="0" err="1">
                <a:latin typeface="Calibri" panose="020F0502020204030204" pitchFamily="34" charset="0"/>
                <a:cs typeface="Calibri" panose="020F0502020204030204" pitchFamily="34" charset="0"/>
              </a:rPr>
              <a:t>framework</a:t>
            </a:r>
            <a:r>
              <a:rPr lang="it-IT" sz="4000" b="0" dirty="0">
                <a:latin typeface="Calibri" panose="020F0502020204030204" pitchFamily="34" charset="0"/>
                <a:cs typeface="Calibri" panose="020F0502020204030204" pitchFamily="34" charset="0"/>
              </a:rPr>
              <a:t>.</a:t>
            </a:r>
          </a:p>
          <a:p>
            <a:pPr algn="l" hangingPunct="1"/>
            <a:endParaRPr lang="it-IT" sz="40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046458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xfrm>
            <a:off x="23581952" y="12959754"/>
            <a:ext cx="240036" cy="3206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587" name="Title Text"/>
          <p:cNvSpPr txBox="1">
            <a:spLocks noGrp="1"/>
          </p:cNvSpPr>
          <p:nvPr>
            <p:ph type="body" idx="14"/>
          </p:nvPr>
        </p:nvSpPr>
        <p:spPr>
          <a:xfrm>
            <a:off x="2027227" y="12161"/>
            <a:ext cx="20323717" cy="1846659"/>
          </a:xfrm>
          <a:prstGeom prst="rect">
            <a:avLst/>
          </a:prstGeom>
        </p:spPr>
        <p:txBody>
          <a:bodyPr/>
          <a:lstStyle/>
          <a:p>
            <a:r>
              <a:rPr lang="it-IT" dirty="0">
                <a:latin typeface="Calibri" panose="020F0502020204030204" pitchFamily="34" charset="0"/>
                <a:cs typeface="Calibri" panose="020F0502020204030204" pitchFamily="34" charset="0"/>
              </a:rPr>
              <a:t>KMM MOBILE</a:t>
            </a:r>
          </a:p>
        </p:txBody>
      </p:sp>
      <p:sp>
        <p:nvSpPr>
          <p:cNvPr id="14" name="Title Text">
            <a:extLst>
              <a:ext uri="{FF2B5EF4-FFF2-40B4-BE49-F238E27FC236}">
                <a16:creationId xmlns:a16="http://schemas.microsoft.com/office/drawing/2014/main" id="{C65E52CE-D618-4E4F-8BF1-EE87AAD13809}"/>
              </a:ext>
            </a:extLst>
          </p:cNvPr>
          <p:cNvSpPr txBox="1">
            <a:spLocks/>
          </p:cNvSpPr>
          <p:nvPr/>
        </p:nvSpPr>
        <p:spPr>
          <a:xfrm>
            <a:off x="395417" y="2821830"/>
            <a:ext cx="23426572" cy="9848850"/>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algn="l" hangingPunct="1"/>
            <a:r>
              <a:rPr lang="en-CA" sz="4000" b="0" i="1" dirty="0">
                <a:latin typeface="Calibri" panose="020F0502020204030204" pitchFamily="34" charset="0"/>
                <a:cs typeface="Calibri" panose="020F0502020204030204" pitchFamily="34" charset="0"/>
              </a:rPr>
              <a:t>Limitations of using all iOS and Android features: </a:t>
            </a:r>
            <a:r>
              <a:rPr lang="en-CA" sz="4000" b="0" dirty="0">
                <a:latin typeface="Calibri" panose="020F0502020204030204" pitchFamily="34" charset="0"/>
                <a:cs typeface="Calibri" panose="020F0502020204030204" pitchFamily="34" charset="0"/>
              </a:rPr>
              <a:t>Whenever a task cannot be solved in the shared code or whenever you want to use specific native features, you can use the expect/actual pattern to seamlessly write platform-specific code.</a:t>
            </a:r>
            <a:endParaRPr lang="it-IT" sz="4000" b="0" dirty="0">
              <a:latin typeface="Calibri" panose="020F0502020204030204" pitchFamily="34" charset="0"/>
              <a:cs typeface="Calibri" panose="020F0502020204030204" pitchFamily="34" charset="0"/>
            </a:endParaRPr>
          </a:p>
          <a:p>
            <a:pPr algn="l" hangingPunct="1"/>
            <a:r>
              <a:rPr lang="it-IT" sz="4000" b="0" dirty="0">
                <a:latin typeface="Calibri" panose="020F0502020204030204" pitchFamily="34" charset="0"/>
                <a:cs typeface="Calibri" panose="020F0502020204030204" pitchFamily="34" charset="0"/>
              </a:rPr>
              <a:t> </a:t>
            </a:r>
          </a:p>
          <a:p>
            <a:pPr algn="l" hangingPunct="1"/>
            <a:r>
              <a:rPr lang="en-CA" sz="4000" b="0" i="1" dirty="0">
                <a:latin typeface="Calibri" panose="020F0502020204030204" pitchFamily="34" charset="0"/>
                <a:cs typeface="Calibri" panose="020F0502020204030204" pitchFamily="34" charset="0"/>
              </a:rPr>
              <a:t>Performance issues</a:t>
            </a:r>
            <a:r>
              <a:rPr lang="en-CA" sz="4000" b="0" dirty="0">
                <a:latin typeface="Calibri" panose="020F0502020204030204" pitchFamily="34" charset="0"/>
                <a:cs typeface="Calibri" panose="020F0502020204030204" pitchFamily="34" charset="0"/>
              </a:rPr>
              <a:t> – Shared code written in Kotlin is compiled to different output formats for different targets: to Java bytecode for Android and to native binaries for iOS. Thus, there is no additional runtime overhead when it comes to executing this code on platforms, and the performance is comparable to native apps.</a:t>
            </a:r>
          </a:p>
          <a:p>
            <a:pPr algn="l" hangingPunct="1"/>
            <a:endParaRPr lang="en-CA" sz="4000" b="0" dirty="0">
              <a:latin typeface="Calibri" panose="020F0502020204030204" pitchFamily="34" charset="0"/>
              <a:cs typeface="Calibri" panose="020F0502020204030204" pitchFamily="34" charset="0"/>
            </a:endParaRPr>
          </a:p>
          <a:p>
            <a:pPr algn="l" hangingPunct="1"/>
            <a:r>
              <a:rPr lang="en-CA" sz="4000" b="0" i="1" dirty="0">
                <a:latin typeface="Calibri" panose="020F0502020204030204" pitchFamily="34" charset="0"/>
                <a:cs typeface="Calibri" panose="020F0502020204030204" pitchFamily="34" charset="0"/>
              </a:rPr>
              <a:t>Legacy code problems</a:t>
            </a:r>
            <a:r>
              <a:rPr lang="en-CA" sz="4000" b="0" dirty="0">
                <a:latin typeface="Calibri" panose="020F0502020204030204" pitchFamily="34" charset="0"/>
                <a:cs typeface="Calibri" panose="020F0502020204030204" pitchFamily="34" charset="0"/>
              </a:rPr>
              <a:t> – No matter how large your project is, your existing code will not prevent you from integrating KMM. You can start writing cross-platform code at any moment and connect it to your iOS and Android Apps as a regular dependency, or you can use the code you’ve already written and simply modify it to be compatible with iOS.</a:t>
            </a:r>
          </a:p>
          <a:p>
            <a:pPr algn="l" hangingPunct="1"/>
            <a:endParaRPr lang="en-CA" sz="4000" b="0" dirty="0">
              <a:latin typeface="Calibri" panose="020F0502020204030204" pitchFamily="34" charset="0"/>
              <a:cs typeface="Calibri" panose="020F0502020204030204" pitchFamily="34" charset="0"/>
            </a:endParaRPr>
          </a:p>
          <a:p>
            <a:pPr algn="l" hangingPunct="1"/>
            <a:r>
              <a:rPr lang="en-CA" sz="4000" b="0" i="1" dirty="0">
                <a:latin typeface="Calibri" panose="020F0502020204030204" pitchFamily="34" charset="0"/>
                <a:cs typeface="Calibri" panose="020F0502020204030204" pitchFamily="34" charset="0"/>
              </a:rPr>
              <a:t>Native</a:t>
            </a:r>
            <a:r>
              <a:rPr lang="en-CA" sz="4000" b="0" dirty="0">
                <a:latin typeface="Calibri" panose="020F0502020204030204" pitchFamily="34" charset="0"/>
                <a:cs typeface="Calibri" panose="020F0502020204030204" pitchFamily="34" charset="0"/>
              </a:rPr>
              <a:t> – The presentation layer is native, no need to reimplement the UI or losing the power of the native components.</a:t>
            </a:r>
            <a:endParaRPr lang="it-IT" sz="4000" b="0" dirty="0">
              <a:latin typeface="Calibri" panose="020F0502020204030204" pitchFamily="34" charset="0"/>
              <a:cs typeface="Calibri" panose="020F0502020204030204" pitchFamily="34" charset="0"/>
            </a:endParaRPr>
          </a:p>
          <a:p>
            <a:pPr algn="l" hangingPunct="1"/>
            <a:endParaRPr lang="it-IT" sz="40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633545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xfrm>
            <a:off x="23581952" y="12959754"/>
            <a:ext cx="240036" cy="3206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587" name="Title Text"/>
          <p:cNvSpPr txBox="1">
            <a:spLocks noGrp="1"/>
          </p:cNvSpPr>
          <p:nvPr>
            <p:ph type="body" idx="14"/>
          </p:nvPr>
        </p:nvSpPr>
        <p:spPr>
          <a:xfrm>
            <a:off x="2027227" y="12161"/>
            <a:ext cx="20323717" cy="1846659"/>
          </a:xfrm>
          <a:prstGeom prst="rect">
            <a:avLst/>
          </a:prstGeom>
        </p:spPr>
        <p:txBody>
          <a:bodyPr/>
          <a:lstStyle/>
          <a:p>
            <a:r>
              <a:rPr lang="it-IT" dirty="0">
                <a:latin typeface="Calibri" panose="020F0502020204030204" pitchFamily="34" charset="0"/>
                <a:cs typeface="Calibri" panose="020F0502020204030204" pitchFamily="34" charset="0"/>
              </a:rPr>
              <a:t>INTEGRATION WITH MVVM</a:t>
            </a:r>
          </a:p>
        </p:txBody>
      </p:sp>
      <p:pic>
        <p:nvPicPr>
          <p:cNvPr id="8" name="Picture 7">
            <a:extLst>
              <a:ext uri="{FF2B5EF4-FFF2-40B4-BE49-F238E27FC236}">
                <a16:creationId xmlns:a16="http://schemas.microsoft.com/office/drawing/2014/main" id="{25EF9123-38A1-4248-BDB0-4D7FD352B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978" y="2146691"/>
            <a:ext cx="7952630" cy="10813063"/>
          </a:xfrm>
          <a:prstGeom prst="rect">
            <a:avLst/>
          </a:prstGeom>
        </p:spPr>
      </p:pic>
      <p:sp>
        <p:nvSpPr>
          <p:cNvPr id="7" name="Title Text">
            <a:extLst>
              <a:ext uri="{FF2B5EF4-FFF2-40B4-BE49-F238E27FC236}">
                <a16:creationId xmlns:a16="http://schemas.microsoft.com/office/drawing/2014/main" id="{A6A2CB6A-2740-B742-A5CC-1DEB8C9F0F54}"/>
              </a:ext>
            </a:extLst>
          </p:cNvPr>
          <p:cNvSpPr txBox="1">
            <a:spLocks/>
          </p:cNvSpPr>
          <p:nvPr/>
        </p:nvSpPr>
        <p:spPr>
          <a:xfrm>
            <a:off x="14185557" y="3118396"/>
            <a:ext cx="4151876" cy="123110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it-IT" sz="4000" b="0" u="sng" dirty="0">
                <a:latin typeface="Calibri" panose="020F0502020204030204" pitchFamily="34" charset="0"/>
                <a:cs typeface="Calibri" panose="020F0502020204030204" pitchFamily="34" charset="0"/>
              </a:rPr>
              <a:t>NATIVE LAYER</a:t>
            </a:r>
            <a:endParaRPr lang="it-IT" sz="4000" b="0" dirty="0">
              <a:latin typeface="Calibri" panose="020F0502020204030204" pitchFamily="34" charset="0"/>
              <a:cs typeface="Calibri" panose="020F0502020204030204" pitchFamily="34" charset="0"/>
            </a:endParaRPr>
          </a:p>
          <a:p>
            <a:pPr algn="l" hangingPunct="1"/>
            <a:endParaRPr lang="it-IT" sz="4000" b="0" dirty="0">
              <a:latin typeface="Calibri" panose="020F0502020204030204" pitchFamily="34" charset="0"/>
              <a:cs typeface="Calibri" panose="020F0502020204030204" pitchFamily="34" charset="0"/>
            </a:endParaRPr>
          </a:p>
        </p:txBody>
      </p:sp>
      <p:sp>
        <p:nvSpPr>
          <p:cNvPr id="4" name="Left Arrow 3">
            <a:extLst>
              <a:ext uri="{FF2B5EF4-FFF2-40B4-BE49-F238E27FC236}">
                <a16:creationId xmlns:a16="http://schemas.microsoft.com/office/drawing/2014/main" id="{077C95D5-569A-4B4D-9D9E-230EE3EC1866}"/>
              </a:ext>
            </a:extLst>
          </p:cNvPr>
          <p:cNvSpPr/>
          <p:nvPr/>
        </p:nvSpPr>
        <p:spPr>
          <a:xfrm>
            <a:off x="12325115" y="2884979"/>
            <a:ext cx="978408" cy="1203664"/>
          </a:xfrm>
          <a:prstGeom prst="leftArrow">
            <a:avLst/>
          </a:prstGeom>
          <a:solidFill>
            <a:srgbClr val="FFFFFF"/>
          </a:solidFill>
          <a:ln w="3175" cap="flat">
            <a:solidFill>
              <a:srgbClr val="85888D"/>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CA" sz="3000" b="0" i="0" u="none" strike="noStrike" cap="none" spc="0" normalizeH="0" baseline="0">
              <a:ln>
                <a:noFill/>
              </a:ln>
              <a:solidFill>
                <a:schemeClr val="bg1"/>
              </a:solidFill>
              <a:effectLst/>
              <a:uFillTx/>
              <a:latin typeface="Helvetica Light"/>
              <a:ea typeface="Helvetica Light"/>
              <a:cs typeface="Helvetica Light"/>
              <a:sym typeface="Helvetica Light"/>
            </a:endParaRPr>
          </a:p>
        </p:txBody>
      </p:sp>
      <p:sp>
        <p:nvSpPr>
          <p:cNvPr id="11" name="Title Text">
            <a:extLst>
              <a:ext uri="{FF2B5EF4-FFF2-40B4-BE49-F238E27FC236}">
                <a16:creationId xmlns:a16="http://schemas.microsoft.com/office/drawing/2014/main" id="{95EF8C87-B4CD-644A-8943-67ED0775FC53}"/>
              </a:ext>
            </a:extLst>
          </p:cNvPr>
          <p:cNvSpPr txBox="1">
            <a:spLocks/>
          </p:cNvSpPr>
          <p:nvPr/>
        </p:nvSpPr>
        <p:spPr>
          <a:xfrm>
            <a:off x="14189674" y="8213502"/>
            <a:ext cx="4151876" cy="1231106"/>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it-IT" sz="4000" b="0" u="sng" dirty="0">
                <a:latin typeface="Calibri" panose="020F0502020204030204" pitchFamily="34" charset="0"/>
                <a:cs typeface="Calibri" panose="020F0502020204030204" pitchFamily="34" charset="0"/>
              </a:rPr>
              <a:t>KMM</a:t>
            </a:r>
            <a:endParaRPr lang="it-IT" sz="4000" b="0" dirty="0">
              <a:latin typeface="Calibri" panose="020F0502020204030204" pitchFamily="34" charset="0"/>
              <a:cs typeface="Calibri" panose="020F0502020204030204" pitchFamily="34" charset="0"/>
            </a:endParaRPr>
          </a:p>
          <a:p>
            <a:pPr algn="l" hangingPunct="1"/>
            <a:endParaRPr lang="it-IT" sz="4000" b="0" dirty="0">
              <a:latin typeface="Calibri" panose="020F0502020204030204" pitchFamily="34" charset="0"/>
              <a:cs typeface="Calibri" panose="020F0502020204030204" pitchFamily="34" charset="0"/>
            </a:endParaRPr>
          </a:p>
        </p:txBody>
      </p:sp>
      <p:sp>
        <p:nvSpPr>
          <p:cNvPr id="12" name="Left Arrow 11">
            <a:extLst>
              <a:ext uri="{FF2B5EF4-FFF2-40B4-BE49-F238E27FC236}">
                <a16:creationId xmlns:a16="http://schemas.microsoft.com/office/drawing/2014/main" id="{FB44DE97-E118-DC47-AD6D-6EA320A5167C}"/>
              </a:ext>
            </a:extLst>
          </p:cNvPr>
          <p:cNvSpPr/>
          <p:nvPr/>
        </p:nvSpPr>
        <p:spPr>
          <a:xfrm>
            <a:off x="12304519" y="7905949"/>
            <a:ext cx="978408" cy="1203664"/>
          </a:xfrm>
          <a:prstGeom prst="leftArrow">
            <a:avLst/>
          </a:prstGeom>
          <a:solidFill>
            <a:srgbClr val="FFFFFF"/>
          </a:solidFill>
          <a:ln w="3175" cap="flat">
            <a:solidFill>
              <a:srgbClr val="85888D"/>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438150" rtl="0" fontAlgn="auto" latinLnBrk="0" hangingPunct="0">
              <a:lnSpc>
                <a:spcPct val="100000"/>
              </a:lnSpc>
              <a:spcBef>
                <a:spcPts val="0"/>
              </a:spcBef>
              <a:spcAft>
                <a:spcPts val="0"/>
              </a:spcAft>
              <a:buClrTx/>
              <a:buSzTx/>
              <a:buFontTx/>
              <a:buNone/>
              <a:tabLst/>
            </a:pPr>
            <a:endParaRPr kumimoji="0" lang="en-CA" sz="3000" b="0" i="0" u="none" strike="noStrike" cap="none" spc="0" normalizeH="0" baseline="0">
              <a:ln>
                <a:noFill/>
              </a:ln>
              <a:solidFill>
                <a:schemeClr val="bg1"/>
              </a:solidFill>
              <a:effectLst/>
              <a:uFillTx/>
              <a:latin typeface="Helvetica Light"/>
              <a:ea typeface="Helvetica Light"/>
              <a:cs typeface="Helvetica Light"/>
              <a:sym typeface="Helvetica Light"/>
            </a:endParaRPr>
          </a:p>
        </p:txBody>
      </p:sp>
    </p:spTree>
    <p:extLst>
      <p:ext uri="{BB962C8B-B14F-4D97-AF65-F5344CB8AC3E}">
        <p14:creationId xmlns:p14="http://schemas.microsoft.com/office/powerpoint/2010/main" val="162712504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Slide Number"/>
          <p:cNvSpPr txBox="1">
            <a:spLocks noGrp="1"/>
          </p:cNvSpPr>
          <p:nvPr>
            <p:ph type="sldNum" sz="quarter" idx="2"/>
          </p:nvPr>
        </p:nvSpPr>
        <p:spPr>
          <a:xfrm>
            <a:off x="23581952" y="12959754"/>
            <a:ext cx="240036" cy="3206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587" name="Title Text"/>
          <p:cNvSpPr txBox="1">
            <a:spLocks noGrp="1"/>
          </p:cNvSpPr>
          <p:nvPr>
            <p:ph type="body" idx="14"/>
          </p:nvPr>
        </p:nvSpPr>
        <p:spPr>
          <a:xfrm>
            <a:off x="2027227" y="12161"/>
            <a:ext cx="20323717" cy="1846659"/>
          </a:xfrm>
          <a:prstGeom prst="rect">
            <a:avLst/>
          </a:prstGeom>
        </p:spPr>
        <p:txBody>
          <a:bodyPr/>
          <a:lstStyle/>
          <a:p>
            <a:r>
              <a:rPr lang="it-IT" dirty="0">
                <a:latin typeface="Calibri" panose="020F0502020204030204" pitchFamily="34" charset="0"/>
                <a:cs typeface="Calibri" panose="020F0502020204030204" pitchFamily="34" charset="0"/>
              </a:rPr>
              <a:t>DOCUMENTATION</a:t>
            </a:r>
          </a:p>
        </p:txBody>
      </p:sp>
      <p:sp>
        <p:nvSpPr>
          <p:cNvPr id="7" name="Title Text">
            <a:extLst>
              <a:ext uri="{FF2B5EF4-FFF2-40B4-BE49-F238E27FC236}">
                <a16:creationId xmlns:a16="http://schemas.microsoft.com/office/drawing/2014/main" id="{A6A2CB6A-2740-B742-A5CC-1DEB8C9F0F54}"/>
              </a:ext>
            </a:extLst>
          </p:cNvPr>
          <p:cNvSpPr txBox="1">
            <a:spLocks/>
          </p:cNvSpPr>
          <p:nvPr/>
        </p:nvSpPr>
        <p:spPr>
          <a:xfrm>
            <a:off x="3096491" y="3241963"/>
            <a:ext cx="17851582" cy="2954655"/>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CA" sz="9600" dirty="0">
                <a:hlinkClick r:id="rId2"/>
              </a:rPr>
              <a:t>Official Documentation for Mobile</a:t>
            </a:r>
            <a:endParaRPr lang="it-IT" sz="4000" b="0" dirty="0">
              <a:latin typeface="Calibri" panose="020F0502020204030204" pitchFamily="34" charset="0"/>
              <a:cs typeface="Calibri" panose="020F0502020204030204" pitchFamily="34" charset="0"/>
            </a:endParaRPr>
          </a:p>
        </p:txBody>
      </p:sp>
      <p:sp>
        <p:nvSpPr>
          <p:cNvPr id="9" name="Title Text">
            <a:extLst>
              <a:ext uri="{FF2B5EF4-FFF2-40B4-BE49-F238E27FC236}">
                <a16:creationId xmlns:a16="http://schemas.microsoft.com/office/drawing/2014/main" id="{E304A6F4-1F40-B845-A635-CB0E4293C0C9}"/>
              </a:ext>
            </a:extLst>
          </p:cNvPr>
          <p:cNvSpPr txBox="1">
            <a:spLocks/>
          </p:cNvSpPr>
          <p:nvPr/>
        </p:nvSpPr>
        <p:spPr>
          <a:xfrm>
            <a:off x="3103417" y="7171080"/>
            <a:ext cx="17851582" cy="147732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CA" sz="9600" dirty="0">
                <a:hlinkClick r:id="rId3"/>
              </a:rPr>
              <a:t>Interesting MVVM Example</a:t>
            </a:r>
            <a:endParaRPr lang="it-IT" sz="4000" b="0" dirty="0">
              <a:latin typeface="Calibri" panose="020F0502020204030204" pitchFamily="34" charset="0"/>
              <a:cs typeface="Calibri" panose="020F0502020204030204" pitchFamily="34" charset="0"/>
            </a:endParaRPr>
          </a:p>
        </p:txBody>
      </p:sp>
      <p:sp>
        <p:nvSpPr>
          <p:cNvPr id="6" name="Title Text">
            <a:extLst>
              <a:ext uri="{FF2B5EF4-FFF2-40B4-BE49-F238E27FC236}">
                <a16:creationId xmlns:a16="http://schemas.microsoft.com/office/drawing/2014/main" id="{405B01D3-3BAE-4049-8197-66080A2B3200}"/>
              </a:ext>
            </a:extLst>
          </p:cNvPr>
          <p:cNvSpPr txBox="1">
            <a:spLocks/>
          </p:cNvSpPr>
          <p:nvPr/>
        </p:nvSpPr>
        <p:spPr>
          <a:xfrm>
            <a:off x="3122004" y="9999770"/>
            <a:ext cx="17851582" cy="147732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lvl1pPr marL="0" marR="0" indent="0" algn="ctr" defTabSz="438150" rtl="0" latinLnBrk="0">
              <a:lnSpc>
                <a:spcPct val="100000"/>
              </a:lnSpc>
              <a:spcBef>
                <a:spcPts val="0"/>
              </a:spcBef>
              <a:spcAft>
                <a:spcPts val="0"/>
              </a:spcAft>
              <a:buClrTx/>
              <a:buSzTx/>
              <a:buFontTx/>
              <a:buNone/>
              <a:tabLst/>
              <a:defRPr sz="12000" b="1" i="0" u="none" strike="noStrike" cap="none" spc="0" baseline="0">
                <a:ln>
                  <a:noFill/>
                </a:ln>
                <a:solidFill>
                  <a:srgbClr val="FFFFFF"/>
                </a:solidFill>
                <a:uFillTx/>
                <a:latin typeface="Roboto Bold" panose="02000000000000000000" pitchFamily="2" charset="0"/>
                <a:ea typeface="Roboto Bold" panose="02000000000000000000" pitchFamily="2" charset="0"/>
                <a:cs typeface="+mj-cs"/>
                <a:sym typeface="Fira Sans Bold"/>
              </a:defRPr>
            </a:lvl1pPr>
            <a:lvl2pPr marL="1037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2pPr>
            <a:lvl3pPr marL="1481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3pPr>
            <a:lvl4pPr marL="1926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4pPr>
            <a:lvl5pPr marL="2370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5pPr>
            <a:lvl6pPr marL="2815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6pPr>
            <a:lvl7pPr marL="3259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7pPr>
            <a:lvl8pPr marL="37041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8pPr>
            <a:lvl9pPr marL="4148666" marR="0" indent="-592666" algn="l" defTabSz="438150" rtl="0" latinLnBrk="0">
              <a:lnSpc>
                <a:spcPct val="100000"/>
              </a:lnSpc>
              <a:spcBef>
                <a:spcPts val="3100"/>
              </a:spcBef>
              <a:spcAft>
                <a:spcPts val="0"/>
              </a:spcAft>
              <a:buClrTx/>
              <a:buSzPct val="75000"/>
              <a:buFontTx/>
              <a:buChar char="•"/>
              <a:tabLst/>
              <a:defRPr sz="4800" b="0" i="0" u="none" strike="noStrike" cap="none" spc="0" baseline="0">
                <a:ln>
                  <a:noFill/>
                </a:ln>
                <a:solidFill>
                  <a:srgbClr val="000000"/>
                </a:solidFill>
                <a:uFillTx/>
                <a:latin typeface="Helvetica Light"/>
                <a:ea typeface="Helvetica Light"/>
                <a:cs typeface="Helvetica Light"/>
                <a:sym typeface="Helvetica Light"/>
              </a:defRPr>
            </a:lvl9pPr>
          </a:lstStyle>
          <a:p>
            <a:pPr hangingPunct="1"/>
            <a:r>
              <a:rPr lang="en-CA" sz="9600" dirty="0">
                <a:hlinkClick r:id="rId4"/>
              </a:rPr>
              <a:t>Ktor Mobile &amp; Web</a:t>
            </a:r>
            <a:endParaRPr lang="it-IT" sz="40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9812056"/>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ira Sans Bold"/>
        <a:ea typeface="Fira Sans Bold"/>
        <a:cs typeface="Fira Sans Bold"/>
      </a:majorFont>
      <a:minorFont>
        <a:latin typeface="Fira Sans Regular"/>
        <a:ea typeface="Fira Sans Regular"/>
        <a:cs typeface="Fira Sans Regular"/>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noFill/>
        <a:ln w="3175" cap="flat">
          <a:solidFill>
            <a:srgbClr val="85888D"/>
          </a:solidFill>
          <a:prstDash val="solid"/>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43815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Fira Sans Bold"/>
        <a:ea typeface="Fira Sans Bold"/>
        <a:cs typeface="Fira Sans Bold"/>
      </a:majorFont>
      <a:minorFont>
        <a:latin typeface="Fira Sans Regular"/>
        <a:ea typeface="Fira Sans Regular"/>
        <a:cs typeface="Fira Sans Regular"/>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noFill/>
        <a:ln w="3175" cap="flat">
          <a:solidFill>
            <a:srgbClr val="85888D"/>
          </a:solidFill>
          <a:prstDash val="solid"/>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43815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438150" rtl="0" fontAlgn="auto" latinLnBrk="0" hangingPunct="0">
          <a:lnSpc>
            <a:spcPct val="100000"/>
          </a:lnSpc>
          <a:spcBef>
            <a:spcPts val="0"/>
          </a:spcBef>
          <a:spcAft>
            <a:spcPts val="0"/>
          </a:spcAft>
          <a:buClrTx/>
          <a:buSzTx/>
          <a:buFontTx/>
          <a:buNone/>
          <a:tabLst/>
          <a:defRPr kumimoji="0" sz="48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145</TotalTime>
  <Words>371</Words>
  <Application>Microsoft Macintosh PowerPoint</Application>
  <PresentationFormat>Custom</PresentationFormat>
  <Paragraphs>39</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Calibri</vt:lpstr>
      <vt:lpstr>Fira Sans Light</vt:lpstr>
      <vt:lpstr>Fira Sans Regular</vt:lpstr>
      <vt:lpstr>Georgia</vt:lpstr>
      <vt:lpstr>Helvetica Light</vt:lpstr>
      <vt:lpstr>Helvetica Neue</vt:lpstr>
      <vt:lpstr>Roboto</vt:lpstr>
      <vt:lpstr>Roboto Bold</vt:lpstr>
      <vt:lpstr>Roboto Light</vt:lpstr>
      <vt:lpstr>Roboto Regular</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Andrea Franco</cp:lastModifiedBy>
  <cp:revision>19</cp:revision>
  <dcterms:modified xsi:type="dcterms:W3CDTF">2020-12-08T15:03:43Z</dcterms:modified>
</cp:coreProperties>
</file>