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49" r:id="rId2"/>
    <p:sldMasterId id="2147483767" r:id="rId3"/>
    <p:sldMasterId id="2147483784"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D0D"/>
    <a:srgbClr val="058BAB"/>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84758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0379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545223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7557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660402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4243592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198677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85447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420308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E25D4108-9367-4E73-9C17-D319B35EECF2}"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043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33642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367717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407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175928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00C624-0A1B-4162-8A9C-1A5B79F5DB4A}" type="datetimeFigureOut">
              <a:rPr lang="es-MX" smtClean="0"/>
              <a:t>18/05/2018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25D4108-9367-4E73-9C17-D319B35EECF2}"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61926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700C624-0A1B-4162-8A9C-1A5B79F5DB4A}" type="datetimeFigureOut">
              <a:rPr lang="es-MX" smtClean="0"/>
              <a:t>18/05/2018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25D4108-9367-4E73-9C17-D319B35EECF2}"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739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0C624-0A1B-4162-8A9C-1A5B79F5DB4A}" type="datetimeFigureOut">
              <a:rPr lang="es-MX" smtClean="0"/>
              <a:t>18/05/2018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8276467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655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247897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503409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9696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33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788057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9168355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5387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5547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342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41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8903945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921140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552091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41658822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00C624-0A1B-4162-8A9C-1A5B79F5DB4A}" type="datetimeFigureOut">
              <a:rPr lang="es-MX" smtClean="0"/>
              <a:t>18/05/2018</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20074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331188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700C624-0A1B-4162-8A9C-1A5B79F5DB4A}" type="datetimeFigureOut">
              <a:rPr lang="es-MX" smtClean="0"/>
              <a:t>18/05/2018</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1382359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0C624-0A1B-4162-8A9C-1A5B79F5DB4A}" type="datetimeFigureOut">
              <a:rPr lang="es-MX" smtClean="0"/>
              <a:t>18/05/2018</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4506248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6355210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3631532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692425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5D4108-9367-4E73-9C17-D319B35EECF2}"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92757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7475930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5D4108-9367-4E73-9C17-D319B35EECF2}"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8434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3468209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12479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00C624-0A1B-4162-8A9C-1A5B79F5DB4A}" type="datetimeFigureOut">
              <a:rPr lang="es-MX" smtClean="0"/>
              <a:t>18/05/2018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297831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7776354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7041877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42510821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8748152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3195759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00C624-0A1B-4162-8A9C-1A5B79F5DB4A}" type="datetimeFigureOut">
              <a:rPr lang="es-MX" smtClean="0"/>
              <a:t>18/05/2018</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1054779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700C624-0A1B-4162-8A9C-1A5B79F5DB4A}" type="datetimeFigureOut">
              <a:rPr lang="es-MX" smtClean="0"/>
              <a:t>18/05/2018</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4942542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0C624-0A1B-4162-8A9C-1A5B79F5DB4A}" type="datetimeFigureOut">
              <a:rPr lang="es-MX" smtClean="0"/>
              <a:t>18/05/2018</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1387184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2163384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56090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4289949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40643067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5D4108-9367-4E73-9C17-D319B35EECF2}"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25933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519361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5D4108-9367-4E73-9C17-D319B35EECF2}"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72572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9547877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2250948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21765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2018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43679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00C624-0A1B-4162-8A9C-1A5B79F5DB4A}" type="datetimeFigureOut">
              <a:rPr lang="es-MX" smtClean="0"/>
              <a:t>18/05/2018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5D4108-9367-4E73-9C17-D319B35EECF2}" type="slidenum">
              <a:rPr lang="es-MX" smtClean="0"/>
              <a:t>‹Nº›</a:t>
            </a:fld>
            <a:endParaRPr lang="es-MX"/>
          </a:p>
        </p:txBody>
      </p:sp>
    </p:spTree>
    <p:extLst>
      <p:ext uri="{BB962C8B-B14F-4D97-AF65-F5344CB8AC3E}">
        <p14:creationId xmlns:p14="http://schemas.microsoft.com/office/powerpoint/2010/main" val="364962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00C624-0A1B-4162-8A9C-1A5B79F5DB4A}" type="datetimeFigureOut">
              <a:rPr lang="es-MX" smtClean="0"/>
              <a:t>18/05/2018</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5D4108-9367-4E73-9C17-D319B35EECF2}" type="slidenum">
              <a:rPr lang="es-MX" smtClean="0"/>
              <a:t>‹Nº›</a:t>
            </a:fld>
            <a:endParaRPr lang="es-MX"/>
          </a:p>
        </p:txBody>
      </p:sp>
    </p:spTree>
    <p:extLst>
      <p:ext uri="{BB962C8B-B14F-4D97-AF65-F5344CB8AC3E}">
        <p14:creationId xmlns:p14="http://schemas.microsoft.com/office/powerpoint/2010/main" val="2865327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00C624-0A1B-4162-8A9C-1A5B79F5DB4A}" type="datetimeFigureOut">
              <a:rPr lang="es-MX" smtClean="0"/>
              <a:t>18/05/2018</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5D4108-9367-4E73-9C17-D319B35EECF2}" type="slidenum">
              <a:rPr lang="es-MX" smtClean="0"/>
              <a:t>‹Nº›</a:t>
            </a:fld>
            <a:endParaRPr lang="es-MX"/>
          </a:p>
        </p:txBody>
      </p:sp>
    </p:spTree>
    <p:extLst>
      <p:ext uri="{BB962C8B-B14F-4D97-AF65-F5344CB8AC3E}">
        <p14:creationId xmlns:p14="http://schemas.microsoft.com/office/powerpoint/2010/main" val="95922809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00C624-0A1B-4162-8A9C-1A5B79F5DB4A}" type="datetimeFigureOut">
              <a:rPr lang="es-MX" smtClean="0"/>
              <a:t>18/05/2018</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5D4108-9367-4E73-9C17-D319B35EECF2}" type="slidenum">
              <a:rPr lang="es-MX" smtClean="0"/>
              <a:t>‹Nº›</a:t>
            </a:fld>
            <a:endParaRPr lang="es-MX"/>
          </a:p>
        </p:txBody>
      </p:sp>
    </p:spTree>
    <p:extLst>
      <p:ext uri="{BB962C8B-B14F-4D97-AF65-F5344CB8AC3E}">
        <p14:creationId xmlns:p14="http://schemas.microsoft.com/office/powerpoint/2010/main" val="69640170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00C624-0A1B-4162-8A9C-1A5B79F5DB4A}" type="datetimeFigureOut">
              <a:rPr lang="es-MX" smtClean="0"/>
              <a:t>18/05/2018</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5D4108-9367-4E73-9C17-D319B35EECF2}" type="slidenum">
              <a:rPr lang="es-MX" smtClean="0"/>
              <a:t>‹Nº›</a:t>
            </a:fld>
            <a:endParaRPr lang="es-MX"/>
          </a:p>
        </p:txBody>
      </p:sp>
    </p:spTree>
    <p:extLst>
      <p:ext uri="{BB962C8B-B14F-4D97-AF65-F5344CB8AC3E}">
        <p14:creationId xmlns:p14="http://schemas.microsoft.com/office/powerpoint/2010/main" val="3181146333"/>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
            <a:ext cx="9144000" cy="6682812"/>
          </a:xfrm>
        </p:spPr>
        <p:txBody>
          <a:bodyPr>
            <a:normAutofit fontScale="90000"/>
          </a:bodyPr>
          <a:lstStyle/>
          <a:p>
            <a:r>
              <a:rPr lang="es-MX" sz="3100" dirty="0" smtClean="0"/>
              <a:t>Colegio </a:t>
            </a:r>
            <a:r>
              <a:rPr lang="es-MX" sz="3100" dirty="0"/>
              <a:t>Nacional de Educación </a:t>
            </a:r>
            <a:r>
              <a:rPr lang="es-MX" sz="3100" dirty="0" err="1" smtClean="0"/>
              <a:t>ProfesioTécnica</a:t>
            </a:r>
            <a:r>
              <a:rPr lang="es-MX" sz="3100" dirty="0" smtClean="0"/>
              <a:t>.</a:t>
            </a:r>
            <a:br>
              <a:rPr lang="es-MX" sz="3100" dirty="0" smtClean="0"/>
            </a:br>
            <a:r>
              <a:rPr lang="es-MX" sz="3100" dirty="0" smtClean="0"/>
              <a:t>Lic. Jesús Martínez Ross –  Plantel </a:t>
            </a:r>
            <a:r>
              <a:rPr lang="es-MX" sz="3100" dirty="0" err="1" smtClean="0"/>
              <a:t>Chetumal.nal</a:t>
            </a:r>
            <a:r>
              <a:rPr lang="es-MX" dirty="0" smtClean="0"/>
              <a:t/>
            </a:r>
            <a:br>
              <a:rPr lang="es-MX" dirty="0" smtClean="0"/>
            </a:br>
            <a:r>
              <a:rPr lang="es-MX" dirty="0" smtClean="0"/>
              <a:t/>
            </a:r>
            <a:br>
              <a:rPr lang="es-MX" dirty="0" smtClean="0"/>
            </a:br>
            <a:r>
              <a:rPr lang="es-MX" sz="3200" dirty="0" smtClean="0"/>
              <a:t>Materia</a:t>
            </a:r>
            <a:r>
              <a:rPr lang="es-MX" sz="3200" dirty="0"/>
              <a:t>: Uso de herramientas para aplicaciones web.</a:t>
            </a:r>
            <a:br>
              <a:rPr lang="es-MX" sz="3200" dirty="0"/>
            </a:br>
            <a:r>
              <a:rPr lang="es-MX" sz="3200" dirty="0"/>
              <a:t>Profesor: Adrián </a:t>
            </a:r>
            <a:r>
              <a:rPr lang="es-MX" sz="3200" dirty="0" err="1"/>
              <a:t>Gamael</a:t>
            </a:r>
            <a:r>
              <a:rPr lang="es-MX" sz="3200" dirty="0"/>
              <a:t> Trejo </a:t>
            </a:r>
            <a:r>
              <a:rPr lang="es-MX" sz="3200" dirty="0" err="1"/>
              <a:t>Uco</a:t>
            </a:r>
            <a:r>
              <a:rPr lang="es-MX" sz="3200" dirty="0" smtClean="0"/>
              <a:t>.</a:t>
            </a:r>
            <a:br>
              <a:rPr lang="es-MX" sz="3200" dirty="0" smtClean="0"/>
            </a:br>
            <a:r>
              <a:rPr lang="es-MX" sz="3200" dirty="0" smtClean="0"/>
              <a:t/>
            </a:r>
            <a:br>
              <a:rPr lang="es-MX" sz="3200" dirty="0" smtClean="0"/>
            </a:br>
            <a:r>
              <a:rPr lang="es-MX" sz="3200" dirty="0" smtClean="0"/>
              <a:t>Alumnos</a:t>
            </a:r>
            <a:r>
              <a:rPr lang="es-MX" sz="3200" dirty="0"/>
              <a:t>:</a:t>
            </a:r>
            <a:br>
              <a:rPr lang="es-MX" sz="3200" dirty="0"/>
            </a:br>
            <a:r>
              <a:rPr lang="es-MX" sz="3200" dirty="0" err="1"/>
              <a:t>Heidy</a:t>
            </a:r>
            <a:r>
              <a:rPr lang="es-MX" sz="3200" dirty="0"/>
              <a:t> Mariana </a:t>
            </a:r>
            <a:r>
              <a:rPr lang="es-MX" sz="3200" dirty="0" err="1"/>
              <a:t>Mex</a:t>
            </a:r>
            <a:r>
              <a:rPr lang="es-MX" sz="3200" dirty="0"/>
              <a:t> May</a:t>
            </a:r>
            <a:br>
              <a:rPr lang="es-MX" sz="3200" dirty="0"/>
            </a:br>
            <a:r>
              <a:rPr lang="es-MX" sz="3200" dirty="0"/>
              <a:t>Diego Alexis Ruiz Cal</a:t>
            </a:r>
            <a:br>
              <a:rPr lang="es-MX" sz="3200" dirty="0"/>
            </a:br>
            <a:r>
              <a:rPr lang="es-MX" sz="3200" dirty="0"/>
              <a:t>Andrea Joanna </a:t>
            </a:r>
            <a:r>
              <a:rPr lang="es-MX" sz="3200" dirty="0" err="1"/>
              <a:t>Gongora</a:t>
            </a:r>
            <a:r>
              <a:rPr lang="es-MX" sz="3200" dirty="0"/>
              <a:t> Guerrero</a:t>
            </a:r>
            <a:br>
              <a:rPr lang="es-MX" sz="3200" dirty="0"/>
            </a:br>
            <a:r>
              <a:rPr lang="es-MX" sz="3200" dirty="0"/>
              <a:t/>
            </a:r>
            <a:br>
              <a:rPr lang="es-MX" sz="3200" dirty="0"/>
            </a:br>
            <a:endParaRPr lang="es-MX" sz="3200" dirty="0"/>
          </a:p>
        </p:txBody>
      </p:sp>
    </p:spTree>
    <p:extLst>
      <p:ext uri="{BB962C8B-B14F-4D97-AF65-F5344CB8AC3E}">
        <p14:creationId xmlns:p14="http://schemas.microsoft.com/office/powerpoint/2010/main" val="188696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 Introducción</a:t>
            </a:r>
            <a:r>
              <a:rPr lang="es-MX" dirty="0"/>
              <a:t>.</a:t>
            </a:r>
            <a:br>
              <a:rPr lang="es-MX" dirty="0"/>
            </a:br>
            <a:endParaRPr lang="es-MX" dirty="0"/>
          </a:p>
        </p:txBody>
      </p:sp>
      <p:sp>
        <p:nvSpPr>
          <p:cNvPr id="3" name="Marcador de contenido 2"/>
          <p:cNvSpPr>
            <a:spLocks noGrp="1"/>
          </p:cNvSpPr>
          <p:nvPr>
            <p:ph idx="1"/>
          </p:nvPr>
        </p:nvSpPr>
        <p:spPr/>
        <p:txBody>
          <a:bodyPr>
            <a:normAutofit/>
          </a:bodyPr>
          <a:lstStyle/>
          <a:p>
            <a:r>
              <a:rPr lang="es-MX" sz="3200" dirty="0"/>
              <a:t>Se va a hablar de uno de los animales </a:t>
            </a:r>
            <a:r>
              <a:rPr lang="es-MX" sz="3200" dirty="0" err="1"/>
              <a:t>domesticos</a:t>
            </a:r>
            <a:r>
              <a:rPr lang="es-MX" sz="3200" dirty="0"/>
              <a:t> mas conocidos en el mundo después del mejor amigo del hombre, los gatos. Mas enfocado en su cuidado y como prepararse para su llegada</a:t>
            </a:r>
          </a:p>
          <a:p>
            <a:endParaRPr lang="es-MX" sz="3200" dirty="0"/>
          </a:p>
        </p:txBody>
      </p:sp>
    </p:spTree>
    <p:extLst>
      <p:ext uri="{BB962C8B-B14F-4D97-AF65-F5344CB8AC3E}">
        <p14:creationId xmlns:p14="http://schemas.microsoft.com/office/powerpoint/2010/main" val="2899676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Planteamiento del problema.</a:t>
            </a:r>
            <a:br>
              <a:rPr lang="es-MX" dirty="0"/>
            </a:br>
            <a:endParaRPr lang="es-MX" dirty="0"/>
          </a:p>
        </p:txBody>
      </p:sp>
      <p:sp>
        <p:nvSpPr>
          <p:cNvPr id="3" name="Marcador de contenido 2"/>
          <p:cNvSpPr>
            <a:spLocks noGrp="1"/>
          </p:cNvSpPr>
          <p:nvPr>
            <p:ph idx="1"/>
          </p:nvPr>
        </p:nvSpPr>
        <p:spPr/>
        <p:txBody>
          <a:bodyPr/>
          <a:lstStyle/>
          <a:p>
            <a:r>
              <a:rPr lang="es-MX" sz="2800" dirty="0"/>
              <a:t>Muchas personas piensan o están por recibir un gato en sus hogares y no sabe que es lo que hay que esperar ante su llegada y como prepararse, </a:t>
            </a:r>
            <a:r>
              <a:rPr lang="es-MX" sz="2800" dirty="0" err="1"/>
              <a:t>asi</a:t>
            </a:r>
            <a:r>
              <a:rPr lang="es-MX" sz="2800" dirty="0"/>
              <a:t> que este proyecto esta enfocado a las personas que quieren saber como prepararse para tener un </a:t>
            </a:r>
            <a:r>
              <a:rPr lang="es-MX" sz="2800" dirty="0" err="1"/>
              <a:t>gsto</a:t>
            </a:r>
            <a:r>
              <a:rPr lang="es-MX" sz="2800" dirty="0"/>
              <a:t> y otras cosas mas de estos felinos</a:t>
            </a:r>
            <a:r>
              <a:rPr lang="es-MX" dirty="0"/>
              <a:t>.</a:t>
            </a:r>
          </a:p>
        </p:txBody>
      </p:sp>
    </p:spTree>
    <p:extLst>
      <p:ext uri="{BB962C8B-B14F-4D97-AF65-F5344CB8AC3E}">
        <p14:creationId xmlns:p14="http://schemas.microsoft.com/office/powerpoint/2010/main" val="3796736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Definición </a:t>
            </a:r>
            <a:r>
              <a:rPr lang="es-MX" dirty="0"/>
              <a:t>del objetivo.</a:t>
            </a:r>
            <a:br>
              <a:rPr lang="es-MX" dirty="0"/>
            </a:br>
            <a:endParaRPr lang="es-MX" dirty="0"/>
          </a:p>
        </p:txBody>
      </p:sp>
      <p:sp>
        <p:nvSpPr>
          <p:cNvPr id="3" name="Marcador de contenido 2"/>
          <p:cNvSpPr>
            <a:spLocks noGrp="1"/>
          </p:cNvSpPr>
          <p:nvPr>
            <p:ph idx="1"/>
          </p:nvPr>
        </p:nvSpPr>
        <p:spPr/>
        <p:txBody>
          <a:bodyPr/>
          <a:lstStyle/>
          <a:p>
            <a:r>
              <a:rPr lang="es-MX" dirty="0"/>
              <a:t> </a:t>
            </a:r>
          </a:p>
          <a:p>
            <a:r>
              <a:rPr lang="es-MX" sz="3200" dirty="0"/>
              <a:t>Nuestro objetivo es enseñar a las personas interesadas en tener un gato en casa a prepararse y que esperar una vez este instalado en sus hogares, cuidados básicos, entre otras cosas.</a:t>
            </a:r>
          </a:p>
        </p:txBody>
      </p:sp>
    </p:spTree>
    <p:extLst>
      <p:ext uri="{BB962C8B-B14F-4D97-AF65-F5344CB8AC3E}">
        <p14:creationId xmlns:p14="http://schemas.microsoft.com/office/powerpoint/2010/main" val="186527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pPr>
              <a:spcAft>
                <a:spcPts val="0"/>
              </a:spcAft>
            </a:pPr>
            <a:r>
              <a:rPr lang="es-MX" kern="1400" spc="-50" dirty="0" smtClean="0">
                <a:effectLst>
                  <a:glow rad="228600">
                    <a:schemeClr val="accent6">
                      <a:satMod val="175000"/>
                      <a:alpha val="40000"/>
                    </a:schemeClr>
                  </a:glow>
                </a:effectLst>
                <a:latin typeface="Arial" panose="020B0604020202020204" pitchFamily="34" charset="0"/>
                <a:ea typeface="Times New Roman" panose="02020603050405020304" pitchFamily="18" charset="0"/>
                <a:cs typeface="Times New Roman" panose="02020603050405020304" pitchFamily="18" charset="0"/>
              </a:rPr>
              <a:t>               </a:t>
            </a:r>
            <a:r>
              <a:rPr lang="es-MX" kern="1400" spc="-50" dirty="0" smtClean="0">
                <a:solidFill>
                  <a:schemeClr val="bg1">
                    <a:lumMod val="95000"/>
                    <a:lumOff val="5000"/>
                  </a:schemeClr>
                </a:solidFill>
                <a:effectLst>
                  <a:glow rad="228600">
                    <a:schemeClr val="accent6">
                      <a:satMod val="175000"/>
                      <a:alpha val="40000"/>
                    </a:schemeClr>
                  </a:glow>
                </a:effectLst>
                <a:latin typeface="Arial" panose="020B0604020202020204" pitchFamily="34" charset="0"/>
                <a:ea typeface="Times New Roman" panose="02020603050405020304" pitchFamily="18" charset="0"/>
                <a:cs typeface="Times New Roman" panose="02020603050405020304" pitchFamily="18" charset="0"/>
              </a:rPr>
              <a:t>Definición </a:t>
            </a:r>
            <a:r>
              <a:rPr lang="es-MX" kern="1400" spc="-50" dirty="0">
                <a:solidFill>
                  <a:schemeClr val="bg1">
                    <a:lumMod val="95000"/>
                    <a:lumOff val="5000"/>
                  </a:schemeClr>
                </a:solidFill>
                <a:effectLst>
                  <a:glow rad="228600">
                    <a:schemeClr val="accent6">
                      <a:satMod val="175000"/>
                      <a:alpha val="40000"/>
                    </a:schemeClr>
                  </a:glow>
                </a:effectLst>
                <a:latin typeface="Arial" panose="020B0604020202020204" pitchFamily="34" charset="0"/>
                <a:ea typeface="Times New Roman" panose="02020603050405020304" pitchFamily="18" charset="0"/>
                <a:cs typeface="Times New Roman" panose="02020603050405020304" pitchFamily="18" charset="0"/>
              </a:rPr>
              <a:t>de audiencia.</a:t>
            </a:r>
            <a:br>
              <a:rPr lang="es-MX" kern="1400" spc="-50" dirty="0">
                <a:solidFill>
                  <a:schemeClr val="bg1">
                    <a:lumMod val="95000"/>
                    <a:lumOff val="5000"/>
                  </a:schemeClr>
                </a:solidFill>
                <a:effectLst>
                  <a:glow rad="228600">
                    <a:schemeClr val="accent6">
                      <a:satMod val="175000"/>
                      <a:alpha val="40000"/>
                    </a:schemeClr>
                  </a:glow>
                </a:effectLst>
                <a:latin typeface="Arial" panose="020B0604020202020204" pitchFamily="34" charset="0"/>
                <a:ea typeface="Times New Roman" panose="02020603050405020304" pitchFamily="18" charset="0"/>
                <a:cs typeface="Times New Roman" panose="02020603050405020304" pitchFamily="18" charset="0"/>
              </a:rPr>
            </a:br>
            <a:endParaRPr lang="es-MX" dirty="0">
              <a:solidFill>
                <a:schemeClr val="bg1">
                  <a:lumMod val="95000"/>
                  <a:lumOff val="5000"/>
                </a:schemeClr>
              </a:solidFill>
              <a:effectLst>
                <a:glow rad="228600">
                  <a:schemeClr val="accent6">
                    <a:satMod val="175000"/>
                    <a:alpha val="40000"/>
                  </a:schemeClr>
                </a:glow>
              </a:effectLst>
            </a:endParaRPr>
          </a:p>
        </p:txBody>
      </p:sp>
      <p:sp>
        <p:nvSpPr>
          <p:cNvPr id="3" name="Marcador de contenido 2"/>
          <p:cNvSpPr>
            <a:spLocks noGrp="1"/>
          </p:cNvSpPr>
          <p:nvPr>
            <p:ph idx="1"/>
          </p:nvPr>
        </p:nvSpPr>
        <p:spPr>
          <a:xfrm>
            <a:off x="1836737" y="1990725"/>
            <a:ext cx="8915400" cy="3777622"/>
          </a:xfrm>
          <a:noFill/>
        </p:spPr>
        <p:txBody>
          <a:bodyPr/>
          <a:lstStyle/>
          <a:p>
            <a:r>
              <a:rPr lang="es-MX" sz="3200" dirty="0">
                <a:solidFill>
                  <a:srgbClr val="FF0D0D"/>
                </a:solidFill>
                <a:effectLst>
                  <a:glow rad="228600">
                    <a:schemeClr val="accent6">
                      <a:satMod val="175000"/>
                    </a:schemeClr>
                  </a:glow>
                </a:effectLst>
              </a:rPr>
              <a:t>La pagina esta dirigida a las personas que están interesadas en tener un felino en casa, sean niños, adolescentes, adultos o ancianos. Mientras tenga las ganas de tener un gato en casa esta pagina estará </a:t>
            </a:r>
            <a:r>
              <a:rPr lang="es-MX" sz="3200" dirty="0" err="1">
                <a:solidFill>
                  <a:srgbClr val="FF0D0D"/>
                </a:solidFill>
                <a:effectLst>
                  <a:glow rad="228600">
                    <a:schemeClr val="accent6">
                      <a:satMod val="175000"/>
                    </a:schemeClr>
                  </a:glow>
                </a:effectLst>
              </a:rPr>
              <a:t>diriguida</a:t>
            </a:r>
            <a:r>
              <a:rPr lang="es-MX" sz="3200" dirty="0">
                <a:solidFill>
                  <a:srgbClr val="FF0D0D"/>
                </a:solidFill>
                <a:effectLst>
                  <a:glow rad="228600">
                    <a:schemeClr val="accent6">
                      <a:satMod val="175000"/>
                    </a:schemeClr>
                  </a:glow>
                </a:effectLst>
              </a:rPr>
              <a:t> a ellos.</a:t>
            </a:r>
          </a:p>
          <a:p>
            <a:endParaRPr lang="es-MX" dirty="0">
              <a:solidFill>
                <a:srgbClr val="FF0D0D"/>
              </a:solidFill>
            </a:endParaRPr>
          </a:p>
        </p:txBody>
      </p:sp>
    </p:spTree>
    <p:extLst>
      <p:ext uri="{BB962C8B-B14F-4D97-AF65-F5344CB8AC3E}">
        <p14:creationId xmlns:p14="http://schemas.microsoft.com/office/powerpoint/2010/main" val="3372927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t>
            </a:r>
            <a:r>
              <a:rPr lang="es-MX" dirty="0" smtClean="0">
                <a:solidFill>
                  <a:schemeClr val="bg1">
                    <a:lumMod val="95000"/>
                    <a:lumOff val="5000"/>
                  </a:schemeClr>
                </a:solidFill>
              </a:rPr>
              <a:t>Definición </a:t>
            </a:r>
            <a:r>
              <a:rPr lang="es-MX" dirty="0">
                <a:solidFill>
                  <a:schemeClr val="bg1">
                    <a:lumMod val="95000"/>
                    <a:lumOff val="5000"/>
                  </a:schemeClr>
                </a:solidFill>
              </a:rPr>
              <a:t>de contenido.</a:t>
            </a:r>
            <a:br>
              <a:rPr lang="es-MX" dirty="0">
                <a:solidFill>
                  <a:schemeClr val="bg1">
                    <a:lumMod val="95000"/>
                    <a:lumOff val="5000"/>
                  </a:schemeClr>
                </a:solidFill>
              </a:rPr>
            </a:br>
            <a:endParaRPr lang="es-MX" dirty="0">
              <a:solidFill>
                <a:schemeClr val="bg1">
                  <a:lumMod val="95000"/>
                  <a:lumOff val="5000"/>
                </a:schemeClr>
              </a:solidFill>
            </a:endParaRPr>
          </a:p>
        </p:txBody>
      </p:sp>
      <p:sp>
        <p:nvSpPr>
          <p:cNvPr id="3" name="Marcador de contenido 2"/>
          <p:cNvSpPr>
            <a:spLocks noGrp="1"/>
          </p:cNvSpPr>
          <p:nvPr>
            <p:ph idx="1"/>
          </p:nvPr>
        </p:nvSpPr>
        <p:spPr/>
        <p:txBody>
          <a:bodyPr>
            <a:normAutofit/>
          </a:bodyPr>
          <a:lstStyle/>
          <a:p>
            <a:r>
              <a:rPr lang="es-MX" sz="2400" dirty="0">
                <a:solidFill>
                  <a:srgbClr val="FF0D0D"/>
                </a:solidFill>
                <a:effectLst>
                  <a:glow rad="127000">
                    <a:schemeClr val="accent1">
                      <a:alpha val="94000"/>
                    </a:schemeClr>
                  </a:glow>
                </a:effectLst>
              </a:rPr>
              <a:t>El contenido se basara en:</a:t>
            </a:r>
          </a:p>
          <a:p>
            <a:pPr lvl="0"/>
            <a:r>
              <a:rPr lang="es-MX" sz="2400" dirty="0">
                <a:solidFill>
                  <a:srgbClr val="FF0D0D"/>
                </a:solidFill>
                <a:effectLst>
                  <a:glow rad="127000">
                    <a:schemeClr val="accent1">
                      <a:alpha val="94000"/>
                    </a:schemeClr>
                  </a:glow>
                </a:effectLst>
              </a:rPr>
              <a:t>La pagina principal que tendrá información básica de los felinos y tipos de gatos en hogares</a:t>
            </a:r>
          </a:p>
          <a:p>
            <a:pPr lvl="0"/>
            <a:r>
              <a:rPr lang="es-MX" sz="2400" dirty="0">
                <a:solidFill>
                  <a:srgbClr val="FF0D0D"/>
                </a:solidFill>
                <a:effectLst>
                  <a:glow rad="127000">
                    <a:schemeClr val="accent1">
                      <a:alpha val="94000"/>
                    </a:schemeClr>
                  </a:glow>
                </a:effectLst>
              </a:rPr>
              <a:t>La galería, donde se podrán encontrar imágenes de gatos</a:t>
            </a:r>
          </a:p>
          <a:p>
            <a:pPr lvl="0"/>
            <a:r>
              <a:rPr lang="es-MX" sz="2400" dirty="0">
                <a:solidFill>
                  <a:srgbClr val="FF0D0D"/>
                </a:solidFill>
                <a:effectLst>
                  <a:glow rad="127000">
                    <a:schemeClr val="accent1">
                      <a:alpha val="94000"/>
                    </a:schemeClr>
                  </a:glow>
                </a:effectLst>
              </a:rPr>
              <a:t>Una pagina que explica como prepararse para tener un gato en casa</a:t>
            </a:r>
          </a:p>
          <a:p>
            <a:pPr lvl="0"/>
            <a:r>
              <a:rPr lang="es-MX" sz="2400" dirty="0">
                <a:solidFill>
                  <a:srgbClr val="FF0D0D"/>
                </a:solidFill>
                <a:effectLst>
                  <a:glow rad="127000">
                    <a:schemeClr val="accent1">
                      <a:alpha val="94000"/>
                    </a:schemeClr>
                  </a:glow>
                </a:effectLst>
              </a:rPr>
              <a:t>Como bañar a tu gato</a:t>
            </a:r>
          </a:p>
          <a:p>
            <a:endParaRPr lang="es-MX" sz="2400" dirty="0">
              <a:effectLst>
                <a:glow rad="127000">
                  <a:schemeClr val="accent1">
                    <a:alpha val="94000"/>
                  </a:schemeClr>
                </a:glow>
              </a:effectLst>
            </a:endParaRPr>
          </a:p>
        </p:txBody>
      </p:sp>
    </p:spTree>
    <p:extLst>
      <p:ext uri="{BB962C8B-B14F-4D97-AF65-F5344CB8AC3E}">
        <p14:creationId xmlns:p14="http://schemas.microsoft.com/office/powerpoint/2010/main" val="3086230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9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Marco </a:t>
            </a:r>
            <a:r>
              <a:rPr lang="es-MX" dirty="0"/>
              <a:t>teórico</a:t>
            </a:r>
          </a:p>
        </p:txBody>
      </p:sp>
      <p:sp>
        <p:nvSpPr>
          <p:cNvPr id="3" name="Marcador de contenido 2"/>
          <p:cNvSpPr>
            <a:spLocks noGrp="1"/>
          </p:cNvSpPr>
          <p:nvPr>
            <p:ph idx="1"/>
          </p:nvPr>
        </p:nvSpPr>
        <p:spPr>
          <a:xfrm>
            <a:off x="2589212" y="2133599"/>
            <a:ext cx="8915400" cy="4463753"/>
          </a:xfrm>
        </p:spPr>
        <p:txBody>
          <a:bodyPr>
            <a:normAutofit fontScale="92500" lnSpcReduction="20000"/>
          </a:bodyPr>
          <a:lstStyle/>
          <a:p>
            <a:r>
              <a:rPr lang="es-MX" dirty="0"/>
              <a:t> </a:t>
            </a:r>
          </a:p>
          <a:p>
            <a:r>
              <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rPr>
              <a:t>Los felinos son una excelente compañía para las personas que no esperan que su comportamiento se parezca al de un perro, pues tienen características muy diferentes.</a:t>
            </a:r>
          </a:p>
          <a:p>
            <a:r>
              <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rPr>
              <a:t> </a:t>
            </a:r>
          </a:p>
          <a:p>
            <a:r>
              <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rPr>
              <a:t>Para tener un gato en casa lo primero que tienes que saber es que no saltará encima de ti ni moverá su cola cuando llegues del trabajo. Si esperas eso, busca un perro.</a:t>
            </a:r>
          </a:p>
          <a:p>
            <a:r>
              <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rPr>
              <a:t> </a:t>
            </a:r>
          </a:p>
          <a:p>
            <a:r>
              <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rPr>
              <a:t>Las muestras de cariño del gato son diferentes. Él pasará entre nuestras piernas muy lentamente, como muestra de cariño hacia nosotros.</a:t>
            </a:r>
          </a:p>
          <a:p>
            <a:r>
              <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rPr>
              <a:t> </a:t>
            </a:r>
          </a:p>
          <a:p>
            <a:r>
              <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rPr>
              <a:t>Aunque es verdad que los gatos son independientes, esto no quiere decir que no necesiten de tu amor y cuidado. Lo mismo que todos los animales, los mininos necesitan que les dediques tiempo y les demuestres tu afecto.</a:t>
            </a:r>
            <a:br>
              <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rPr>
            </a:br>
            <a:endParaRPr lang="es-MX" dirty="0">
              <a:solidFill>
                <a:srgbClr val="FFFF00"/>
              </a:solidFill>
              <a:effectLst>
                <a:glow rad="1727200">
                  <a:schemeClr val="accent6">
                    <a:satMod val="175000"/>
                    <a:alpha val="24000"/>
                  </a:schemeClr>
                </a:glow>
                <a:outerShdw blurRad="75057" dist="38100" dir="5400000" sy="-20000" rotWithShape="0">
                  <a:prstClr val="black">
                    <a:alpha val="25000"/>
                  </a:prstClr>
                </a:outerShdw>
              </a:effectLst>
            </a:endParaRPr>
          </a:p>
          <a:p>
            <a:endParaRPr lang="es-MX" dirty="0"/>
          </a:p>
        </p:txBody>
      </p:sp>
    </p:spTree>
    <p:extLst>
      <p:ext uri="{BB962C8B-B14F-4D97-AF65-F5344CB8AC3E}">
        <p14:creationId xmlns:p14="http://schemas.microsoft.com/office/powerpoint/2010/main" val="1529251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Mapa </a:t>
            </a:r>
            <a:r>
              <a:rPr lang="es-MX" dirty="0"/>
              <a:t>del sitio.</a:t>
            </a:r>
            <a:br>
              <a:rPr lang="es-MX" dirty="0"/>
            </a:b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926" y="1466850"/>
            <a:ext cx="7800974" cy="4743450"/>
          </a:xfrm>
        </p:spPr>
      </p:pic>
    </p:spTree>
    <p:extLst>
      <p:ext uri="{BB962C8B-B14F-4D97-AF65-F5344CB8AC3E}">
        <p14:creationId xmlns:p14="http://schemas.microsoft.com/office/powerpoint/2010/main" val="4117998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300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669125" y="219075"/>
            <a:ext cx="8911687" cy="1276350"/>
          </a:xfrm>
          <a:pattFill prst="pct90">
            <a:fgClr>
              <a:srgbClr val="FF0000"/>
            </a:fgClr>
            <a:bgClr>
              <a:schemeClr val="bg1"/>
            </a:bgClr>
          </a:pattFill>
        </p:spPr>
        <p:txBody>
          <a:bodyPr/>
          <a:lstStyle/>
          <a:p>
            <a:r>
              <a:rPr lang="es-MX" b="1" dirty="0" smtClean="0"/>
              <a:t>                    Conclusiones</a:t>
            </a:r>
            <a:r>
              <a:rPr lang="es-MX" dirty="0"/>
              <a:t>.</a:t>
            </a:r>
          </a:p>
        </p:txBody>
      </p:sp>
      <p:sp>
        <p:nvSpPr>
          <p:cNvPr id="3" name="Marcador de contenido 2"/>
          <p:cNvSpPr>
            <a:spLocks noGrp="1"/>
          </p:cNvSpPr>
          <p:nvPr>
            <p:ph idx="1"/>
          </p:nvPr>
        </p:nvSpPr>
        <p:spPr>
          <a:xfrm>
            <a:off x="1884362" y="1647825"/>
            <a:ext cx="8915400" cy="3777622"/>
          </a:xfrm>
        </p:spPr>
        <p:txBody>
          <a:bodyPr/>
          <a:lstStyle/>
          <a:p>
            <a:pPr lvl="0"/>
            <a:r>
              <a:rPr lang="es-MX" sz="2000" dirty="0" err="1"/>
              <a:t>Heidy</a:t>
            </a:r>
            <a:r>
              <a:rPr lang="es-MX" sz="2000" dirty="0"/>
              <a:t> </a:t>
            </a:r>
            <a:r>
              <a:rPr lang="es-MX" sz="2000" dirty="0" err="1"/>
              <a:t>Mex</a:t>
            </a:r>
            <a:r>
              <a:rPr lang="es-MX" sz="2000" dirty="0"/>
              <a:t>: La creación de este proyecto ha sido algo complicado pero no </a:t>
            </a:r>
            <a:r>
              <a:rPr lang="es-MX" sz="2000" dirty="0" err="1"/>
              <a:t>imposible,se</a:t>
            </a:r>
            <a:r>
              <a:rPr lang="es-MX" sz="2000" dirty="0"/>
              <a:t> hizo muy ameno hacer este proyecto por que es un tema que realmente me interesa</a:t>
            </a:r>
          </a:p>
          <a:p>
            <a:pPr lvl="0"/>
            <a:r>
              <a:rPr lang="es-MX" sz="2000" dirty="0"/>
              <a:t>Diego Ruiz: El trabajo fue algo difícil pero me dio gusto terminarlo en su gran mayoría, es un tema muy interesante y si me gustaría que la gente aprenda a tener un gato como compañía.</a:t>
            </a:r>
          </a:p>
          <a:p>
            <a:pPr lvl="0"/>
            <a:r>
              <a:rPr lang="es-MX" sz="2000" dirty="0"/>
              <a:t>Andrea </a:t>
            </a:r>
            <a:r>
              <a:rPr lang="es-MX" sz="2000" dirty="0" err="1"/>
              <a:t>Gongora</a:t>
            </a:r>
            <a:r>
              <a:rPr lang="es-MX" sz="2000" dirty="0"/>
              <a:t>: Realmente este proyecto me gusto mucho, por hablar de un tema que me gusta, tener el reto de usar todo lo que hemos aprendido a lo largo del semestre y hacer de esto un reto muy ameno.</a:t>
            </a:r>
          </a:p>
          <a:p>
            <a:endParaRPr lang="es-MX" dirty="0"/>
          </a:p>
        </p:txBody>
      </p:sp>
    </p:spTree>
    <p:extLst>
      <p:ext uri="{BB962C8B-B14F-4D97-AF65-F5344CB8AC3E}">
        <p14:creationId xmlns:p14="http://schemas.microsoft.com/office/powerpoint/2010/main" val="751615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1_Espiral">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Ion</Template>
  <TotalTime>36</TotalTime>
  <Words>333</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9</vt:i4>
      </vt:variant>
    </vt:vector>
  </HeadingPairs>
  <TitlesOfParts>
    <vt:vector size="18" baseType="lpstr">
      <vt:lpstr>Arial</vt:lpstr>
      <vt:lpstr>Century Gothic</vt:lpstr>
      <vt:lpstr>Garamond</vt:lpstr>
      <vt:lpstr>Times New Roman</vt:lpstr>
      <vt:lpstr>Wingdings 3</vt:lpstr>
      <vt:lpstr>Ion</vt:lpstr>
      <vt:lpstr>1_Orgánico</vt:lpstr>
      <vt:lpstr>Espiral</vt:lpstr>
      <vt:lpstr>1_Espiral</vt:lpstr>
      <vt:lpstr>Colegio Nacional de Educación ProfesioTécnica. Lic. Jesús Martínez Ross –  Plantel Chetumal.nal  Materia: Uso de herramientas para aplicaciones web. Profesor: Adrián Gamael Trejo Uco.  Alumnos: Heidy Mariana Mex May Diego Alexis Ruiz Cal Andrea Joanna Gongora Guerrero  </vt:lpstr>
      <vt:lpstr> Introducción. </vt:lpstr>
      <vt:lpstr>Planteamiento del problema. </vt:lpstr>
      <vt:lpstr>        Definición del objetivo. </vt:lpstr>
      <vt:lpstr>               Definición de audiencia. </vt:lpstr>
      <vt:lpstr>     Definición de contenido. </vt:lpstr>
      <vt:lpstr>                 Marco teórico</vt:lpstr>
      <vt:lpstr>                  Mapa del sitio. </vt:lpstr>
      <vt:lpstr>                    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Colegio Nacional de Educación ProfesioTécnica. Lic. Jesús Martínez Ross –  Plantel Chetumal.nal  Materia: Uso de herramientas para aplicaciones web. Profesor: Adrián Gamael Trejo Uco.  Alumnos: Heidy Mariana Mex May Diego Alexis Ruiz Cal Andrea Joanna Gongora Guerrero</dc:title>
  <dc:creator>jg</dc:creator>
  <cp:lastModifiedBy>jg</cp:lastModifiedBy>
  <cp:revision>6</cp:revision>
  <dcterms:created xsi:type="dcterms:W3CDTF">2018-05-18T14:21:28Z</dcterms:created>
  <dcterms:modified xsi:type="dcterms:W3CDTF">2018-05-18T16:13:29Z</dcterms:modified>
</cp:coreProperties>
</file>