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1" r:id="rId4"/>
    <p:sldMasterId id="2147483652" r:id="rId5"/>
    <p:sldMasterId id="214748365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3881437" y="8686800"/>
            <a:ext cx="2973387" cy="455612"/>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 name="Google Shape;4;n"/>
          <p:cNvSpPr/>
          <p:nvPr>
            <p:ph idx="2" type="sldImg"/>
          </p:nvPr>
        </p:nvSpPr>
        <p:spPr>
          <a:xfrm>
            <a:off x="381000" y="695325"/>
            <a:ext cx="6092825" cy="34274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 name="Google Shape;5;n"/>
          <p:cNvSpPr txBox="1"/>
          <p:nvPr>
            <p:ph idx="1" type="body"/>
          </p:nvPr>
        </p:nvSpPr>
        <p:spPr>
          <a:xfrm>
            <a:off x="685800" y="4343400"/>
            <a:ext cx="5484812" cy="41132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 name="Google Shape;6;n"/>
          <p:cNvSpPr txBox="1"/>
          <p:nvPr>
            <p:ph idx="3" type="hdr"/>
          </p:nvPr>
        </p:nvSpPr>
        <p:spPr>
          <a:xfrm>
            <a:off x="0" y="0"/>
            <a:ext cx="2973387" cy="455612"/>
          </a:xfrm>
          <a:prstGeom prst="rect">
            <a:avLst/>
          </a:prstGeom>
          <a:noFill/>
          <a:ln>
            <a:noFill/>
          </a:ln>
        </p:spPr>
        <p:txBody>
          <a:bodyPr anchorCtr="0" anchor="t" bIns="0" lIns="0" spcFirstLastPara="1" rIns="0" wrap="square" tIns="0">
            <a:noAutofit/>
          </a:bodyPr>
          <a:lstStyle>
            <a:lvl1pPr lvl="0" marR="0" rtl="0" algn="l">
              <a:lnSpc>
                <a:spcPct val="95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0" type="dt"/>
          </p:nvPr>
        </p:nvSpPr>
        <p:spPr>
          <a:xfrm>
            <a:off x="3881437" y="0"/>
            <a:ext cx="2973387" cy="455612"/>
          </a:xfrm>
          <a:prstGeom prst="rect">
            <a:avLst/>
          </a:prstGeom>
          <a:noFill/>
          <a:ln>
            <a:noFill/>
          </a:ln>
        </p:spPr>
        <p:txBody>
          <a:bodyPr anchorCtr="0" anchor="t" bIns="0" lIns="0" spcFirstLastPara="1" rIns="0" wrap="square" tIns="0">
            <a:noAutofit/>
          </a:bodyPr>
          <a:lstStyle>
            <a:lvl1pPr lvl="0" marR="0" rtl="0" algn="r">
              <a:lnSpc>
                <a:spcPct val="95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1" type="ftr"/>
          </p:nvPr>
        </p:nvSpPr>
        <p:spPr>
          <a:xfrm>
            <a:off x="0" y="8686800"/>
            <a:ext cx="2973387" cy="455612"/>
          </a:xfrm>
          <a:prstGeom prst="rect">
            <a:avLst/>
          </a:prstGeom>
          <a:noFill/>
          <a:ln>
            <a:noFill/>
          </a:ln>
        </p:spPr>
        <p:txBody>
          <a:bodyPr anchorCtr="0" anchor="b" bIns="0" lIns="0" spcFirstLastPara="1" rIns="0" wrap="square" tIns="0">
            <a:noAutofit/>
          </a:bodyPr>
          <a:lstStyle>
            <a:lvl1pPr lvl="0" marR="0" rtl="0" algn="l">
              <a:lnSpc>
                <a:spcPct val="95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n"/>
          <p:cNvSpPr txBox="1"/>
          <p:nvPr>
            <p:ph idx="4" type="sldNum"/>
          </p:nvPr>
        </p:nvSpPr>
        <p:spPr>
          <a:xfrm>
            <a:off x="3881437" y="8686800"/>
            <a:ext cx="2973387" cy="4556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1" name="Google Shape;41;p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0:notes"/>
          <p:cNvSpPr txBox="1"/>
          <p:nvPr>
            <p:ph idx="1" type="body"/>
          </p:nvPr>
        </p:nvSpPr>
        <p:spPr>
          <a:xfrm>
            <a:off x="685800" y="4343400"/>
            <a:ext cx="5484812" cy="41132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94" name="Google Shape;94;p10:notes"/>
          <p:cNvSpPr/>
          <p:nvPr>
            <p:ph idx="2" type="sldImg"/>
          </p:nvPr>
        </p:nvSpPr>
        <p:spPr>
          <a:xfrm>
            <a:off x="381000" y="695325"/>
            <a:ext cx="6092825" cy="3427412"/>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11:notes"/>
          <p:cNvSpPr txBox="1"/>
          <p:nvPr>
            <p:ph idx="1" type="body"/>
          </p:nvPr>
        </p:nvSpPr>
        <p:spPr>
          <a:xfrm>
            <a:off x="685800" y="4343400"/>
            <a:ext cx="5484812" cy="41132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99" name="Google Shape;99;p11:notes"/>
          <p:cNvSpPr/>
          <p:nvPr>
            <p:ph idx="2" type="sldImg"/>
          </p:nvPr>
        </p:nvSpPr>
        <p:spPr>
          <a:xfrm>
            <a:off x="381000" y="695325"/>
            <a:ext cx="6092825" cy="3427412"/>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12:notes"/>
          <p:cNvSpPr txBox="1"/>
          <p:nvPr>
            <p:ph idx="1" type="body"/>
          </p:nvPr>
        </p:nvSpPr>
        <p:spPr>
          <a:xfrm>
            <a:off x="685800" y="4343400"/>
            <a:ext cx="5484812" cy="41132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05" name="Google Shape;105;p12:notes"/>
          <p:cNvSpPr/>
          <p:nvPr>
            <p:ph idx="2" type="sldImg"/>
          </p:nvPr>
        </p:nvSpPr>
        <p:spPr>
          <a:xfrm>
            <a:off x="381000" y="695325"/>
            <a:ext cx="6092825" cy="3427412"/>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13:notes"/>
          <p:cNvSpPr txBox="1"/>
          <p:nvPr>
            <p:ph idx="1" type="body"/>
          </p:nvPr>
        </p:nvSpPr>
        <p:spPr>
          <a:xfrm>
            <a:off x="685800" y="4343400"/>
            <a:ext cx="5484812" cy="41132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10" name="Google Shape;110;p13:notes"/>
          <p:cNvSpPr/>
          <p:nvPr>
            <p:ph idx="2" type="sldImg"/>
          </p:nvPr>
        </p:nvSpPr>
        <p:spPr>
          <a:xfrm>
            <a:off x="381000" y="695325"/>
            <a:ext cx="6092825" cy="3427412"/>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14:notes"/>
          <p:cNvSpPr txBox="1"/>
          <p:nvPr>
            <p:ph idx="1" type="body"/>
          </p:nvPr>
        </p:nvSpPr>
        <p:spPr>
          <a:xfrm>
            <a:off x="685800" y="4343400"/>
            <a:ext cx="5484812" cy="41132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16" name="Google Shape;116;p14:notes"/>
          <p:cNvSpPr/>
          <p:nvPr>
            <p:ph idx="2" type="sldImg"/>
          </p:nvPr>
        </p:nvSpPr>
        <p:spPr>
          <a:xfrm>
            <a:off x="381000" y="695325"/>
            <a:ext cx="6092825" cy="3427412"/>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15:notes"/>
          <p:cNvSpPr/>
          <p:nvPr>
            <p:ph idx="2" type="sldImg"/>
          </p:nvPr>
        </p:nvSpPr>
        <p:spPr>
          <a:xfrm>
            <a:off x="381000" y="695325"/>
            <a:ext cx="6094412"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1" name="Google Shape;121;p1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16:notes"/>
          <p:cNvSpPr/>
          <p:nvPr>
            <p:ph idx="2" type="sldImg"/>
          </p:nvPr>
        </p:nvSpPr>
        <p:spPr>
          <a:xfrm>
            <a:off x="381000" y="695325"/>
            <a:ext cx="6094412"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7" name="Google Shape;127;p1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17:notes"/>
          <p:cNvSpPr/>
          <p:nvPr>
            <p:ph idx="2" type="sldImg"/>
          </p:nvPr>
        </p:nvSpPr>
        <p:spPr>
          <a:xfrm>
            <a:off x="381000" y="695325"/>
            <a:ext cx="6094412"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3" name="Google Shape;133;p1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8:notes"/>
          <p:cNvSpPr/>
          <p:nvPr>
            <p:ph idx="2" type="sldImg"/>
          </p:nvPr>
        </p:nvSpPr>
        <p:spPr>
          <a:xfrm>
            <a:off x="381000" y="695325"/>
            <a:ext cx="6094412"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9" name="Google Shape;139;p1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9:notes"/>
          <p:cNvSpPr/>
          <p:nvPr>
            <p:ph idx="2" type="sldImg"/>
          </p:nvPr>
        </p:nvSpPr>
        <p:spPr>
          <a:xfrm>
            <a:off x="381000" y="695325"/>
            <a:ext cx="6094412"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5" name="Google Shape;145;p1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6" name="Google Shape;46;p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20:notes"/>
          <p:cNvSpPr/>
          <p:nvPr>
            <p:ph idx="2" type="sldImg"/>
          </p:nvPr>
        </p:nvSpPr>
        <p:spPr>
          <a:xfrm>
            <a:off x="381000" y="695325"/>
            <a:ext cx="6094412"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1" name="Google Shape;151;p2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21:notes"/>
          <p:cNvSpPr/>
          <p:nvPr>
            <p:ph idx="2" type="sldImg"/>
          </p:nvPr>
        </p:nvSpPr>
        <p:spPr>
          <a:xfrm>
            <a:off x="381000" y="695325"/>
            <a:ext cx="6094412"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7" name="Google Shape;157;p2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22:notes"/>
          <p:cNvSpPr/>
          <p:nvPr>
            <p:ph idx="2" type="sldImg"/>
          </p:nvPr>
        </p:nvSpPr>
        <p:spPr>
          <a:xfrm>
            <a:off x="381000" y="695325"/>
            <a:ext cx="6094412"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3" name="Google Shape;163;p2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23:notes"/>
          <p:cNvSpPr/>
          <p:nvPr>
            <p:ph idx="2" type="sldImg"/>
          </p:nvPr>
        </p:nvSpPr>
        <p:spPr>
          <a:xfrm>
            <a:off x="381000" y="695325"/>
            <a:ext cx="6094412"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9" name="Google Shape;169;p2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24:notes"/>
          <p:cNvSpPr/>
          <p:nvPr>
            <p:ph idx="2" type="sldImg"/>
          </p:nvPr>
        </p:nvSpPr>
        <p:spPr>
          <a:xfrm>
            <a:off x="381000" y="695325"/>
            <a:ext cx="6094412"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5" name="Google Shape;175;p2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25:notes"/>
          <p:cNvSpPr/>
          <p:nvPr>
            <p:ph idx="2" type="sldImg"/>
          </p:nvPr>
        </p:nvSpPr>
        <p:spPr>
          <a:xfrm>
            <a:off x="381000" y="695325"/>
            <a:ext cx="6094412"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1" name="Google Shape;181;p2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26:notes"/>
          <p:cNvSpPr/>
          <p:nvPr>
            <p:ph idx="2" type="sldImg"/>
          </p:nvPr>
        </p:nvSpPr>
        <p:spPr>
          <a:xfrm>
            <a:off x="381000" y="695325"/>
            <a:ext cx="6094412"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7" name="Google Shape;187;p2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27:notes"/>
          <p:cNvSpPr/>
          <p:nvPr>
            <p:ph idx="2" type="sldImg"/>
          </p:nvPr>
        </p:nvSpPr>
        <p:spPr>
          <a:xfrm>
            <a:off x="381000" y="695325"/>
            <a:ext cx="6094412"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3" name="Google Shape;193;p2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28:notes"/>
          <p:cNvSpPr/>
          <p:nvPr>
            <p:ph idx="2" type="sldImg"/>
          </p:nvPr>
        </p:nvSpPr>
        <p:spPr>
          <a:xfrm>
            <a:off x="381000" y="695325"/>
            <a:ext cx="6094412"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9" name="Google Shape;199;p2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29:notes"/>
          <p:cNvSpPr/>
          <p:nvPr>
            <p:ph idx="2" type="sldImg"/>
          </p:nvPr>
        </p:nvSpPr>
        <p:spPr>
          <a:xfrm>
            <a:off x="381000" y="695325"/>
            <a:ext cx="6094412"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5" name="Google Shape;205;p2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2" name="Google Shape;52;p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30:notes"/>
          <p:cNvSpPr/>
          <p:nvPr>
            <p:ph idx="2" type="sldImg"/>
          </p:nvPr>
        </p:nvSpPr>
        <p:spPr>
          <a:xfrm>
            <a:off x="381000" y="695325"/>
            <a:ext cx="6094412"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1" name="Google Shape;211;p3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31:notes"/>
          <p:cNvSpPr/>
          <p:nvPr>
            <p:ph idx="2" type="sldImg"/>
          </p:nvPr>
        </p:nvSpPr>
        <p:spPr>
          <a:xfrm>
            <a:off x="381000" y="695325"/>
            <a:ext cx="6094412"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7" name="Google Shape;217;p3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32:notes"/>
          <p:cNvSpPr/>
          <p:nvPr>
            <p:ph idx="2" type="sldImg"/>
          </p:nvPr>
        </p:nvSpPr>
        <p:spPr>
          <a:xfrm>
            <a:off x="381000" y="695325"/>
            <a:ext cx="6094412"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23" name="Google Shape;223;p3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33:notes"/>
          <p:cNvSpPr/>
          <p:nvPr>
            <p:ph idx="2" type="sldImg"/>
          </p:nvPr>
        </p:nvSpPr>
        <p:spPr>
          <a:xfrm>
            <a:off x="381000" y="695325"/>
            <a:ext cx="6094412"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29" name="Google Shape;229;p3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34:notes"/>
          <p:cNvSpPr/>
          <p:nvPr>
            <p:ph idx="2" type="sldImg"/>
          </p:nvPr>
        </p:nvSpPr>
        <p:spPr>
          <a:xfrm>
            <a:off x="381000" y="695325"/>
            <a:ext cx="6094412"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5" name="Google Shape;235;p3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35:notes"/>
          <p:cNvSpPr/>
          <p:nvPr>
            <p:ph idx="2" type="sldImg"/>
          </p:nvPr>
        </p:nvSpPr>
        <p:spPr>
          <a:xfrm>
            <a:off x="381000" y="695325"/>
            <a:ext cx="6094412"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1" name="Google Shape;241;p3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36:notes"/>
          <p:cNvSpPr/>
          <p:nvPr>
            <p:ph idx="2" type="sldImg"/>
          </p:nvPr>
        </p:nvSpPr>
        <p:spPr>
          <a:xfrm>
            <a:off x="1371600" y="763587"/>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7" name="Google Shape;247;p36: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37:notes"/>
          <p:cNvSpPr txBox="1"/>
          <p:nvPr>
            <p:ph idx="12" type="sldNum"/>
          </p:nvPr>
        </p:nvSpPr>
        <p:spPr>
          <a:xfrm>
            <a:off x="3881437" y="8686800"/>
            <a:ext cx="2973300" cy="4557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sz="1400"/>
          </a:p>
        </p:txBody>
      </p:sp>
      <p:sp>
        <p:nvSpPr>
          <p:cNvPr id="253" name="Google Shape;253;p37:notes"/>
          <p:cNvSpPr/>
          <p:nvPr>
            <p:ph idx="2" type="sldImg"/>
          </p:nvPr>
        </p:nvSpPr>
        <p:spPr>
          <a:xfrm>
            <a:off x="381000" y="695325"/>
            <a:ext cx="6092700" cy="3427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p37:notes"/>
          <p:cNvSpPr txBox="1"/>
          <p:nvPr>
            <p:ph idx="1" type="body"/>
          </p:nvPr>
        </p:nvSpPr>
        <p:spPr>
          <a:xfrm>
            <a:off x="685800" y="4343400"/>
            <a:ext cx="5484900" cy="4113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55" name="Google Shape;255;p37:notes"/>
          <p:cNvSpPr txBox="1"/>
          <p:nvPr>
            <p:ph idx="3" type="sldNum"/>
          </p:nvPr>
        </p:nvSpPr>
        <p:spPr>
          <a:xfrm>
            <a:off x="3881437" y="8686800"/>
            <a:ext cx="2973300" cy="4557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38:notes"/>
          <p:cNvSpPr/>
          <p:nvPr>
            <p:ph idx="2" type="sldImg"/>
          </p:nvPr>
        </p:nvSpPr>
        <p:spPr>
          <a:xfrm>
            <a:off x="1371600" y="763587"/>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1" name="Google Shape;261;p38: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39:notes"/>
          <p:cNvSpPr/>
          <p:nvPr>
            <p:ph idx="2" type="sldImg"/>
          </p:nvPr>
        </p:nvSpPr>
        <p:spPr>
          <a:xfrm>
            <a:off x="1371600" y="763587"/>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7" name="Google Shape;267;p39: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7" name="Google Shape;57;p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40:notes"/>
          <p:cNvSpPr/>
          <p:nvPr>
            <p:ph idx="2" type="sldImg"/>
          </p:nvPr>
        </p:nvSpPr>
        <p:spPr>
          <a:xfrm>
            <a:off x="1371600" y="763587"/>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3" name="Google Shape;273;p40: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41:notes"/>
          <p:cNvSpPr/>
          <p:nvPr>
            <p:ph idx="2" type="sldImg"/>
          </p:nvPr>
        </p:nvSpPr>
        <p:spPr>
          <a:xfrm>
            <a:off x="1371600" y="763587"/>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9" name="Google Shape;279;p41: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42:notes"/>
          <p:cNvSpPr/>
          <p:nvPr>
            <p:ph idx="2" type="sldImg"/>
          </p:nvPr>
        </p:nvSpPr>
        <p:spPr>
          <a:xfrm>
            <a:off x="1371600" y="763587"/>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85" name="Google Shape;285;p42: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43:notes"/>
          <p:cNvSpPr/>
          <p:nvPr>
            <p:ph idx="2" type="sldImg"/>
          </p:nvPr>
        </p:nvSpPr>
        <p:spPr>
          <a:xfrm>
            <a:off x="1371600" y="763587"/>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91" name="Google Shape;291;p43: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44:notes"/>
          <p:cNvSpPr txBox="1"/>
          <p:nvPr>
            <p:ph idx="12" type="sldNum"/>
          </p:nvPr>
        </p:nvSpPr>
        <p:spPr>
          <a:xfrm>
            <a:off x="3881437" y="8686800"/>
            <a:ext cx="2973300" cy="4557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sz="1400"/>
          </a:p>
        </p:txBody>
      </p:sp>
      <p:sp>
        <p:nvSpPr>
          <p:cNvPr id="297" name="Google Shape;297;p44:notes"/>
          <p:cNvSpPr/>
          <p:nvPr>
            <p:ph idx="2" type="sldImg"/>
          </p:nvPr>
        </p:nvSpPr>
        <p:spPr>
          <a:xfrm>
            <a:off x="381000" y="695325"/>
            <a:ext cx="6092700" cy="3427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8" name="Google Shape;298;p44:notes"/>
          <p:cNvSpPr txBox="1"/>
          <p:nvPr>
            <p:ph idx="1" type="body"/>
          </p:nvPr>
        </p:nvSpPr>
        <p:spPr>
          <a:xfrm>
            <a:off x="685800" y="4343400"/>
            <a:ext cx="5484900" cy="4113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99" name="Google Shape;299;p44:notes"/>
          <p:cNvSpPr txBox="1"/>
          <p:nvPr>
            <p:ph idx="3" type="sldNum"/>
          </p:nvPr>
        </p:nvSpPr>
        <p:spPr>
          <a:xfrm>
            <a:off x="3881437" y="8686800"/>
            <a:ext cx="2973300" cy="4557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45:notes"/>
          <p:cNvSpPr/>
          <p:nvPr>
            <p:ph idx="2" type="sldImg"/>
          </p:nvPr>
        </p:nvSpPr>
        <p:spPr>
          <a:xfrm>
            <a:off x="1371600" y="763587"/>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05" name="Google Shape;305;p45: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46:notes"/>
          <p:cNvSpPr/>
          <p:nvPr>
            <p:ph idx="2" type="sldImg"/>
          </p:nvPr>
        </p:nvSpPr>
        <p:spPr>
          <a:xfrm>
            <a:off x="1371600" y="763587"/>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11" name="Google Shape;311;p46:notes"/>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4" name="Google Shape;64;p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6:notes"/>
          <p:cNvSpPr txBox="1"/>
          <p:nvPr>
            <p:ph idx="1" type="body"/>
          </p:nvPr>
        </p:nvSpPr>
        <p:spPr>
          <a:xfrm>
            <a:off x="685800" y="4343400"/>
            <a:ext cx="5484812" cy="41132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71" name="Google Shape;71;p6:notes"/>
          <p:cNvSpPr/>
          <p:nvPr>
            <p:ph idx="2" type="sldImg"/>
          </p:nvPr>
        </p:nvSpPr>
        <p:spPr>
          <a:xfrm>
            <a:off x="381000" y="695325"/>
            <a:ext cx="6092825" cy="3427412"/>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7:notes"/>
          <p:cNvSpPr txBox="1"/>
          <p:nvPr>
            <p:ph idx="1" type="body"/>
          </p:nvPr>
        </p:nvSpPr>
        <p:spPr>
          <a:xfrm>
            <a:off x="685800" y="4343400"/>
            <a:ext cx="5484812" cy="41132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78" name="Google Shape;78;p7:notes"/>
          <p:cNvSpPr/>
          <p:nvPr>
            <p:ph idx="2" type="sldImg"/>
          </p:nvPr>
        </p:nvSpPr>
        <p:spPr>
          <a:xfrm>
            <a:off x="381000" y="695325"/>
            <a:ext cx="6092825" cy="3427412"/>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8:notes"/>
          <p:cNvSpPr txBox="1"/>
          <p:nvPr>
            <p:ph idx="1" type="body"/>
          </p:nvPr>
        </p:nvSpPr>
        <p:spPr>
          <a:xfrm>
            <a:off x="685800" y="4343400"/>
            <a:ext cx="5484812" cy="41132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83" name="Google Shape;83;p8:notes"/>
          <p:cNvSpPr/>
          <p:nvPr>
            <p:ph idx="2" type="sldImg"/>
          </p:nvPr>
        </p:nvSpPr>
        <p:spPr>
          <a:xfrm>
            <a:off x="381000" y="695325"/>
            <a:ext cx="6092825" cy="3427412"/>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9:notes"/>
          <p:cNvSpPr txBox="1"/>
          <p:nvPr>
            <p:ph idx="1" type="body"/>
          </p:nvPr>
        </p:nvSpPr>
        <p:spPr>
          <a:xfrm>
            <a:off x="685800" y="4343400"/>
            <a:ext cx="5484812" cy="41132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88" name="Google Shape;88;p9:notes"/>
          <p:cNvSpPr/>
          <p:nvPr>
            <p:ph idx="2" type="sldImg"/>
          </p:nvPr>
        </p:nvSpPr>
        <p:spPr>
          <a:xfrm>
            <a:off x="381000" y="695325"/>
            <a:ext cx="6092825" cy="3427412"/>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 name="Google Shape;18;p2"/>
          <p:cNvSpPr txBox="1"/>
          <p:nvPr>
            <p:ph idx="12" type="sldNum"/>
          </p:nvPr>
        </p:nvSpPr>
        <p:spPr>
          <a:xfrm>
            <a:off x="8472487" y="4662487"/>
            <a:ext cx="546100" cy="392112"/>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311150" y="444500"/>
            <a:ext cx="8518525" cy="571500"/>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5" name="Google Shape;25;p4"/>
          <p:cNvSpPr txBox="1"/>
          <p:nvPr>
            <p:ph idx="1" type="body"/>
          </p:nvPr>
        </p:nvSpPr>
        <p:spPr>
          <a:xfrm>
            <a:off x="311150" y="1152525"/>
            <a:ext cx="8518525" cy="3414712"/>
          </a:xfrm>
          <a:prstGeom prst="rect">
            <a:avLst/>
          </a:prstGeom>
          <a:noFill/>
          <a:ln>
            <a:noFill/>
          </a:ln>
        </p:spPr>
        <p:txBody>
          <a:bodyPr anchorCtr="0" anchor="t" bIns="91425" lIns="91425" spcFirstLastPara="1" rIns="91425" wrap="square" tIns="91425">
            <a:noAutofit/>
          </a:bodyPr>
          <a:lstStyle>
            <a:lvl1pPr indent="-228600" lvl="0" marL="457200" marR="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algn="l">
              <a:lnSpc>
                <a:spcPct val="93000"/>
              </a:lnSpc>
              <a:spcBef>
                <a:spcPts val="140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algn="l">
              <a:lnSpc>
                <a:spcPct val="93000"/>
              </a:lnSpc>
              <a:spcBef>
                <a:spcPts val="110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algn="l">
              <a:lnSpc>
                <a:spcPct val="93000"/>
              </a:lnSpc>
              <a:spcBef>
                <a:spcPts val="80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algn="l">
              <a:lnSpc>
                <a:spcPct val="93000"/>
              </a:lnSpc>
              <a:spcBef>
                <a:spcPts val="500"/>
              </a:spcBef>
              <a:spcAft>
                <a:spcPts val="0"/>
              </a:spcAft>
              <a:buSzPts val="1400"/>
              <a:buNone/>
              <a:defRPr b="0" i="0" sz="2000" u="none" cap="none" strike="noStrike">
                <a:solidFill>
                  <a:srgbClr val="000000"/>
                </a:solidFill>
                <a:latin typeface="Arial"/>
                <a:ea typeface="Arial"/>
                <a:cs typeface="Arial"/>
                <a:sym typeface="Arial"/>
              </a:defRPr>
            </a:lvl5pPr>
            <a:lvl6pPr indent="-228600" lvl="5" marL="2743200" marR="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6pPr>
            <a:lvl7pPr indent="-228600" lvl="6" marL="3200400" marR="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7pPr>
            <a:lvl8pPr indent="-228600" lvl="7" marL="3657600" marR="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8pPr>
            <a:lvl9pPr indent="-228600" lvl="8" marL="4114800" marR="0" algn="l">
              <a:lnSpc>
                <a:spcPct val="93000"/>
              </a:lnSpc>
              <a:spcBef>
                <a:spcPts val="200"/>
              </a:spcBef>
              <a:spcAft>
                <a:spcPts val="200"/>
              </a:spcAft>
              <a:buSzPts val="1400"/>
              <a:buNone/>
              <a:defRPr b="0" i="0" sz="2000" u="none" cap="none" strike="noStrike">
                <a:solidFill>
                  <a:srgbClr val="000000"/>
                </a:solidFill>
                <a:latin typeface="Arial"/>
                <a:ea typeface="Arial"/>
                <a:cs typeface="Arial"/>
                <a:sym typeface="Arial"/>
              </a:defRPr>
            </a:lvl9pPr>
          </a:lstStyle>
          <a:p/>
        </p:txBody>
      </p:sp>
      <p:sp>
        <p:nvSpPr>
          <p:cNvPr id="26" name="Google Shape;26;p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7" name="Google Shape;27;p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8" name="Google Shape;28;p4"/>
          <p:cNvSpPr txBox="1"/>
          <p:nvPr>
            <p:ph idx="12" type="sldNum"/>
          </p:nvPr>
        </p:nvSpPr>
        <p:spPr>
          <a:xfrm>
            <a:off x="8472487" y="4662487"/>
            <a:ext cx="546100" cy="392112"/>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type="tx">
  <p:cSld name="TITLE_AND_BODY">
    <p:spTree>
      <p:nvGrpSpPr>
        <p:cNvPr id="33" name="Shape 33"/>
        <p:cNvGrpSpPr/>
        <p:nvPr/>
      </p:nvGrpSpPr>
      <p:grpSpPr>
        <a:xfrm>
          <a:off x="0" y="0"/>
          <a:ext cx="0" cy="0"/>
          <a:chOff x="0" y="0"/>
          <a:chExt cx="0" cy="0"/>
        </a:xfrm>
      </p:grpSpPr>
      <p:sp>
        <p:nvSpPr>
          <p:cNvPr id="34" name="Google Shape;34;p6"/>
          <p:cNvSpPr txBox="1"/>
          <p:nvPr>
            <p:ph type="title"/>
          </p:nvPr>
        </p:nvSpPr>
        <p:spPr>
          <a:xfrm>
            <a:off x="311150" y="744537"/>
            <a:ext cx="8518525" cy="2051050"/>
          </a:xfrm>
          <a:prstGeom prst="rect">
            <a:avLst/>
          </a:prstGeom>
          <a:noFill/>
          <a:ln>
            <a:noFill/>
          </a:ln>
        </p:spPr>
        <p:txBody>
          <a:bodyPr anchorCtr="0" anchor="b" bIns="91425" lIns="91425" spcFirstLastPara="1" rIns="91425" wrap="square" tIns="91425">
            <a:noAutofit/>
          </a:bodyPr>
          <a:lstStyle>
            <a:lvl1pPr lvl="0" marR="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5" name="Google Shape;35;p6"/>
          <p:cNvSpPr txBox="1"/>
          <p:nvPr>
            <p:ph idx="1" type="body"/>
          </p:nvPr>
        </p:nvSpPr>
        <p:spPr>
          <a:xfrm>
            <a:off x="457200" y="1203325"/>
            <a:ext cx="8228012" cy="3392487"/>
          </a:xfrm>
          <a:prstGeom prst="rect">
            <a:avLst/>
          </a:prstGeom>
          <a:noFill/>
          <a:ln>
            <a:noFill/>
          </a:ln>
        </p:spPr>
        <p:txBody>
          <a:bodyPr anchorCtr="0" anchor="t" bIns="0" lIns="0" spcFirstLastPara="1" rIns="0" wrap="square" tIns="12325">
            <a:noAutofit/>
          </a:bodyPr>
          <a:lstStyle>
            <a:lvl1pPr indent="-228600" lvl="0" marL="457200" marR="0" algn="l">
              <a:lnSpc>
                <a:spcPct val="93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algn="l">
              <a:lnSpc>
                <a:spcPct val="93000"/>
              </a:lnSpc>
              <a:spcBef>
                <a:spcPts val="140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algn="l">
              <a:lnSpc>
                <a:spcPct val="93000"/>
              </a:lnSpc>
              <a:spcBef>
                <a:spcPts val="110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algn="l">
              <a:lnSpc>
                <a:spcPct val="93000"/>
              </a:lnSpc>
              <a:spcBef>
                <a:spcPts val="80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algn="l">
              <a:lnSpc>
                <a:spcPct val="93000"/>
              </a:lnSpc>
              <a:spcBef>
                <a:spcPts val="500"/>
              </a:spcBef>
              <a:spcAft>
                <a:spcPts val="0"/>
              </a:spcAft>
              <a:buSzPts val="1400"/>
              <a:buNone/>
              <a:defRPr b="0" i="0" sz="2000" u="none" cap="none" strike="noStrike">
                <a:solidFill>
                  <a:srgbClr val="000000"/>
                </a:solidFill>
                <a:latin typeface="Arial"/>
                <a:ea typeface="Arial"/>
                <a:cs typeface="Arial"/>
                <a:sym typeface="Arial"/>
              </a:defRPr>
            </a:lvl5pPr>
            <a:lvl6pPr indent="-228600" lvl="5" marL="2743200" marR="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6pPr>
            <a:lvl7pPr indent="-228600" lvl="6" marL="3200400" marR="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7pPr>
            <a:lvl8pPr indent="-228600" lvl="7" marL="3657600" marR="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8pPr>
            <a:lvl9pPr indent="-228600" lvl="8" marL="4114800" marR="0" algn="l">
              <a:lnSpc>
                <a:spcPct val="93000"/>
              </a:lnSpc>
              <a:spcBef>
                <a:spcPts val="200"/>
              </a:spcBef>
              <a:spcAft>
                <a:spcPts val="200"/>
              </a:spcAft>
              <a:buSzPts val="1400"/>
              <a:buNone/>
              <a:defRPr b="0" i="0" sz="2000" u="none" cap="none" strike="noStrike">
                <a:solidFill>
                  <a:srgbClr val="000000"/>
                </a:solidFill>
                <a:latin typeface="Arial"/>
                <a:ea typeface="Arial"/>
                <a:cs typeface="Arial"/>
                <a:sym typeface="Arial"/>
              </a:defRPr>
            </a:lvl9pPr>
          </a:lstStyle>
          <a:p/>
        </p:txBody>
      </p:sp>
      <p:sp>
        <p:nvSpPr>
          <p:cNvPr id="36" name="Google Shape;36;p6"/>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7" name="Google Shape;37;p6"/>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8" name="Google Shape;38;p6"/>
          <p:cNvSpPr txBox="1"/>
          <p:nvPr>
            <p:ph idx="12" type="sldNum"/>
          </p:nvPr>
        </p:nvSpPr>
        <p:spPr>
          <a:xfrm>
            <a:off x="8472487" y="4662487"/>
            <a:ext cx="546100" cy="392112"/>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0" name="Shape 10"/>
        <p:cNvGrpSpPr/>
        <p:nvPr/>
      </p:nvGrpSpPr>
      <p:grpSpPr>
        <a:xfrm>
          <a:off x="0" y="0"/>
          <a:ext cx="0" cy="0"/>
          <a:chOff x="0" y="0"/>
          <a:chExt cx="0" cy="0"/>
        </a:xfrm>
      </p:grpSpPr>
      <p:sp>
        <p:nvSpPr>
          <p:cNvPr id="11" name="Google Shape;11;p1"/>
          <p:cNvSpPr txBox="1"/>
          <p:nvPr>
            <p:ph type="title"/>
          </p:nvPr>
        </p:nvSpPr>
        <p:spPr>
          <a:xfrm>
            <a:off x="311150" y="2151062"/>
            <a:ext cx="8518525" cy="839787"/>
          </a:xfrm>
          <a:prstGeom prst="rect">
            <a:avLst/>
          </a:prstGeom>
          <a:noFill/>
          <a:ln>
            <a:noFill/>
          </a:ln>
        </p:spPr>
        <p:txBody>
          <a:bodyPr anchorCtr="0" anchor="ctr" bIns="91425" lIns="91425" spcFirstLastPara="1" rIns="91425" wrap="square" tIns="91425">
            <a:noAutofit/>
          </a:bodyPr>
          <a:lstStyle>
            <a:lvl1pPr lvl="0"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1"/>
          <p:cNvSpPr txBox="1"/>
          <p:nvPr>
            <p:ph idx="12" type="sldNum"/>
          </p:nvPr>
        </p:nvSpPr>
        <p:spPr>
          <a:xfrm>
            <a:off x="8472487" y="4662487"/>
            <a:ext cx="546100" cy="39211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13" name="Google Shape;13;p1"/>
          <p:cNvCxnSpPr/>
          <p:nvPr/>
        </p:nvCxnSpPr>
        <p:spPr>
          <a:xfrm>
            <a:off x="2125662" y="3325812"/>
            <a:ext cx="5088000" cy="1500"/>
          </a:xfrm>
          <a:prstGeom prst="bentConnector2">
            <a:avLst/>
          </a:prstGeom>
          <a:noFill/>
          <a:ln cap="flat" cmpd="sng" w="38150">
            <a:solidFill>
              <a:srgbClr val="2E8AE2"/>
            </a:solidFill>
            <a:prstDash val="solid"/>
            <a:round/>
            <a:headEnd len="sm" w="sm" type="none"/>
            <a:tailEnd len="sm" w="sm" type="none"/>
          </a:ln>
        </p:spPr>
      </p:cxnSp>
      <p:sp>
        <p:nvSpPr>
          <p:cNvPr id="14" name="Google Shape;14;p1"/>
          <p:cNvSpPr txBox="1"/>
          <p:nvPr>
            <p:ph idx="1" type="body"/>
          </p:nvPr>
        </p:nvSpPr>
        <p:spPr>
          <a:xfrm>
            <a:off x="457200" y="1203325"/>
            <a:ext cx="8228012" cy="3392487"/>
          </a:xfrm>
          <a:prstGeom prst="rect">
            <a:avLst/>
          </a:prstGeom>
          <a:noFill/>
          <a:ln>
            <a:noFill/>
          </a:ln>
        </p:spPr>
        <p:txBody>
          <a:bodyPr anchorCtr="0" anchor="t" bIns="0" lIns="0" spcFirstLastPara="1" rIns="0" wrap="square" tIns="12325">
            <a:noAutofit/>
          </a:bodyPr>
          <a:lstStyle>
            <a:lvl1pPr indent="-228600" lvl="0" marL="457200"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93000"/>
              </a:lnSpc>
              <a:spcBef>
                <a:spcPts val="14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93000"/>
              </a:lnSpc>
              <a:spcBef>
                <a:spcPts val="11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93000"/>
              </a:lnSpc>
              <a:spcBef>
                <a:spcPts val="8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93000"/>
              </a:lnSpc>
              <a:spcBef>
                <a:spcPts val="5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5pPr>
            <a:lvl6pPr indent="-228600" lvl="5" marL="27432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6pPr>
            <a:lvl7pPr indent="-228600" lvl="6" marL="32004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7pPr>
            <a:lvl8pPr indent="-228600" lvl="7" marL="36576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8pPr>
            <a:lvl9pPr indent="-228600" lvl="8" marL="4114800" marR="0" rtl="0" algn="l">
              <a:lnSpc>
                <a:spcPct val="93000"/>
              </a:lnSpc>
              <a:spcBef>
                <a:spcPts val="200"/>
              </a:spcBef>
              <a:spcAft>
                <a:spcPts val="200"/>
              </a:spcAft>
              <a:buClr>
                <a:srgbClr val="000000"/>
              </a:buClr>
              <a:buSzPts val="1400"/>
              <a:buFont typeface="Arial"/>
              <a:buNone/>
              <a:defRPr b="0" i="0" sz="20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311150" y="444500"/>
            <a:ext cx="8518525" cy="571500"/>
          </a:xfrm>
          <a:prstGeom prst="rect">
            <a:avLst/>
          </a:prstGeom>
          <a:noFill/>
          <a:ln>
            <a:noFill/>
          </a:ln>
        </p:spPr>
        <p:txBody>
          <a:bodyPr anchorCtr="0" anchor="t" bIns="91425" lIns="91425" spcFirstLastPara="1" rIns="91425" wrap="square" tIns="91425">
            <a:noAutofit/>
          </a:bodyPr>
          <a:lstStyle>
            <a:lvl1pPr lvl="0"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1" name="Google Shape;21;p3"/>
          <p:cNvSpPr txBox="1"/>
          <p:nvPr>
            <p:ph idx="1" type="body"/>
          </p:nvPr>
        </p:nvSpPr>
        <p:spPr>
          <a:xfrm>
            <a:off x="311150" y="1152525"/>
            <a:ext cx="8518525" cy="3414712"/>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93000"/>
              </a:lnSpc>
              <a:spcBef>
                <a:spcPts val="14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93000"/>
              </a:lnSpc>
              <a:spcBef>
                <a:spcPts val="11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93000"/>
              </a:lnSpc>
              <a:spcBef>
                <a:spcPts val="8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93000"/>
              </a:lnSpc>
              <a:spcBef>
                <a:spcPts val="5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5pPr>
            <a:lvl6pPr indent="-228600" lvl="5" marL="27432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6pPr>
            <a:lvl7pPr indent="-228600" lvl="6" marL="32004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7pPr>
            <a:lvl8pPr indent="-228600" lvl="7" marL="36576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8pPr>
            <a:lvl9pPr indent="-228600" lvl="8" marL="4114800" marR="0" rtl="0" algn="l">
              <a:lnSpc>
                <a:spcPct val="93000"/>
              </a:lnSpc>
              <a:spcBef>
                <a:spcPts val="200"/>
              </a:spcBef>
              <a:spcAft>
                <a:spcPts val="200"/>
              </a:spcAft>
              <a:buClr>
                <a:srgbClr val="000000"/>
              </a:buClr>
              <a:buSzPts val="1400"/>
              <a:buFont typeface="Arial"/>
              <a:buNone/>
              <a:defRPr b="0" i="0" sz="2000" u="none" cap="none" strike="noStrike">
                <a:solidFill>
                  <a:srgbClr val="000000"/>
                </a:solidFill>
                <a:latin typeface="Arial"/>
                <a:ea typeface="Arial"/>
                <a:cs typeface="Arial"/>
                <a:sym typeface="Arial"/>
              </a:defRPr>
            </a:lvl9pPr>
          </a:lstStyle>
          <a:p/>
        </p:txBody>
      </p:sp>
      <p:sp>
        <p:nvSpPr>
          <p:cNvPr id="22" name="Google Shape;22;p3"/>
          <p:cNvSpPr txBox="1"/>
          <p:nvPr>
            <p:ph idx="12" type="sldNum"/>
          </p:nvPr>
        </p:nvSpPr>
        <p:spPr>
          <a:xfrm>
            <a:off x="8472487" y="4662487"/>
            <a:ext cx="546100" cy="39211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29" name="Shape 29"/>
        <p:cNvGrpSpPr/>
        <p:nvPr/>
      </p:nvGrpSpPr>
      <p:grpSpPr>
        <a:xfrm>
          <a:off x="0" y="0"/>
          <a:ext cx="0" cy="0"/>
          <a:chOff x="0" y="0"/>
          <a:chExt cx="0" cy="0"/>
        </a:xfrm>
      </p:grpSpPr>
      <p:sp>
        <p:nvSpPr>
          <p:cNvPr id="30" name="Google Shape;30;p5"/>
          <p:cNvSpPr txBox="1"/>
          <p:nvPr>
            <p:ph type="title"/>
          </p:nvPr>
        </p:nvSpPr>
        <p:spPr>
          <a:xfrm>
            <a:off x="311150" y="744537"/>
            <a:ext cx="8518525" cy="2051050"/>
          </a:xfrm>
          <a:prstGeom prst="rect">
            <a:avLst/>
          </a:prstGeom>
          <a:noFill/>
          <a:ln>
            <a:noFill/>
          </a:ln>
        </p:spPr>
        <p:txBody>
          <a:bodyPr anchorCtr="0" anchor="b" bIns="91425" lIns="91425" spcFirstLastPara="1" rIns="91425" wrap="square" tIns="91425">
            <a:noAutofit/>
          </a:bodyPr>
          <a:lstStyle>
            <a:lvl1pPr lvl="0"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1" name="Google Shape;31;p5"/>
          <p:cNvSpPr txBox="1"/>
          <p:nvPr>
            <p:ph idx="12" type="sldNum"/>
          </p:nvPr>
        </p:nvSpPr>
        <p:spPr>
          <a:xfrm>
            <a:off x="8472487" y="4662487"/>
            <a:ext cx="546100" cy="39211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32" name="Google Shape;32;p5"/>
          <p:cNvSpPr txBox="1"/>
          <p:nvPr>
            <p:ph idx="1" type="body"/>
          </p:nvPr>
        </p:nvSpPr>
        <p:spPr>
          <a:xfrm>
            <a:off x="457200" y="1203325"/>
            <a:ext cx="8228012" cy="3392487"/>
          </a:xfrm>
          <a:prstGeom prst="rect">
            <a:avLst/>
          </a:prstGeom>
          <a:noFill/>
          <a:ln>
            <a:noFill/>
          </a:ln>
        </p:spPr>
        <p:txBody>
          <a:bodyPr anchorCtr="0" anchor="t" bIns="0" lIns="0" spcFirstLastPara="1" rIns="0" wrap="square" tIns="12325">
            <a:noAutofit/>
          </a:bodyPr>
          <a:lstStyle>
            <a:lvl1pPr indent="-228600" lvl="0" marL="457200"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93000"/>
              </a:lnSpc>
              <a:spcBef>
                <a:spcPts val="14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93000"/>
              </a:lnSpc>
              <a:spcBef>
                <a:spcPts val="11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93000"/>
              </a:lnSpc>
              <a:spcBef>
                <a:spcPts val="8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93000"/>
              </a:lnSpc>
              <a:spcBef>
                <a:spcPts val="5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5pPr>
            <a:lvl6pPr indent="-228600" lvl="5" marL="27432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6pPr>
            <a:lvl7pPr indent="-228600" lvl="6" marL="32004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7pPr>
            <a:lvl8pPr indent="-228600" lvl="7" marL="36576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8pPr>
            <a:lvl9pPr indent="-228600" lvl="8" marL="4114800" marR="0" rtl="0" algn="l">
              <a:lnSpc>
                <a:spcPct val="93000"/>
              </a:lnSpc>
              <a:spcBef>
                <a:spcPts val="200"/>
              </a:spcBef>
              <a:spcAft>
                <a:spcPts val="200"/>
              </a:spcAft>
              <a:buClr>
                <a:srgbClr val="000000"/>
              </a:buClr>
              <a:buSzPts val="1400"/>
              <a:buFont typeface="Arial"/>
              <a:buNone/>
              <a:defRPr b="0" i="0" sz="20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42" name="Shape 42"/>
        <p:cNvGrpSpPr/>
        <p:nvPr/>
      </p:nvGrpSpPr>
      <p:grpSpPr>
        <a:xfrm>
          <a:off x="0" y="0"/>
          <a:ext cx="0" cy="0"/>
          <a:chOff x="0" y="0"/>
          <a:chExt cx="0" cy="0"/>
        </a:xfrm>
      </p:grpSpPr>
      <p:sp>
        <p:nvSpPr>
          <p:cNvPr id="43" name="Google Shape;43;p7"/>
          <p:cNvSpPr txBox="1"/>
          <p:nvPr/>
        </p:nvSpPr>
        <p:spPr>
          <a:xfrm>
            <a:off x="311150" y="2151062"/>
            <a:ext cx="8520112" cy="84137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JAVASCRIPT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95" name="Shape 95"/>
        <p:cNvGrpSpPr/>
        <p:nvPr/>
      </p:nvGrpSpPr>
      <p:grpSpPr>
        <a:xfrm>
          <a:off x="0" y="0"/>
          <a:ext cx="0" cy="0"/>
          <a:chOff x="0" y="0"/>
          <a:chExt cx="0" cy="0"/>
        </a:xfrm>
      </p:grpSpPr>
      <p:sp>
        <p:nvSpPr>
          <p:cNvPr id="96" name="Google Shape;96;p16"/>
          <p:cNvSpPr txBox="1"/>
          <p:nvPr>
            <p:ph idx="1" type="body"/>
          </p:nvPr>
        </p:nvSpPr>
        <p:spPr>
          <a:xfrm>
            <a:off x="311150" y="863600"/>
            <a:ext cx="8520112" cy="3416300"/>
          </a:xfrm>
          <a:prstGeom prst="rect">
            <a:avLst/>
          </a:prstGeom>
          <a:noFill/>
          <a:ln>
            <a:noFill/>
          </a:ln>
        </p:spPr>
        <p:txBody>
          <a:bodyPr anchorCtr="0" anchor="t" bIns="0" lIns="0" spcFirstLastPara="1" rIns="0" wrap="square" tIns="15875">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Por tanto, las siguientes variables tienen nombres correctos:</a:t>
            </a:r>
            <a:endParaRPr/>
          </a:p>
          <a:p>
            <a:pPr indent="0" lvl="0" marL="0" marR="0" rtl="0" algn="l">
              <a:lnSpc>
                <a:spcPct val="93000"/>
              </a:lnSpc>
              <a:spcBef>
                <a:spcPts val="140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var $numero1;</a:t>
            </a:r>
            <a:endParaRPr/>
          </a:p>
          <a:p>
            <a:pPr indent="0" lvl="0" marL="0" marR="0" rtl="0" algn="l">
              <a:lnSpc>
                <a:spcPct val="93000"/>
              </a:lnSpc>
              <a:spcBef>
                <a:spcPts val="140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var _$letra;</a:t>
            </a:r>
            <a:endParaRPr/>
          </a:p>
          <a:p>
            <a:pPr indent="0" lvl="0" marL="0" marR="0" rtl="0" algn="l">
              <a:lnSpc>
                <a:spcPct val="93000"/>
              </a:lnSpc>
              <a:spcBef>
                <a:spcPts val="140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var $$$otroNumero;</a:t>
            </a:r>
            <a:endParaRPr/>
          </a:p>
          <a:p>
            <a:pPr indent="0" lvl="0" marL="0" marR="0" rtl="0" algn="l">
              <a:lnSpc>
                <a:spcPct val="93000"/>
              </a:lnSpc>
              <a:spcBef>
                <a:spcPts val="140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var $_a__$4;</a:t>
            </a:r>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Sin embargo, las siguientes variables tienen identificadores incorrectos:</a:t>
            </a:r>
            <a:endParaRPr/>
          </a:p>
          <a:p>
            <a:pPr indent="0" lvl="0" marL="0" marR="0" rtl="0" algn="l">
              <a:lnSpc>
                <a:spcPct val="93000"/>
              </a:lnSpc>
              <a:spcBef>
                <a:spcPts val="140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var 1numero;       // Empieza por un número</a:t>
            </a:r>
            <a:endParaRPr/>
          </a:p>
          <a:p>
            <a:pPr indent="0" lvl="0" marL="0" marR="0" rtl="0" algn="l">
              <a:lnSpc>
                <a:spcPct val="93000"/>
              </a:lnSpc>
              <a:spcBef>
                <a:spcPts val="140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var numero;1_123;  // Contiene un carácter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00" name="Shape 100"/>
        <p:cNvGrpSpPr/>
        <p:nvPr/>
      </p:nvGrpSpPr>
      <p:grpSpPr>
        <a:xfrm>
          <a:off x="0" y="0"/>
          <a:ext cx="0" cy="0"/>
          <a:chOff x="0" y="0"/>
          <a:chExt cx="0" cy="0"/>
        </a:xfrm>
      </p:grpSpPr>
      <p:sp>
        <p:nvSpPr>
          <p:cNvPr id="101" name="Google Shape;101;p17"/>
          <p:cNvSpPr txBox="1"/>
          <p:nvPr>
            <p:ph type="title"/>
          </p:nvPr>
        </p:nvSpPr>
        <p:spPr>
          <a:xfrm>
            <a:off x="311150" y="444500"/>
            <a:ext cx="8520112" cy="573087"/>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TIPOS DE VARIABLES</a:t>
            </a:r>
            <a:endParaRPr/>
          </a:p>
        </p:txBody>
      </p:sp>
      <p:sp>
        <p:nvSpPr>
          <p:cNvPr id="102" name="Google Shape;102;p17"/>
          <p:cNvSpPr txBox="1"/>
          <p:nvPr>
            <p:ph idx="1" type="body"/>
          </p:nvPr>
        </p:nvSpPr>
        <p:spPr>
          <a:xfrm>
            <a:off x="311150" y="1152525"/>
            <a:ext cx="8520112" cy="3416300"/>
          </a:xfrm>
          <a:prstGeom prst="rect">
            <a:avLst/>
          </a:prstGeom>
          <a:noFill/>
          <a:ln>
            <a:noFill/>
          </a:ln>
        </p:spPr>
        <p:txBody>
          <a:bodyPr anchorCtr="0" anchor="t" bIns="0" lIns="0" spcFirstLastPara="1" rIns="0" wrap="square" tIns="15875">
            <a:noAutofit/>
          </a:bodyPr>
          <a:lstStyle/>
          <a:p>
            <a:pPr indent="0" lvl="0" marL="0" marR="0" rtl="0" algn="l">
              <a:lnSpc>
                <a:spcPct val="93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Numéricas</a:t>
            </a:r>
            <a:endParaRPr/>
          </a:p>
          <a:p>
            <a:pPr indent="0" lvl="0" marL="0" marR="0" rtl="0" algn="l">
              <a:lnSpc>
                <a:spcPct val="93000"/>
              </a:lnSpc>
              <a:spcBef>
                <a:spcPts val="140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var iva = 16;        // variable tipo entero</a:t>
            </a:r>
            <a:endParaRPr/>
          </a:p>
          <a:p>
            <a:pPr indent="0" lvl="0" marL="0" marR="0" rtl="0" algn="l">
              <a:lnSpc>
                <a:spcPct val="93000"/>
              </a:lnSpc>
              <a:spcBef>
                <a:spcPts val="140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var total = 234.65;  // variable tipo decimal</a:t>
            </a:r>
            <a:endParaRPr/>
          </a:p>
          <a:p>
            <a:pPr indent="0" lvl="0" marL="0" marR="0" rtl="0" algn="l">
              <a:lnSpc>
                <a:spcPct val="93000"/>
              </a:lnSpc>
              <a:spcBef>
                <a:spcPts val="14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Cadenas de texto</a:t>
            </a:r>
            <a:endParaRPr/>
          </a:p>
          <a:p>
            <a:pPr indent="0" lvl="0" marL="0" marR="0" rtl="0" algn="l">
              <a:lnSpc>
                <a:spcPct val="93000"/>
              </a:lnSpc>
              <a:spcBef>
                <a:spcPts val="140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var texto1 = "Una frase con 'comillas simples' dentro";</a:t>
            </a:r>
            <a:endParaRPr/>
          </a:p>
          <a:p>
            <a:pPr indent="0" lvl="0" marL="0" marR="0" rtl="0" algn="l">
              <a:lnSpc>
                <a:spcPct val="93000"/>
              </a:lnSpc>
              <a:spcBef>
                <a:spcPts val="140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var texto2 = 'Una frase con "comillas dobles" dentro';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06" name="Shape 106"/>
        <p:cNvGrpSpPr/>
        <p:nvPr/>
      </p:nvGrpSpPr>
      <p:grpSpPr>
        <a:xfrm>
          <a:off x="0" y="0"/>
          <a:ext cx="0" cy="0"/>
          <a:chOff x="0" y="0"/>
          <a:chExt cx="0" cy="0"/>
        </a:xfrm>
      </p:grpSpPr>
      <p:pic>
        <p:nvPicPr>
          <p:cNvPr id="107" name="Google Shape;107;p18"/>
          <p:cNvPicPr preferRelativeResize="0"/>
          <p:nvPr/>
        </p:nvPicPr>
        <p:blipFill rotWithShape="1">
          <a:blip r:embed="rId3">
            <a:alphaModFix/>
          </a:blip>
          <a:srcRect b="0" l="0" r="0" t="0"/>
          <a:stretch/>
        </p:blipFill>
        <p:spPr>
          <a:xfrm>
            <a:off x="2457450" y="1106487"/>
            <a:ext cx="4418012" cy="32845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11" name="Shape 111"/>
        <p:cNvGrpSpPr/>
        <p:nvPr/>
      </p:nvGrpSpPr>
      <p:grpSpPr>
        <a:xfrm>
          <a:off x="0" y="0"/>
          <a:ext cx="0" cy="0"/>
          <a:chOff x="0" y="0"/>
          <a:chExt cx="0" cy="0"/>
        </a:xfrm>
      </p:grpSpPr>
      <p:sp>
        <p:nvSpPr>
          <p:cNvPr id="112" name="Google Shape;112;p19"/>
          <p:cNvSpPr txBox="1"/>
          <p:nvPr>
            <p:ph type="title"/>
          </p:nvPr>
        </p:nvSpPr>
        <p:spPr>
          <a:xfrm>
            <a:off x="0" y="480300"/>
            <a:ext cx="8520000" cy="573000"/>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ARRAYS</a:t>
            </a:r>
            <a:endParaRPr/>
          </a:p>
        </p:txBody>
      </p:sp>
      <p:sp>
        <p:nvSpPr>
          <p:cNvPr id="113" name="Google Shape;113;p19"/>
          <p:cNvSpPr txBox="1"/>
          <p:nvPr>
            <p:ph idx="1" type="body"/>
          </p:nvPr>
        </p:nvSpPr>
        <p:spPr>
          <a:xfrm>
            <a:off x="125250" y="1115350"/>
            <a:ext cx="8520000" cy="3452700"/>
          </a:xfrm>
          <a:prstGeom prst="rect">
            <a:avLst/>
          </a:prstGeom>
          <a:noFill/>
          <a:ln>
            <a:noFill/>
          </a:ln>
        </p:spPr>
        <p:txBody>
          <a:bodyPr anchorCtr="0" anchor="t" bIns="0" lIns="0" spcFirstLastPara="1" rIns="0" wrap="square" tIns="14100">
            <a:noAutofit/>
          </a:bodyPr>
          <a:lstStyle/>
          <a:p>
            <a:pPr indent="0" lvl="0" marL="0" marR="0" rtl="0" algn="l">
              <a:lnSpc>
                <a:spcPct val="93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En ocasiones, a los arrays se les llama vectores, matrices e incluso arreglos. No obstante, el término array es el más utilizado y es una palabra comúnmente aceptada en el entorno de la programación.</a:t>
            </a:r>
            <a:endParaRPr/>
          </a:p>
          <a:p>
            <a:pPr indent="0" lvl="0" marL="0" marR="0" rtl="0" algn="l">
              <a:lnSpc>
                <a:spcPct val="93000"/>
              </a:lnSpc>
              <a:spcBef>
                <a:spcPts val="140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Un array es una colección de variables, que pueden ser todas del mismo tipo o cada una de un tipo diferente. Su utilidad se comprende mejor con un ejemplo sencillo: si una aplicación necesita manejar los días de la semana, se podrían crear siete variables de tipo texto</a:t>
            </a:r>
            <a:r>
              <a:rPr b="0" i="0" lang="en-US" sz="1400" u="none" cap="none" strike="noStrike">
                <a:solidFill>
                  <a:srgbClr val="000000"/>
                </a:solidFill>
                <a:latin typeface="Arial"/>
                <a:ea typeface="Arial"/>
                <a:cs typeface="Arial"/>
                <a:sym typeface="Arial"/>
              </a:rPr>
              <a:t>:</a:t>
            </a:r>
            <a:endParaRPr/>
          </a:p>
          <a:p>
            <a:pPr indent="0" lvl="0" marL="0" marR="0" rtl="0" algn="l">
              <a:lnSpc>
                <a:spcPct val="93000"/>
              </a:lnSpc>
              <a:spcBef>
                <a:spcPts val="14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var dias = ["Lunes", "Martes", "Miércoles", "Jueves", "Viernes", "Sábado", "Domingo"];</a:t>
            </a:r>
            <a:endParaRPr/>
          </a:p>
          <a:p>
            <a:pPr indent="-342900" lvl="0" marL="342900" marR="0" rtl="0" algn="l">
              <a:lnSpc>
                <a:spcPct val="93000"/>
              </a:lnSpc>
              <a:spcBef>
                <a:spcPts val="1400"/>
              </a:spcBef>
              <a:spcAft>
                <a:spcPts val="0"/>
              </a:spcAft>
              <a:buSzPts val="1400"/>
              <a:buNone/>
            </a:pPr>
            <a:r>
              <a:t/>
            </a:r>
            <a:endParaRPr b="1" i="0" sz="1800" u="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17" name="Shape 117"/>
        <p:cNvGrpSpPr/>
        <p:nvPr/>
      </p:nvGrpSpPr>
      <p:grpSpPr>
        <a:xfrm>
          <a:off x="0" y="0"/>
          <a:ext cx="0" cy="0"/>
          <a:chOff x="0" y="0"/>
          <a:chExt cx="0" cy="0"/>
        </a:xfrm>
      </p:grpSpPr>
      <p:sp>
        <p:nvSpPr>
          <p:cNvPr id="118" name="Google Shape;118;p20"/>
          <p:cNvSpPr txBox="1"/>
          <p:nvPr>
            <p:ph idx="1" type="body"/>
          </p:nvPr>
        </p:nvSpPr>
        <p:spPr>
          <a:xfrm>
            <a:off x="311150" y="1152525"/>
            <a:ext cx="8520112" cy="3416300"/>
          </a:xfrm>
          <a:prstGeom prst="rect">
            <a:avLst/>
          </a:prstGeom>
          <a:noFill/>
          <a:ln>
            <a:noFill/>
          </a:ln>
        </p:spPr>
        <p:txBody>
          <a:bodyPr anchorCtr="0" anchor="t" bIns="0" lIns="0" spcFirstLastPara="1" rIns="0" wrap="square" tIns="15875">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responsable de muchos errores cuando se empieza a programar, es que las posiciones de los elementos empiezan a contarse en el 0 y no en el 1:</a:t>
            </a:r>
            <a:endParaRPr/>
          </a:p>
          <a:p>
            <a:pPr indent="0" lvl="0" marL="0" marR="0" rtl="0" algn="l">
              <a:lnSpc>
                <a:spcPct val="93000"/>
              </a:lnSpc>
              <a:spcBef>
                <a:spcPts val="14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var diaSeleccionado = dias[0];    // diaSeleccionado = "Lunes"</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var otroDia = dias[5];                   // otroDia = "Sábado"</a:t>
            </a:r>
            <a:endParaRPr/>
          </a:p>
          <a:p>
            <a:pPr indent="0" lvl="0" marL="0" marR="0" rtl="0" algn="l">
              <a:lnSpc>
                <a:spcPct val="93000"/>
              </a:lnSpc>
              <a:spcBef>
                <a:spcPts val="140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93000"/>
              </a:lnSpc>
              <a:spcBef>
                <a:spcPts val="1400"/>
              </a:spcBef>
              <a:spcAft>
                <a:spcPts val="0"/>
              </a:spcAft>
              <a:buSzPts val="1400"/>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22" name="Shape 122"/>
        <p:cNvGrpSpPr/>
        <p:nvPr/>
      </p:nvGrpSpPr>
      <p:grpSpPr>
        <a:xfrm>
          <a:off x="0" y="0"/>
          <a:ext cx="0" cy="0"/>
          <a:chOff x="0" y="0"/>
          <a:chExt cx="0" cy="0"/>
        </a:xfrm>
      </p:grpSpPr>
      <p:sp>
        <p:nvSpPr>
          <p:cNvPr id="123" name="Google Shape;123;p21"/>
          <p:cNvSpPr txBox="1"/>
          <p:nvPr>
            <p:ph idx="1" type="body"/>
          </p:nvPr>
        </p:nvSpPr>
        <p:spPr>
          <a:xfrm>
            <a:off x="311150" y="1152525"/>
            <a:ext cx="8520112" cy="3497262"/>
          </a:xfrm>
          <a:prstGeom prst="rect">
            <a:avLst/>
          </a:prstGeom>
          <a:noFill/>
          <a:ln>
            <a:noFill/>
          </a:ln>
        </p:spPr>
        <p:txBody>
          <a:bodyPr anchorCtr="0" anchor="t" bIns="0" lIns="0" spcFirstLastPara="1" rIns="0" wrap="square" tIns="15875">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Las variables de tipo boolean o booleano también se conocen con el nombre de variables de tipo lógico.</a:t>
            </a:r>
            <a:endParaRPr/>
          </a:p>
          <a:p>
            <a:pPr indent="0" lvl="0" marL="0" marR="0" rtl="0" algn="l">
              <a:lnSpc>
                <a:spcPct val="93000"/>
              </a:lnSpc>
              <a:spcBef>
                <a:spcPts val="140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Una variable de tipo boolean almacena un tipo especial de valor que solamente puede tomar dos valores: true (verdadero) o false (falso).</a:t>
            </a:r>
            <a:endParaRPr/>
          </a:p>
          <a:p>
            <a:pPr indent="0" lvl="0" marL="0" marR="0" rtl="0" algn="l">
              <a:lnSpc>
                <a:spcPct val="93000"/>
              </a:lnSpc>
              <a:spcBef>
                <a:spcPts val="14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var clienteRegistrado = false;</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var ivaIncluido = true;</a:t>
            </a:r>
            <a:endParaRPr/>
          </a:p>
          <a:p>
            <a:pPr indent="0" lvl="0" marL="0" marR="0" rtl="0" algn="l">
              <a:lnSpc>
                <a:spcPct val="93000"/>
              </a:lnSpc>
              <a:spcBef>
                <a:spcPts val="14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93000"/>
              </a:lnSpc>
              <a:spcBef>
                <a:spcPts val="1400"/>
              </a:spcBef>
              <a:spcAft>
                <a:spcPts val="0"/>
              </a:spcAft>
              <a:buSzPts val="1400"/>
              <a:buNone/>
            </a:pPr>
            <a:r>
              <a:t/>
            </a:r>
            <a:endParaRPr b="0" i="0" sz="1400" u="none" cap="none" strike="noStrike">
              <a:solidFill>
                <a:srgbClr val="000000"/>
              </a:solidFill>
              <a:latin typeface="Arial"/>
              <a:ea typeface="Arial"/>
              <a:cs typeface="Arial"/>
              <a:sym typeface="Arial"/>
            </a:endParaRPr>
          </a:p>
        </p:txBody>
      </p:sp>
      <p:sp>
        <p:nvSpPr>
          <p:cNvPr id="124" name="Google Shape;124;p21"/>
          <p:cNvSpPr txBox="1"/>
          <p:nvPr/>
        </p:nvSpPr>
        <p:spPr>
          <a:xfrm>
            <a:off x="312737" y="444500"/>
            <a:ext cx="8520112" cy="573087"/>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BOOLEANOS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28" name="Shape 128"/>
        <p:cNvGrpSpPr/>
        <p:nvPr/>
      </p:nvGrpSpPr>
      <p:grpSpPr>
        <a:xfrm>
          <a:off x="0" y="0"/>
          <a:ext cx="0" cy="0"/>
          <a:chOff x="0" y="0"/>
          <a:chExt cx="0" cy="0"/>
        </a:xfrm>
      </p:grpSpPr>
      <p:sp>
        <p:nvSpPr>
          <p:cNvPr id="129" name="Google Shape;129;p22"/>
          <p:cNvSpPr txBox="1"/>
          <p:nvPr>
            <p:ph idx="1" type="body"/>
          </p:nvPr>
        </p:nvSpPr>
        <p:spPr>
          <a:xfrm>
            <a:off x="311150" y="1871662"/>
            <a:ext cx="8520112" cy="1368425"/>
          </a:xfrm>
          <a:prstGeom prst="rect">
            <a:avLst/>
          </a:prstGeom>
          <a:noFill/>
          <a:ln>
            <a:noFill/>
          </a:ln>
        </p:spPr>
        <p:txBody>
          <a:bodyPr anchorCtr="0" anchor="t" bIns="0" lIns="0" spcFirstLastPara="1" rIns="0" wrap="square" tIns="15875">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Los operadores permiten manipular el valor de las variables, realizar operaciones matemáticas con sus valores y comparar diferentes variables. De esta forma, los operadores permiten a los programas realizar cálculos complejos y tomar decisiones lógicas en función de comparaciones y otros tipos de condiciones.</a:t>
            </a:r>
            <a:endParaRPr/>
          </a:p>
        </p:txBody>
      </p:sp>
      <p:sp>
        <p:nvSpPr>
          <p:cNvPr id="130" name="Google Shape;130;p22"/>
          <p:cNvSpPr txBox="1"/>
          <p:nvPr/>
        </p:nvSpPr>
        <p:spPr>
          <a:xfrm>
            <a:off x="312737" y="444500"/>
            <a:ext cx="8520112" cy="573087"/>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OPERADORES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34" name="Shape 134"/>
        <p:cNvGrpSpPr/>
        <p:nvPr/>
      </p:nvGrpSpPr>
      <p:grpSpPr>
        <a:xfrm>
          <a:off x="0" y="0"/>
          <a:ext cx="0" cy="0"/>
          <a:chOff x="0" y="0"/>
          <a:chExt cx="0" cy="0"/>
        </a:xfrm>
      </p:grpSpPr>
      <p:sp>
        <p:nvSpPr>
          <p:cNvPr id="135" name="Google Shape;135;p23"/>
          <p:cNvSpPr txBox="1"/>
          <p:nvPr>
            <p:ph idx="1" type="body"/>
          </p:nvPr>
        </p:nvSpPr>
        <p:spPr>
          <a:xfrm>
            <a:off x="311150" y="1871662"/>
            <a:ext cx="8520112" cy="2536825"/>
          </a:xfrm>
          <a:prstGeom prst="rect">
            <a:avLst/>
          </a:prstGeom>
          <a:noFill/>
          <a:ln>
            <a:noFill/>
          </a:ln>
        </p:spPr>
        <p:txBody>
          <a:bodyPr anchorCtr="0" anchor="t" bIns="0" lIns="0" spcFirstLastPara="1" rIns="0" wrap="square" tIns="15875">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El operador de asignación es el más utilizado y el más sencillo. Este operador se utiliza para guardar un valor específico en una variable. El símbolo utilizado es = (no confundir con el operador == que se verá más adelante):</a:t>
            </a:r>
            <a:endParaRPr/>
          </a:p>
          <a:p>
            <a:pPr indent="0" lvl="0" marL="0" marR="0" rtl="0" algn="l">
              <a:lnSpc>
                <a:spcPct val="93000"/>
              </a:lnSpc>
              <a:spcBef>
                <a:spcPts val="140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var numero1 = 3;</a:t>
            </a:r>
            <a:endParaRPr/>
          </a:p>
          <a:p>
            <a:pPr indent="0" lvl="0" marL="0" marR="0" rtl="0" algn="l">
              <a:lnSpc>
                <a:spcPct val="93000"/>
              </a:lnSpc>
              <a:spcBef>
                <a:spcPts val="140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var numero2 = 4;</a:t>
            </a:r>
            <a:endParaRPr/>
          </a:p>
          <a:p>
            <a:pPr indent="0" lvl="0" marL="0" marR="0" rtl="0" algn="l">
              <a:lnSpc>
                <a:spcPct val="93000"/>
              </a:lnSpc>
              <a:spcBef>
                <a:spcPts val="140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numero1 = numero2;</a:t>
            </a:r>
            <a:endParaRPr/>
          </a:p>
          <a:p>
            <a:pPr indent="0" lvl="0" marL="0" marR="0" rtl="0" algn="l">
              <a:lnSpc>
                <a:spcPct val="93000"/>
              </a:lnSpc>
              <a:spcBef>
                <a:spcPts val="1400"/>
              </a:spcBef>
              <a:spcAft>
                <a:spcPts val="0"/>
              </a:spcAft>
              <a:buSzPts val="1400"/>
              <a:buNone/>
            </a:pPr>
            <a:r>
              <a:t/>
            </a:r>
            <a:endParaRPr b="1" i="0" sz="1800" u="none" cap="none" strike="noStrike">
              <a:solidFill>
                <a:srgbClr val="000000"/>
              </a:solidFill>
              <a:latin typeface="Arial"/>
              <a:ea typeface="Arial"/>
              <a:cs typeface="Arial"/>
              <a:sym typeface="Arial"/>
            </a:endParaRPr>
          </a:p>
        </p:txBody>
      </p:sp>
      <p:sp>
        <p:nvSpPr>
          <p:cNvPr id="136" name="Google Shape;136;p23"/>
          <p:cNvSpPr txBox="1"/>
          <p:nvPr/>
        </p:nvSpPr>
        <p:spPr>
          <a:xfrm>
            <a:off x="312737" y="444500"/>
            <a:ext cx="8520112" cy="573087"/>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ASIGNACIÓN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40" name="Shape 140"/>
        <p:cNvGrpSpPr/>
        <p:nvPr/>
      </p:nvGrpSpPr>
      <p:grpSpPr>
        <a:xfrm>
          <a:off x="0" y="0"/>
          <a:ext cx="0" cy="0"/>
          <a:chOff x="0" y="0"/>
          <a:chExt cx="0" cy="0"/>
        </a:xfrm>
      </p:grpSpPr>
      <p:sp>
        <p:nvSpPr>
          <p:cNvPr id="141" name="Google Shape;141;p24"/>
          <p:cNvSpPr txBox="1"/>
          <p:nvPr>
            <p:ph idx="1" type="body"/>
          </p:nvPr>
        </p:nvSpPr>
        <p:spPr>
          <a:xfrm>
            <a:off x="311150" y="1152525"/>
            <a:ext cx="8520112" cy="7724775"/>
          </a:xfrm>
          <a:prstGeom prst="rect">
            <a:avLst/>
          </a:prstGeom>
          <a:noFill/>
          <a:ln>
            <a:noFill/>
          </a:ln>
        </p:spPr>
        <p:txBody>
          <a:bodyPr anchorCtr="0" anchor="t" bIns="0" lIns="0" spcFirstLastPara="1" rIns="0" wrap="square" tIns="15875">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Estos dos operadores solamente son válidos para las variables numéricas y se utilizan para incrementar o decrementar en una unidad el valor de una variable.</a:t>
            </a:r>
            <a:endParaRPr/>
          </a:p>
          <a:p>
            <a:pPr indent="0" lvl="0" marL="0" marR="0" rtl="0" algn="l">
              <a:lnSpc>
                <a:spcPct val="93000"/>
              </a:lnSpc>
              <a:spcBef>
                <a:spcPts val="140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Ejemplo:</a:t>
            </a:r>
            <a:endParaRPr/>
          </a:p>
          <a:p>
            <a:pPr indent="0" lvl="0" marL="0" marR="0" rtl="0" algn="l">
              <a:lnSpc>
                <a:spcPct val="93000"/>
              </a:lnSpc>
              <a:spcBef>
                <a:spcPts val="140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var numero = 5;</a:t>
            </a:r>
            <a:endParaRPr/>
          </a:p>
          <a:p>
            <a:pPr indent="0" lvl="0" marL="0" marR="0" rtl="0" algn="l">
              <a:lnSpc>
                <a:spcPct val="93000"/>
              </a:lnSpc>
              <a:spcBef>
                <a:spcPts val="140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++numero;</a:t>
            </a:r>
            <a:endParaRPr/>
          </a:p>
          <a:p>
            <a:pPr indent="0" lvl="0" marL="0" marR="0" rtl="0" algn="l">
              <a:lnSpc>
                <a:spcPct val="93000"/>
              </a:lnSpc>
              <a:spcBef>
                <a:spcPts val="140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alert(numero);  // numero = 6</a:t>
            </a:r>
            <a:endParaRPr/>
          </a:p>
          <a:p>
            <a:pPr indent="0" lvl="0" marL="0" marR="0" rtl="0" algn="l">
              <a:lnSpc>
                <a:spcPct val="93000"/>
              </a:lnSpc>
              <a:spcBef>
                <a:spcPts val="140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SzPts val="1400"/>
              <a:buNone/>
            </a:pPr>
            <a:r>
              <a:t/>
            </a:r>
            <a:endParaRPr b="1" i="0" sz="1800" u="none" cap="none" strike="noStrike">
              <a:solidFill>
                <a:srgbClr val="000000"/>
              </a:solidFill>
              <a:latin typeface="Arial"/>
              <a:ea typeface="Arial"/>
              <a:cs typeface="Arial"/>
              <a:sym typeface="Arial"/>
            </a:endParaRPr>
          </a:p>
        </p:txBody>
      </p:sp>
      <p:sp>
        <p:nvSpPr>
          <p:cNvPr id="142" name="Google Shape;142;p24"/>
          <p:cNvSpPr txBox="1"/>
          <p:nvPr/>
        </p:nvSpPr>
        <p:spPr>
          <a:xfrm>
            <a:off x="312737" y="444500"/>
            <a:ext cx="8520112" cy="573087"/>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INCREMENTO Y DECREMENTO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46" name="Shape 146"/>
        <p:cNvGrpSpPr/>
        <p:nvPr/>
      </p:nvGrpSpPr>
      <p:grpSpPr>
        <a:xfrm>
          <a:off x="0" y="0"/>
          <a:ext cx="0" cy="0"/>
          <a:chOff x="0" y="0"/>
          <a:chExt cx="0" cy="0"/>
        </a:xfrm>
      </p:grpSpPr>
      <p:sp>
        <p:nvSpPr>
          <p:cNvPr id="147" name="Google Shape;147;p25"/>
          <p:cNvSpPr txBox="1"/>
          <p:nvPr>
            <p:ph idx="1" type="body"/>
          </p:nvPr>
        </p:nvSpPr>
        <p:spPr>
          <a:xfrm>
            <a:off x="311150" y="1152525"/>
            <a:ext cx="8520112" cy="7724775"/>
          </a:xfrm>
          <a:prstGeom prst="rect">
            <a:avLst/>
          </a:prstGeom>
          <a:noFill/>
          <a:ln>
            <a:noFill/>
          </a:ln>
        </p:spPr>
        <p:txBody>
          <a:bodyPr anchorCtr="0" anchor="t" bIns="0" lIns="0" spcFirstLastPara="1" rIns="0" wrap="square" tIns="15875">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El operador de incremento se indica mediante el prefijo ++ en el nombre de la variable. El resultado es que el valor de esa variable se incrementa en una unidad. Por tanto, el anterior ejemplo es equivalente a:</a:t>
            </a:r>
            <a:endParaRPr/>
          </a:p>
          <a:p>
            <a:pPr indent="0" lvl="0" marL="0" marR="0" rtl="0" algn="l">
              <a:lnSpc>
                <a:spcPct val="93000"/>
              </a:lnSpc>
              <a:spcBef>
                <a:spcPts val="140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var numero = 5;</a:t>
            </a:r>
            <a:endParaRPr/>
          </a:p>
          <a:p>
            <a:pPr indent="0" lvl="0" marL="0" marR="0" rtl="0" algn="l">
              <a:lnSpc>
                <a:spcPct val="93000"/>
              </a:lnSpc>
              <a:spcBef>
                <a:spcPts val="140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numero = numero + 1;</a:t>
            </a:r>
            <a:endParaRPr/>
          </a:p>
          <a:p>
            <a:pPr indent="0" lvl="0" marL="0" marR="0" rtl="0" algn="l">
              <a:lnSpc>
                <a:spcPct val="93000"/>
              </a:lnSpc>
              <a:spcBef>
                <a:spcPts val="140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alert(numero);  // numero = 6</a:t>
            </a:r>
            <a:endParaRPr/>
          </a:p>
          <a:p>
            <a:pPr indent="0" lvl="0" marL="0" marR="0" rtl="0" algn="l">
              <a:lnSpc>
                <a:spcPct val="93000"/>
              </a:lnSpc>
              <a:spcBef>
                <a:spcPts val="1400"/>
              </a:spcBef>
              <a:spcAft>
                <a:spcPts val="0"/>
              </a:spcAft>
              <a:buSzPts val="1400"/>
              <a:buNone/>
            </a:pPr>
            <a:r>
              <a:t/>
            </a:r>
            <a:endParaRPr b="1" i="0" sz="1800" u="none" cap="none" strike="noStrike">
              <a:solidFill>
                <a:srgbClr val="000000"/>
              </a:solidFill>
              <a:latin typeface="Arial"/>
              <a:ea typeface="Arial"/>
              <a:cs typeface="Arial"/>
              <a:sym typeface="Arial"/>
            </a:endParaRPr>
          </a:p>
        </p:txBody>
      </p:sp>
      <p:sp>
        <p:nvSpPr>
          <p:cNvPr id="148" name="Google Shape;148;p25"/>
          <p:cNvSpPr txBox="1"/>
          <p:nvPr/>
        </p:nvSpPr>
        <p:spPr>
          <a:xfrm>
            <a:off x="312737" y="444500"/>
            <a:ext cx="8520112" cy="573087"/>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INCREMENTO Y DECREMENTO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47" name="Shape 47"/>
        <p:cNvGrpSpPr/>
        <p:nvPr/>
      </p:nvGrpSpPr>
      <p:grpSpPr>
        <a:xfrm>
          <a:off x="0" y="0"/>
          <a:ext cx="0" cy="0"/>
          <a:chOff x="0" y="0"/>
          <a:chExt cx="0" cy="0"/>
        </a:xfrm>
      </p:grpSpPr>
      <p:sp>
        <p:nvSpPr>
          <p:cNvPr id="48" name="Google Shape;48;p8"/>
          <p:cNvSpPr txBox="1"/>
          <p:nvPr>
            <p:ph type="title"/>
          </p:nvPr>
        </p:nvSpPr>
        <p:spPr>
          <a:xfrm>
            <a:off x="311150" y="444500"/>
            <a:ext cx="8520112" cy="5730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JAVASCRIPT</a:t>
            </a:r>
            <a:endParaRPr/>
          </a:p>
        </p:txBody>
      </p:sp>
      <p:sp>
        <p:nvSpPr>
          <p:cNvPr id="49" name="Google Shape;49;p8"/>
          <p:cNvSpPr txBox="1"/>
          <p:nvPr>
            <p:ph idx="1" type="body"/>
          </p:nvPr>
        </p:nvSpPr>
        <p:spPr>
          <a:xfrm>
            <a:off x="311150" y="1893887"/>
            <a:ext cx="8520112" cy="11620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“JavaScript (abreviado comúnmente JS) es un lenguaje de programación interpretado, dialecto del estándar ECMAScript. Se define como orientado a objetos,3​ basado en prototipos, imperativo, débilmente tipado y dinámico.”</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 Wikipedia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52" name="Shape 152"/>
        <p:cNvGrpSpPr/>
        <p:nvPr/>
      </p:nvGrpSpPr>
      <p:grpSpPr>
        <a:xfrm>
          <a:off x="0" y="0"/>
          <a:ext cx="0" cy="0"/>
          <a:chOff x="0" y="0"/>
          <a:chExt cx="0" cy="0"/>
        </a:xfrm>
      </p:grpSpPr>
      <p:sp>
        <p:nvSpPr>
          <p:cNvPr id="153" name="Google Shape;153;p26"/>
          <p:cNvSpPr txBox="1"/>
          <p:nvPr>
            <p:ph idx="1" type="body"/>
          </p:nvPr>
        </p:nvSpPr>
        <p:spPr>
          <a:xfrm>
            <a:off x="311150" y="936625"/>
            <a:ext cx="8520112" cy="7940675"/>
          </a:xfrm>
          <a:prstGeom prst="rect">
            <a:avLst/>
          </a:prstGeom>
          <a:noFill/>
          <a:ln>
            <a:noFill/>
          </a:ln>
        </p:spPr>
        <p:txBody>
          <a:bodyPr anchorCtr="0" anchor="t" bIns="0" lIns="0" spcFirstLastPara="1" rIns="0" wrap="square" tIns="15875">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De forma equivalente, el operador decremento (indicado como un prefijo -- en el nombre de la variable) se utiliza para decrementar el valor de la variable:</a:t>
            </a:r>
            <a:endParaRPr/>
          </a:p>
          <a:p>
            <a:pPr indent="0" lvl="0" marL="0" marR="0" rtl="0" algn="l">
              <a:lnSpc>
                <a:spcPct val="93000"/>
              </a:lnSpc>
              <a:spcBef>
                <a:spcPts val="140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var numero = 5;</a:t>
            </a:r>
            <a:endParaRPr/>
          </a:p>
          <a:p>
            <a:pPr indent="0" lvl="0" marL="0" marR="0" rtl="0" algn="l">
              <a:lnSpc>
                <a:spcPct val="93000"/>
              </a:lnSpc>
              <a:spcBef>
                <a:spcPts val="140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--numero;</a:t>
            </a:r>
            <a:endParaRPr/>
          </a:p>
          <a:p>
            <a:pPr indent="0" lvl="0" marL="0" marR="0" rtl="0" algn="l">
              <a:lnSpc>
                <a:spcPct val="93000"/>
              </a:lnSpc>
              <a:spcBef>
                <a:spcPts val="140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alert(numero);  // numero = 4</a:t>
            </a:r>
            <a:endParaRPr/>
          </a:p>
          <a:p>
            <a:pPr indent="0" lvl="0" marL="0" marR="0" rtl="0" algn="l">
              <a:lnSpc>
                <a:spcPct val="93000"/>
              </a:lnSpc>
              <a:spcBef>
                <a:spcPts val="140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El anterior ejemplo es equivalente a:</a:t>
            </a:r>
            <a:endParaRPr/>
          </a:p>
          <a:p>
            <a:pPr indent="0" lvl="0" marL="0" marR="0" rtl="0" algn="l">
              <a:lnSpc>
                <a:spcPct val="93000"/>
              </a:lnSpc>
              <a:spcBef>
                <a:spcPts val="140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var numero = 5;</a:t>
            </a:r>
            <a:endParaRPr/>
          </a:p>
          <a:p>
            <a:pPr indent="0" lvl="0" marL="0" marR="0" rtl="0" algn="l">
              <a:lnSpc>
                <a:spcPct val="93000"/>
              </a:lnSpc>
              <a:spcBef>
                <a:spcPts val="140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numero = numero - 1;</a:t>
            </a:r>
            <a:endParaRPr/>
          </a:p>
          <a:p>
            <a:pPr indent="0" lvl="0" marL="0" marR="0" rtl="0" algn="l">
              <a:lnSpc>
                <a:spcPct val="93000"/>
              </a:lnSpc>
              <a:spcBef>
                <a:spcPts val="140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alert(numero);  // numero = 4</a:t>
            </a:r>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54" name="Google Shape;154;p26"/>
          <p:cNvSpPr txBox="1"/>
          <p:nvPr/>
        </p:nvSpPr>
        <p:spPr>
          <a:xfrm>
            <a:off x="312737" y="336550"/>
            <a:ext cx="8520112" cy="573087"/>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INCREMENTO Y DECREMENTO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58" name="Shape 158"/>
        <p:cNvGrpSpPr/>
        <p:nvPr/>
      </p:nvGrpSpPr>
      <p:grpSpPr>
        <a:xfrm>
          <a:off x="0" y="0"/>
          <a:ext cx="0" cy="0"/>
          <a:chOff x="0" y="0"/>
          <a:chExt cx="0" cy="0"/>
        </a:xfrm>
      </p:grpSpPr>
      <p:sp>
        <p:nvSpPr>
          <p:cNvPr id="159" name="Google Shape;159;p27"/>
          <p:cNvSpPr txBox="1"/>
          <p:nvPr>
            <p:ph idx="1" type="body"/>
          </p:nvPr>
        </p:nvSpPr>
        <p:spPr>
          <a:xfrm>
            <a:off x="311150" y="2160587"/>
            <a:ext cx="8520112" cy="6716712"/>
          </a:xfrm>
          <a:prstGeom prst="rect">
            <a:avLst/>
          </a:prstGeom>
          <a:noFill/>
          <a:ln>
            <a:noFill/>
          </a:ln>
        </p:spPr>
        <p:txBody>
          <a:bodyPr anchorCtr="0" anchor="t" bIns="0" lIns="0" spcFirstLastPara="1" rIns="0" wrap="square" tIns="15875">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El resultado de ejecutar el script anterior es el mismo que cuando se utiliza el operador ++numero, por lo que puede parecer que es equivalente indicar el operador ++ delante o detrás del identificador de la variable. Sin embargo, el siguiente ejemplo muestra sus diferencias:</a:t>
            </a:r>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60" name="Google Shape;160;p27"/>
          <p:cNvSpPr txBox="1"/>
          <p:nvPr/>
        </p:nvSpPr>
        <p:spPr>
          <a:xfrm>
            <a:off x="312737" y="336550"/>
            <a:ext cx="8520112" cy="573087"/>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INCREMENTO Y DECREMENTO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64" name="Shape 164"/>
        <p:cNvGrpSpPr/>
        <p:nvPr/>
      </p:nvGrpSpPr>
      <p:grpSpPr>
        <a:xfrm>
          <a:off x="0" y="0"/>
          <a:ext cx="0" cy="0"/>
          <a:chOff x="0" y="0"/>
          <a:chExt cx="0" cy="0"/>
        </a:xfrm>
      </p:grpSpPr>
      <p:sp>
        <p:nvSpPr>
          <p:cNvPr id="165" name="Google Shape;165;p28"/>
          <p:cNvSpPr txBox="1"/>
          <p:nvPr>
            <p:ph idx="1" type="body"/>
          </p:nvPr>
        </p:nvSpPr>
        <p:spPr>
          <a:xfrm>
            <a:off x="311150" y="1008062"/>
            <a:ext cx="8520112" cy="7869237"/>
          </a:xfrm>
          <a:prstGeom prst="rect">
            <a:avLst/>
          </a:prstGeom>
          <a:noFill/>
          <a:ln>
            <a:noFill/>
          </a:ln>
        </p:spPr>
        <p:txBody>
          <a:bodyPr anchorCtr="0" anchor="t" bIns="0" lIns="0" spcFirstLastPara="1" rIns="0" wrap="square" tIns="14100">
            <a:noAutofit/>
          </a:bodyPr>
          <a:lstStyle/>
          <a:p>
            <a:pPr indent="0" lvl="0" marL="0" marR="0" rtl="0" algn="l">
              <a:lnSpc>
                <a:spcPct val="93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var numero1 = 5;</a:t>
            </a:r>
            <a:endParaRPr/>
          </a:p>
          <a:p>
            <a:pPr indent="0" lvl="0" marL="0" marR="0" rtl="0" algn="l">
              <a:lnSpc>
                <a:spcPct val="93000"/>
              </a:lnSpc>
              <a:spcBef>
                <a:spcPts val="14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var numero2 = 2;</a:t>
            </a:r>
            <a:endParaRPr/>
          </a:p>
          <a:p>
            <a:pPr indent="0" lvl="0" marL="0" marR="0" rtl="0" algn="l">
              <a:lnSpc>
                <a:spcPct val="93000"/>
              </a:lnSpc>
              <a:spcBef>
                <a:spcPts val="14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numero3 = numero1++ + numero2;</a:t>
            </a:r>
            <a:endParaRPr/>
          </a:p>
          <a:p>
            <a:pPr indent="0" lvl="0" marL="0" marR="0" rtl="0" algn="l">
              <a:lnSpc>
                <a:spcPct val="93000"/>
              </a:lnSpc>
              <a:spcBef>
                <a:spcPts val="14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numero3 = 7, numero1 = 6</a:t>
            </a:r>
            <a:endParaRPr/>
          </a:p>
          <a:p>
            <a:pPr indent="0" lvl="0" marL="0" marR="0" rtl="0" algn="l">
              <a:lnSpc>
                <a:spcPct val="93000"/>
              </a:lnSpc>
              <a:spcBef>
                <a:spcPts val="14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a:t>
            </a:r>
            <a:endParaRPr/>
          </a:p>
          <a:p>
            <a:pPr indent="0" lvl="0" marL="0" marR="0" rtl="0" algn="l">
              <a:lnSpc>
                <a:spcPct val="93000"/>
              </a:lnSpc>
              <a:spcBef>
                <a:spcPts val="14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var numero1 = 5;</a:t>
            </a:r>
            <a:endParaRPr/>
          </a:p>
          <a:p>
            <a:pPr indent="0" lvl="0" marL="0" marR="0" rtl="0" algn="l">
              <a:lnSpc>
                <a:spcPct val="93000"/>
              </a:lnSpc>
              <a:spcBef>
                <a:spcPts val="14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var numero2 = 2;</a:t>
            </a:r>
            <a:endParaRPr/>
          </a:p>
          <a:p>
            <a:pPr indent="0" lvl="0" marL="0" marR="0" rtl="0" algn="l">
              <a:lnSpc>
                <a:spcPct val="93000"/>
              </a:lnSpc>
              <a:spcBef>
                <a:spcPts val="14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numero3 = ++numero1 + numero2;</a:t>
            </a:r>
            <a:endParaRPr/>
          </a:p>
          <a:p>
            <a:pPr indent="0" lvl="0" marL="0" marR="0" rtl="0" algn="l">
              <a:lnSpc>
                <a:spcPct val="93000"/>
              </a:lnSpc>
              <a:spcBef>
                <a:spcPts val="14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numero3 = 8, numero1 = 6</a:t>
            </a:r>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66" name="Google Shape;166;p28"/>
          <p:cNvSpPr txBox="1"/>
          <p:nvPr/>
        </p:nvSpPr>
        <p:spPr>
          <a:xfrm>
            <a:off x="312737" y="336550"/>
            <a:ext cx="8520112" cy="573087"/>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INCREMENTO Y DECREMENTO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70" name="Shape 170"/>
        <p:cNvGrpSpPr/>
        <p:nvPr/>
      </p:nvGrpSpPr>
      <p:grpSpPr>
        <a:xfrm>
          <a:off x="0" y="0"/>
          <a:ext cx="0" cy="0"/>
          <a:chOff x="0" y="0"/>
          <a:chExt cx="0" cy="0"/>
        </a:xfrm>
      </p:grpSpPr>
      <p:sp>
        <p:nvSpPr>
          <p:cNvPr id="171" name="Google Shape;171;p29"/>
          <p:cNvSpPr txBox="1"/>
          <p:nvPr>
            <p:ph idx="1" type="body"/>
          </p:nvPr>
        </p:nvSpPr>
        <p:spPr>
          <a:xfrm>
            <a:off x="311150" y="1944687"/>
            <a:ext cx="8520112" cy="6932612"/>
          </a:xfrm>
          <a:prstGeom prst="rect">
            <a:avLst/>
          </a:prstGeom>
          <a:noFill/>
          <a:ln>
            <a:noFill/>
          </a:ln>
        </p:spPr>
        <p:txBody>
          <a:bodyPr anchorCtr="0" anchor="t" bIns="0" lIns="0" spcFirstLastPara="1" rIns="0" wrap="square" tIns="15875">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Los operadores lógicos son imprescindibles para realizar aplicaciones complejas, ya que se utilizan para tomar decisiones sobre las instrucciones que debería ejecutar el programa en función de ciertas condiciones.</a:t>
            </a:r>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El resultado de cualquier operación que utilice operadores lógicos siempre es un valor lógico o booleano.</a:t>
            </a:r>
            <a:endParaRPr/>
          </a:p>
          <a:p>
            <a:pPr indent="0" lvl="0" marL="0" marR="0" rtl="0" algn="l">
              <a:lnSpc>
                <a:spcPct val="93000"/>
              </a:lnSpc>
              <a:spcBef>
                <a:spcPts val="140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72" name="Google Shape;172;p29"/>
          <p:cNvSpPr txBox="1"/>
          <p:nvPr/>
        </p:nvSpPr>
        <p:spPr>
          <a:xfrm>
            <a:off x="312737" y="336550"/>
            <a:ext cx="8520112" cy="573087"/>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LÓGICOS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76" name="Shape 176"/>
        <p:cNvGrpSpPr/>
        <p:nvPr/>
      </p:nvGrpSpPr>
      <p:grpSpPr>
        <a:xfrm>
          <a:off x="0" y="0"/>
          <a:ext cx="0" cy="0"/>
          <a:chOff x="0" y="0"/>
          <a:chExt cx="0" cy="0"/>
        </a:xfrm>
      </p:grpSpPr>
      <p:sp>
        <p:nvSpPr>
          <p:cNvPr id="177" name="Google Shape;177;p30"/>
          <p:cNvSpPr txBox="1"/>
          <p:nvPr>
            <p:ph idx="1" type="body"/>
          </p:nvPr>
        </p:nvSpPr>
        <p:spPr>
          <a:xfrm>
            <a:off x="311150" y="1944687"/>
            <a:ext cx="8520112" cy="6932612"/>
          </a:xfrm>
          <a:prstGeom prst="rect">
            <a:avLst/>
          </a:prstGeom>
          <a:noFill/>
          <a:ln>
            <a:noFill/>
          </a:ln>
        </p:spPr>
        <p:txBody>
          <a:bodyPr anchorCtr="0" anchor="t" bIns="0" lIns="0" spcFirstLastPara="1" rIns="0" wrap="square" tIns="15875">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Uno de los operadores lógicos más utilizados es el de la negación. Se utiliza para obtener el valor contrario al valor de la variable:</a:t>
            </a:r>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var visible = true;</a:t>
            </a:r>
            <a:endParaRPr/>
          </a:p>
          <a:p>
            <a:pPr indent="0" lvl="0" marL="0" marR="0" rtl="0" algn="l">
              <a:lnSpc>
                <a:spcPct val="93000"/>
              </a:lnSpc>
              <a:spcBef>
                <a:spcPts val="140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alert(!visible);  // Muestra "false" y no "true"</a:t>
            </a:r>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78" name="Google Shape;178;p30"/>
          <p:cNvSpPr txBox="1"/>
          <p:nvPr/>
        </p:nvSpPr>
        <p:spPr>
          <a:xfrm>
            <a:off x="312737" y="304800"/>
            <a:ext cx="8520112" cy="638175"/>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NEGACIÓN</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200"/>
              <a:buFont typeface="Arial"/>
              <a:buNone/>
            </a:pPr>
            <a:r>
              <a:t/>
            </a:r>
            <a:endParaRPr b="1" i="0" sz="2200" u="none" cap="none" strike="noStrike">
              <a:solidFill>
                <a:srgbClr val="006699"/>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82" name="Shape 182"/>
        <p:cNvGrpSpPr/>
        <p:nvPr/>
      </p:nvGrpSpPr>
      <p:grpSpPr>
        <a:xfrm>
          <a:off x="0" y="0"/>
          <a:ext cx="0" cy="0"/>
          <a:chOff x="0" y="0"/>
          <a:chExt cx="0" cy="0"/>
        </a:xfrm>
      </p:grpSpPr>
      <p:sp>
        <p:nvSpPr>
          <p:cNvPr id="183" name="Google Shape;183;p31"/>
          <p:cNvSpPr txBox="1"/>
          <p:nvPr>
            <p:ph idx="1" type="body"/>
          </p:nvPr>
        </p:nvSpPr>
        <p:spPr>
          <a:xfrm>
            <a:off x="0" y="942975"/>
            <a:ext cx="8520000" cy="8013600"/>
          </a:xfrm>
          <a:prstGeom prst="rect">
            <a:avLst/>
          </a:prstGeom>
          <a:noFill/>
          <a:ln>
            <a:noFill/>
          </a:ln>
        </p:spPr>
        <p:txBody>
          <a:bodyPr anchorCtr="0" anchor="t" bIns="0" lIns="0" spcFirstLastPara="1" rIns="0" wrap="square" tIns="12325">
            <a:noAutofit/>
          </a:bodyPr>
          <a:lstStyle/>
          <a:p>
            <a:pPr indent="0" lvl="0" marL="0" marR="0" rtl="0" algn="l">
              <a:lnSpc>
                <a:spcPct val="93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var cantidad = 0;</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vacio = !cantidad;  // vacio = true</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cantidad = 2;</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vacio = !cantidad;  // vacio = false</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var mensaje = "";</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mensajeVacio = !mensaje;  // mensajeVacio = true</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mensaje = "Bienvenido";</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mensajeVacio = !mensaje;  // mensajeVacio = false</a:t>
            </a:r>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84" name="Google Shape;184;p31"/>
          <p:cNvSpPr txBox="1"/>
          <p:nvPr/>
        </p:nvSpPr>
        <p:spPr>
          <a:xfrm>
            <a:off x="312737" y="304800"/>
            <a:ext cx="8520112" cy="638175"/>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NEGACIÓN</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200"/>
              <a:buFont typeface="Arial"/>
              <a:buNone/>
            </a:pPr>
            <a:r>
              <a:t/>
            </a:r>
            <a:endParaRPr b="1" i="0" sz="2200" u="none" cap="none" strike="noStrike">
              <a:solidFill>
                <a:srgbClr val="006699"/>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88" name="Shape 188"/>
        <p:cNvGrpSpPr/>
        <p:nvPr/>
      </p:nvGrpSpPr>
      <p:grpSpPr>
        <a:xfrm>
          <a:off x="0" y="0"/>
          <a:ext cx="0" cy="0"/>
          <a:chOff x="0" y="0"/>
          <a:chExt cx="0" cy="0"/>
        </a:xfrm>
      </p:grpSpPr>
      <p:sp>
        <p:nvSpPr>
          <p:cNvPr id="189" name="Google Shape;189;p32"/>
          <p:cNvSpPr txBox="1"/>
          <p:nvPr>
            <p:ph idx="1" type="body"/>
          </p:nvPr>
        </p:nvSpPr>
        <p:spPr>
          <a:xfrm>
            <a:off x="311150" y="941387"/>
            <a:ext cx="8520112" cy="8223250"/>
          </a:xfrm>
          <a:prstGeom prst="rect">
            <a:avLst/>
          </a:prstGeom>
          <a:noFill/>
          <a:ln>
            <a:noFill/>
          </a:ln>
        </p:spPr>
        <p:txBody>
          <a:bodyPr anchorCtr="0" anchor="t" bIns="0" lIns="0" spcFirstLastPara="1" rIns="0" wrap="square" tIns="15875">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La operación lógica AND obtiene su resultado combinando dos valores booleanos. El operador se indica mediante el símbolo &amp;&amp; y su resultado solamente es true si los dos operandos son true:</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var valor1 = true;</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var valor2 = false;</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resultado = valor1 &amp;&amp; valor2; // resultado = false</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 </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valor1 = true;</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valor2 = true;</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resultado = valor1 &amp;&amp; valor2; // resultado = true</a:t>
            </a:r>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90" name="Google Shape;190;p32"/>
          <p:cNvSpPr txBox="1"/>
          <p:nvPr/>
        </p:nvSpPr>
        <p:spPr>
          <a:xfrm>
            <a:off x="312737" y="304800"/>
            <a:ext cx="8520112" cy="638175"/>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AND</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200"/>
              <a:buFont typeface="Arial"/>
              <a:buNone/>
            </a:pPr>
            <a:r>
              <a:t/>
            </a:r>
            <a:endParaRPr b="1" i="0" sz="2200" u="none" cap="none" strike="noStrike">
              <a:solidFill>
                <a:srgbClr val="006699"/>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94" name="Shape 194"/>
        <p:cNvGrpSpPr/>
        <p:nvPr/>
      </p:nvGrpSpPr>
      <p:grpSpPr>
        <a:xfrm>
          <a:off x="0" y="0"/>
          <a:ext cx="0" cy="0"/>
          <a:chOff x="0" y="0"/>
          <a:chExt cx="0" cy="0"/>
        </a:xfrm>
      </p:grpSpPr>
      <p:sp>
        <p:nvSpPr>
          <p:cNvPr id="195" name="Google Shape;195;p33"/>
          <p:cNvSpPr txBox="1"/>
          <p:nvPr/>
        </p:nvSpPr>
        <p:spPr>
          <a:xfrm>
            <a:off x="312737" y="304800"/>
            <a:ext cx="8520112" cy="638175"/>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OR</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200"/>
              <a:buFont typeface="Arial"/>
              <a:buNone/>
            </a:pPr>
            <a:r>
              <a:t/>
            </a:r>
            <a:endParaRPr b="1" i="0" sz="2200" u="none" cap="none" strike="noStrike">
              <a:solidFill>
                <a:srgbClr val="006699"/>
              </a:solidFill>
              <a:latin typeface="Arial"/>
              <a:ea typeface="Arial"/>
              <a:cs typeface="Arial"/>
              <a:sym typeface="Arial"/>
            </a:endParaRPr>
          </a:p>
        </p:txBody>
      </p:sp>
      <p:sp>
        <p:nvSpPr>
          <p:cNvPr id="196" name="Google Shape;196;p33"/>
          <p:cNvSpPr txBox="1"/>
          <p:nvPr>
            <p:ph idx="1" type="body"/>
          </p:nvPr>
        </p:nvSpPr>
        <p:spPr>
          <a:xfrm>
            <a:off x="311150" y="941387"/>
            <a:ext cx="8520112" cy="8223250"/>
          </a:xfrm>
          <a:prstGeom prst="rect">
            <a:avLst/>
          </a:prstGeom>
          <a:noFill/>
          <a:ln>
            <a:noFill/>
          </a:ln>
        </p:spPr>
        <p:txBody>
          <a:bodyPr anchorCtr="0" anchor="t" bIns="0" lIns="0" spcFirstLastPara="1" rIns="0" wrap="square" tIns="15875">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La operación lógica OR también combina dos valores booleanos. El operador se indica mediante el símbolo || y su resultado es true si alguno de los dos operandos es true</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var valor1 = true;</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var valor2 = false;</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resultado = valor1 || valor2; // resultado = true</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 </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valor1 = false;</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valor2 = false;</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resultado = valor1 || valor2; // resultado = false</a:t>
            </a:r>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SzPts val="1400"/>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00" name="Shape 200"/>
        <p:cNvGrpSpPr/>
        <p:nvPr/>
      </p:nvGrpSpPr>
      <p:grpSpPr>
        <a:xfrm>
          <a:off x="0" y="0"/>
          <a:ext cx="0" cy="0"/>
          <a:chOff x="0" y="0"/>
          <a:chExt cx="0" cy="0"/>
        </a:xfrm>
      </p:grpSpPr>
      <p:sp>
        <p:nvSpPr>
          <p:cNvPr id="201" name="Google Shape;201;p34"/>
          <p:cNvSpPr txBox="1"/>
          <p:nvPr>
            <p:ph idx="1" type="body"/>
          </p:nvPr>
        </p:nvSpPr>
        <p:spPr>
          <a:xfrm>
            <a:off x="311150" y="941387"/>
            <a:ext cx="8520112" cy="8223250"/>
          </a:xfrm>
          <a:prstGeom prst="rect">
            <a:avLst/>
          </a:prstGeom>
          <a:noFill/>
          <a:ln>
            <a:noFill/>
          </a:ln>
        </p:spPr>
        <p:txBody>
          <a:bodyPr anchorCtr="0" anchor="t" bIns="0" lIns="0" spcFirstLastPara="1" rIns="0" wrap="square" tIns="15875">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JavaScript permite realizar manipulaciones matemáticas sobre el valor de las variables numéricas. Los operadores definidos son: suma (+), resta (-), multiplicación (*) y división (/). Ejemplo:</a:t>
            </a:r>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var numero1 = 10;</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var numero2 = 5; </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resultado = numero1 / numero2;  // resultado = 2</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resultado = 3 + numero1;        // resultado = 13</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resultado = numero2 – 4;        // resultado = 1</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resultado = numero1 * numero 2; // resultado = 50</a:t>
            </a:r>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202" name="Google Shape;202;p34"/>
          <p:cNvSpPr txBox="1"/>
          <p:nvPr/>
        </p:nvSpPr>
        <p:spPr>
          <a:xfrm>
            <a:off x="312737" y="304800"/>
            <a:ext cx="8520112" cy="638175"/>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MATEMATICOS</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200"/>
              <a:buFont typeface="Arial"/>
              <a:buNone/>
            </a:pPr>
            <a:r>
              <a:t/>
            </a:r>
            <a:endParaRPr b="1" i="0" sz="2200" u="none" cap="none" strike="noStrike">
              <a:solidFill>
                <a:srgbClr val="006699"/>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06" name="Shape 206"/>
        <p:cNvGrpSpPr/>
        <p:nvPr/>
      </p:nvGrpSpPr>
      <p:grpSpPr>
        <a:xfrm>
          <a:off x="0" y="0"/>
          <a:ext cx="0" cy="0"/>
          <a:chOff x="0" y="0"/>
          <a:chExt cx="0" cy="0"/>
        </a:xfrm>
      </p:grpSpPr>
      <p:sp>
        <p:nvSpPr>
          <p:cNvPr id="207" name="Google Shape;207;p35"/>
          <p:cNvSpPr txBox="1"/>
          <p:nvPr>
            <p:ph idx="1" type="body"/>
          </p:nvPr>
        </p:nvSpPr>
        <p:spPr>
          <a:xfrm>
            <a:off x="311150" y="941387"/>
            <a:ext cx="8520112" cy="8223250"/>
          </a:xfrm>
          <a:prstGeom prst="rect">
            <a:avLst/>
          </a:prstGeom>
          <a:noFill/>
          <a:ln>
            <a:noFill/>
          </a:ln>
        </p:spPr>
        <p:txBody>
          <a:bodyPr anchorCtr="0" anchor="t" bIns="0" lIns="0" spcFirstLastPara="1" rIns="0" wrap="square" tIns="15875">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Se trata del operador "módulo", que calcula el resto de la división entera de dos números. Si se divide por ejemplo 10 y 5, la división es exacta y da un resultado de 2. El resto de esa división es 0, por lo que módulo de 10 y 5 es igual a 0.</a:t>
            </a:r>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Sin embargo, si se divide 9 y 5, la división no es exacta, el resultado es 1 y el resto 4, por lo que módulo de 9 y 5 es igual a 4.</a:t>
            </a:r>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El operador módulo en JavaScript se indica mediante el símbolo %, que no debe confundirse con el cálculo del porcentaje:</a:t>
            </a:r>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208" name="Google Shape;208;p35"/>
          <p:cNvSpPr txBox="1"/>
          <p:nvPr/>
        </p:nvSpPr>
        <p:spPr>
          <a:xfrm>
            <a:off x="312737" y="304800"/>
            <a:ext cx="8520112" cy="638175"/>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MATEMATICOS</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200"/>
              <a:buFont typeface="Arial"/>
              <a:buNone/>
            </a:pPr>
            <a:r>
              <a:t/>
            </a:r>
            <a:endParaRPr b="1" i="0" sz="2200" u="none" cap="none" strike="noStrike">
              <a:solidFill>
                <a:srgbClr val="006699"/>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53" name="Shape 53"/>
        <p:cNvGrpSpPr/>
        <p:nvPr/>
      </p:nvGrpSpPr>
      <p:grpSpPr>
        <a:xfrm>
          <a:off x="0" y="0"/>
          <a:ext cx="0" cy="0"/>
          <a:chOff x="0" y="0"/>
          <a:chExt cx="0" cy="0"/>
        </a:xfrm>
      </p:grpSpPr>
      <p:sp>
        <p:nvSpPr>
          <p:cNvPr id="54" name="Google Shape;54;p9"/>
          <p:cNvSpPr txBox="1"/>
          <p:nvPr/>
        </p:nvSpPr>
        <p:spPr>
          <a:xfrm>
            <a:off x="311150" y="2151062"/>
            <a:ext cx="8520112" cy="84137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INCLUIR JS EN HTML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12" name="Shape 212"/>
        <p:cNvGrpSpPr/>
        <p:nvPr/>
      </p:nvGrpSpPr>
      <p:grpSpPr>
        <a:xfrm>
          <a:off x="0" y="0"/>
          <a:ext cx="0" cy="0"/>
          <a:chOff x="0" y="0"/>
          <a:chExt cx="0" cy="0"/>
        </a:xfrm>
      </p:grpSpPr>
      <p:sp>
        <p:nvSpPr>
          <p:cNvPr id="213" name="Google Shape;213;p36"/>
          <p:cNvSpPr txBox="1"/>
          <p:nvPr>
            <p:ph idx="1" type="body"/>
          </p:nvPr>
        </p:nvSpPr>
        <p:spPr>
          <a:xfrm>
            <a:off x="311150" y="941387"/>
            <a:ext cx="8520112" cy="8223250"/>
          </a:xfrm>
          <a:prstGeom prst="rect">
            <a:avLst/>
          </a:prstGeom>
          <a:noFill/>
          <a:ln>
            <a:noFill/>
          </a:ln>
        </p:spPr>
        <p:txBody>
          <a:bodyPr anchorCtr="0" anchor="t" bIns="0" lIns="0" spcFirstLastPara="1" rIns="0" wrap="square" tIns="15875">
            <a:noAutofit/>
          </a:bodyPr>
          <a:lstStyle/>
          <a:p>
            <a:pPr indent="0" lvl="0" marL="0" marR="0" rtl="0" algn="l">
              <a:lnSpc>
                <a:spcPct val="93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var numero1 = 10;</a:t>
            </a:r>
            <a:endParaRPr/>
          </a:p>
          <a:p>
            <a:pPr indent="0" lvl="0" marL="0" marR="0" rtl="0" algn="l">
              <a:lnSpc>
                <a:spcPct val="93000"/>
              </a:lnSpc>
              <a:spcBef>
                <a:spcPts val="140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var numero2 = 5;</a:t>
            </a:r>
            <a:endParaRPr/>
          </a:p>
          <a:p>
            <a:pPr indent="0" lvl="0" marL="0" marR="0" rtl="0" algn="l">
              <a:lnSpc>
                <a:spcPct val="93000"/>
              </a:lnSpc>
              <a:spcBef>
                <a:spcPts val="140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resultado = numero1 % numero2; // resultado = 0</a:t>
            </a:r>
            <a:endParaRPr/>
          </a:p>
          <a:p>
            <a:pPr indent="0" lvl="0" marL="0" marR="0" rtl="0" algn="l">
              <a:lnSpc>
                <a:spcPct val="93000"/>
              </a:lnSpc>
              <a:spcBef>
                <a:spcPts val="140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a:p>
            <a:pPr indent="0" lvl="0" marL="0" marR="0" rtl="0" algn="l">
              <a:lnSpc>
                <a:spcPct val="93000"/>
              </a:lnSpc>
              <a:spcBef>
                <a:spcPts val="140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numero1 = 9;</a:t>
            </a:r>
            <a:endParaRPr/>
          </a:p>
          <a:p>
            <a:pPr indent="0" lvl="0" marL="0" marR="0" rtl="0" algn="l">
              <a:lnSpc>
                <a:spcPct val="93000"/>
              </a:lnSpc>
              <a:spcBef>
                <a:spcPts val="140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numero2 = 5;</a:t>
            </a:r>
            <a:endParaRPr/>
          </a:p>
          <a:p>
            <a:pPr indent="0" lvl="0" marL="0" marR="0" rtl="0" algn="l">
              <a:lnSpc>
                <a:spcPct val="93000"/>
              </a:lnSpc>
              <a:spcBef>
                <a:spcPts val="140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resultado = numero1 % numero2; // resultado = 4</a:t>
            </a:r>
            <a:endParaRPr/>
          </a:p>
          <a:p>
            <a:pPr indent="0" lvl="0" marL="0" marR="0" rtl="0" algn="l">
              <a:lnSpc>
                <a:spcPct val="93000"/>
              </a:lnSpc>
              <a:spcBef>
                <a:spcPts val="1400"/>
              </a:spcBef>
              <a:spcAft>
                <a:spcPts val="0"/>
              </a:spcAft>
              <a:buSzPts val="1400"/>
              <a:buNone/>
            </a:pPr>
            <a:r>
              <a:t/>
            </a:r>
            <a:endParaRPr b="1" i="0" sz="1800" u="none" cap="none" strike="noStrike">
              <a:solidFill>
                <a:srgbClr val="000000"/>
              </a:solidFill>
              <a:latin typeface="Arial"/>
              <a:ea typeface="Arial"/>
              <a:cs typeface="Arial"/>
              <a:sym typeface="Arial"/>
            </a:endParaRPr>
          </a:p>
        </p:txBody>
      </p:sp>
      <p:sp>
        <p:nvSpPr>
          <p:cNvPr id="214" name="Google Shape;214;p36"/>
          <p:cNvSpPr txBox="1"/>
          <p:nvPr/>
        </p:nvSpPr>
        <p:spPr>
          <a:xfrm>
            <a:off x="312737" y="304800"/>
            <a:ext cx="8520112" cy="638175"/>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MATEMATICOS</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200"/>
              <a:buFont typeface="Arial"/>
              <a:buNone/>
            </a:pPr>
            <a:r>
              <a:t/>
            </a:r>
            <a:endParaRPr b="1" i="0" sz="2200" u="none" cap="none" strike="noStrike">
              <a:solidFill>
                <a:srgbClr val="006699"/>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18" name="Shape 218"/>
        <p:cNvGrpSpPr/>
        <p:nvPr/>
      </p:nvGrpSpPr>
      <p:grpSpPr>
        <a:xfrm>
          <a:off x="0" y="0"/>
          <a:ext cx="0" cy="0"/>
          <a:chOff x="0" y="0"/>
          <a:chExt cx="0" cy="0"/>
        </a:xfrm>
      </p:grpSpPr>
      <p:sp>
        <p:nvSpPr>
          <p:cNvPr id="219" name="Google Shape;219;p37"/>
          <p:cNvSpPr txBox="1"/>
          <p:nvPr>
            <p:ph idx="1" type="body"/>
          </p:nvPr>
        </p:nvSpPr>
        <p:spPr>
          <a:xfrm>
            <a:off x="311150" y="941387"/>
            <a:ext cx="8520000" cy="8223300"/>
          </a:xfrm>
          <a:prstGeom prst="rect">
            <a:avLst/>
          </a:prstGeom>
          <a:noFill/>
          <a:ln>
            <a:noFill/>
          </a:ln>
        </p:spPr>
        <p:txBody>
          <a:bodyPr anchorCtr="0" anchor="t" bIns="0" lIns="0" spcFirstLastPara="1" rIns="0" wrap="square" tIns="15875">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Los operadores matemáticos también se pueden combinar con el operador de asignación para abreviar su notación:</a:t>
            </a:r>
            <a:endParaRPr/>
          </a:p>
          <a:p>
            <a:pPr indent="0" lvl="0" marL="0" marR="0" rtl="0" algn="l">
              <a:lnSpc>
                <a:spcPct val="93000"/>
              </a:lnSpc>
              <a:spcBef>
                <a:spcPts val="140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var numero1 = 5;</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numero1 += 3;  // numero1 = numero1 + 3 = 8</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numero1 -= 1;  // numero1 = numero1 - 1 = 4</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numero1 *= 2;   // numero1 = numero1 * 2 = 10</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numero1 /= 5;   // numero1 = numero1 / 5 = 1</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numero1 %= 4;   // numero1 = numero1 % 4 = 1</a:t>
            </a:r>
            <a:endParaRPr/>
          </a:p>
          <a:p>
            <a:pPr indent="0" lvl="0" marL="0" marR="0" rtl="0" algn="l">
              <a:lnSpc>
                <a:spcPct val="93000"/>
              </a:lnSpc>
              <a:spcBef>
                <a:spcPts val="140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SzPts val="1400"/>
              <a:buNone/>
            </a:pPr>
            <a:r>
              <a:t/>
            </a:r>
            <a:endParaRPr b="1" i="0" sz="1800" u="none" cap="none" strike="noStrike">
              <a:solidFill>
                <a:srgbClr val="000000"/>
              </a:solidFill>
              <a:latin typeface="Arial"/>
              <a:ea typeface="Arial"/>
              <a:cs typeface="Arial"/>
              <a:sym typeface="Arial"/>
            </a:endParaRPr>
          </a:p>
        </p:txBody>
      </p:sp>
      <p:sp>
        <p:nvSpPr>
          <p:cNvPr id="220" name="Google Shape;220;p37"/>
          <p:cNvSpPr txBox="1"/>
          <p:nvPr/>
        </p:nvSpPr>
        <p:spPr>
          <a:xfrm>
            <a:off x="312737" y="304800"/>
            <a:ext cx="8520112" cy="638175"/>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MATEMATICOS</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200"/>
              <a:buFont typeface="Arial"/>
              <a:buNone/>
            </a:pPr>
            <a:r>
              <a:t/>
            </a:r>
            <a:endParaRPr b="1" i="0" sz="2200" u="none" cap="none" strike="noStrike">
              <a:solidFill>
                <a:srgbClr val="006699"/>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24" name="Shape 224"/>
        <p:cNvGrpSpPr/>
        <p:nvPr/>
      </p:nvGrpSpPr>
      <p:grpSpPr>
        <a:xfrm>
          <a:off x="0" y="0"/>
          <a:ext cx="0" cy="0"/>
          <a:chOff x="0" y="0"/>
          <a:chExt cx="0" cy="0"/>
        </a:xfrm>
      </p:grpSpPr>
      <p:sp>
        <p:nvSpPr>
          <p:cNvPr id="225" name="Google Shape;225;p38"/>
          <p:cNvSpPr txBox="1"/>
          <p:nvPr>
            <p:ph idx="1" type="body"/>
          </p:nvPr>
        </p:nvSpPr>
        <p:spPr>
          <a:xfrm>
            <a:off x="311150" y="1511300"/>
            <a:ext cx="8520112" cy="7653337"/>
          </a:xfrm>
          <a:prstGeom prst="rect">
            <a:avLst/>
          </a:prstGeom>
          <a:noFill/>
          <a:ln>
            <a:noFill/>
          </a:ln>
        </p:spPr>
        <p:txBody>
          <a:bodyPr anchorCtr="0" anchor="t" bIns="0" lIns="0" spcFirstLastPara="1" rIns="0" wrap="square" tIns="15875">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Los operadores relacionales definidos por JavaScript son idénticos a los que definen las matemáticas: mayor que (&gt;), menor que (&lt;), mayor o igual (&gt;=), menor o igual (&lt;=), igual que (==) y distinto de (!=).</a:t>
            </a:r>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Los operadores que relacionan variables son imprescindibles para realizar cualquier aplicación compleja, como se verá en el siguiente capítulo de programación avanzada. El resultado de todos estos operadores siempre es un valor booleano:</a:t>
            </a:r>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SzPts val="1400"/>
              <a:buNone/>
            </a:pPr>
            <a:r>
              <a:t/>
            </a:r>
            <a:endParaRPr b="1" i="0" sz="1800" u="none" cap="none" strike="noStrike">
              <a:solidFill>
                <a:srgbClr val="000000"/>
              </a:solidFill>
              <a:latin typeface="Arial"/>
              <a:ea typeface="Arial"/>
              <a:cs typeface="Arial"/>
              <a:sym typeface="Arial"/>
            </a:endParaRPr>
          </a:p>
        </p:txBody>
      </p:sp>
      <p:sp>
        <p:nvSpPr>
          <p:cNvPr id="226" name="Google Shape;226;p38"/>
          <p:cNvSpPr txBox="1"/>
          <p:nvPr/>
        </p:nvSpPr>
        <p:spPr>
          <a:xfrm>
            <a:off x="312737" y="304800"/>
            <a:ext cx="8520112" cy="638175"/>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RELACIONALES</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200"/>
              <a:buFont typeface="Arial"/>
              <a:buNone/>
            </a:pPr>
            <a:r>
              <a:t/>
            </a:r>
            <a:endParaRPr b="1" i="0" sz="2200" u="none" cap="none" strike="noStrike">
              <a:solidFill>
                <a:srgbClr val="006699"/>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30" name="Shape 230"/>
        <p:cNvGrpSpPr/>
        <p:nvPr/>
      </p:nvGrpSpPr>
      <p:grpSpPr>
        <a:xfrm>
          <a:off x="0" y="0"/>
          <a:ext cx="0" cy="0"/>
          <a:chOff x="0" y="0"/>
          <a:chExt cx="0" cy="0"/>
        </a:xfrm>
      </p:grpSpPr>
      <p:sp>
        <p:nvSpPr>
          <p:cNvPr id="231" name="Google Shape;231;p39"/>
          <p:cNvSpPr txBox="1"/>
          <p:nvPr>
            <p:ph idx="1" type="body"/>
          </p:nvPr>
        </p:nvSpPr>
        <p:spPr>
          <a:xfrm>
            <a:off x="311150" y="792162"/>
            <a:ext cx="8520112" cy="8374062"/>
          </a:xfrm>
          <a:prstGeom prst="rect">
            <a:avLst/>
          </a:prstGeom>
          <a:noFill/>
          <a:ln>
            <a:noFill/>
          </a:ln>
        </p:spPr>
        <p:txBody>
          <a:bodyPr anchorCtr="0" anchor="t" bIns="0" lIns="0" spcFirstLastPara="1" rIns="0" wrap="square" tIns="12325">
            <a:noAutofit/>
          </a:bodyPr>
          <a:lstStyle/>
          <a:p>
            <a:pPr indent="0" lvl="0" marL="0" marR="0" rtl="0" algn="l">
              <a:lnSpc>
                <a:spcPct val="93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var numero1 = 3;</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var numero2 = 5;</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resultado = numero1 &gt; numero2; // resultado = false</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resultado = numero1 &lt; numero2; // resultado = true</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numero1 = 5;</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numero2 = 5;</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resultado = numero1 &gt;= numero2; // resultado = true</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resultado = numero1 &lt;= numero2; // resultado = true</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resultado = numero1 == numero2; // resultado = true</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resultado = numero1 != numero2; // resultado = false</a:t>
            </a:r>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SzPts val="1400"/>
              <a:buNone/>
            </a:pPr>
            <a:r>
              <a:t/>
            </a:r>
            <a:endParaRPr b="1" i="0" sz="1800" u="none" cap="none" strike="noStrike">
              <a:solidFill>
                <a:srgbClr val="000000"/>
              </a:solidFill>
              <a:latin typeface="Arial"/>
              <a:ea typeface="Arial"/>
              <a:cs typeface="Arial"/>
              <a:sym typeface="Arial"/>
            </a:endParaRPr>
          </a:p>
        </p:txBody>
      </p:sp>
      <p:sp>
        <p:nvSpPr>
          <p:cNvPr id="232" name="Google Shape;232;p39"/>
          <p:cNvSpPr txBox="1"/>
          <p:nvPr/>
        </p:nvSpPr>
        <p:spPr>
          <a:xfrm>
            <a:off x="312737" y="304800"/>
            <a:ext cx="8520112" cy="638175"/>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RELACIONALES</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200"/>
              <a:buFont typeface="Arial"/>
              <a:buNone/>
            </a:pPr>
            <a:r>
              <a:t/>
            </a:r>
            <a:endParaRPr b="1" i="0" sz="2200" u="none" cap="none" strike="noStrike">
              <a:solidFill>
                <a:srgbClr val="006699"/>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36" name="Shape 236"/>
        <p:cNvGrpSpPr/>
        <p:nvPr/>
      </p:nvGrpSpPr>
      <p:grpSpPr>
        <a:xfrm>
          <a:off x="0" y="0"/>
          <a:ext cx="0" cy="0"/>
          <a:chOff x="0" y="0"/>
          <a:chExt cx="0" cy="0"/>
        </a:xfrm>
      </p:grpSpPr>
      <p:sp>
        <p:nvSpPr>
          <p:cNvPr id="237" name="Google Shape;237;p40"/>
          <p:cNvSpPr txBox="1"/>
          <p:nvPr>
            <p:ph idx="1" type="body"/>
          </p:nvPr>
        </p:nvSpPr>
        <p:spPr>
          <a:xfrm>
            <a:off x="311150" y="792162"/>
            <a:ext cx="8520112" cy="8374062"/>
          </a:xfrm>
          <a:prstGeom prst="rect">
            <a:avLst/>
          </a:prstGeom>
          <a:noFill/>
          <a:ln>
            <a:noFill/>
          </a:ln>
        </p:spPr>
        <p:txBody>
          <a:bodyPr anchorCtr="0" anchor="t" bIns="0" lIns="0" spcFirstLastPara="1" rIns="0" wrap="square" tIns="15875">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Los operadores relacionales también se pueden utilizar con variables de tipo cadena de texto:</a:t>
            </a:r>
            <a:endParaRPr/>
          </a:p>
          <a:p>
            <a:pPr indent="0" lvl="0" marL="0" marR="0" rtl="0" algn="l">
              <a:lnSpc>
                <a:spcPct val="93000"/>
              </a:lnSpc>
              <a:spcBef>
                <a:spcPts val="14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var texto1 = "hola";</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var texto2 = "hola";</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var texto3 = "adios";</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 </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resultado = texto1 == texto3; // resultado = false</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resultado = texto1 != texto2; // resultado = false</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resultado = texto3 &gt;= texto2; // resultado = false</a:t>
            </a:r>
            <a:endParaRPr/>
          </a:p>
          <a:p>
            <a:pPr indent="0" lvl="0" marL="0" marR="0" rtl="0" algn="l">
              <a:lnSpc>
                <a:spcPct val="93000"/>
              </a:lnSpc>
              <a:spcBef>
                <a:spcPts val="14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SzPts val="1400"/>
              <a:buNone/>
            </a:pPr>
            <a:r>
              <a:t/>
            </a:r>
            <a:endParaRPr b="1" i="0" sz="1800" u="none" cap="none" strike="noStrike">
              <a:solidFill>
                <a:srgbClr val="000000"/>
              </a:solidFill>
              <a:latin typeface="Arial"/>
              <a:ea typeface="Arial"/>
              <a:cs typeface="Arial"/>
              <a:sym typeface="Arial"/>
            </a:endParaRPr>
          </a:p>
        </p:txBody>
      </p:sp>
      <p:sp>
        <p:nvSpPr>
          <p:cNvPr id="238" name="Google Shape;238;p40"/>
          <p:cNvSpPr txBox="1"/>
          <p:nvPr/>
        </p:nvSpPr>
        <p:spPr>
          <a:xfrm>
            <a:off x="312737" y="304800"/>
            <a:ext cx="8520112" cy="638175"/>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RELACIONALES</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200"/>
              <a:buFont typeface="Arial"/>
              <a:buNone/>
            </a:pPr>
            <a:r>
              <a:t/>
            </a:r>
            <a:endParaRPr b="1" i="0" sz="2200" u="none" cap="none" strike="noStrike">
              <a:solidFill>
                <a:srgbClr val="006699"/>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42" name="Shape 242"/>
        <p:cNvGrpSpPr/>
        <p:nvPr/>
      </p:nvGrpSpPr>
      <p:grpSpPr>
        <a:xfrm>
          <a:off x="0" y="0"/>
          <a:ext cx="0" cy="0"/>
          <a:chOff x="0" y="0"/>
          <a:chExt cx="0" cy="0"/>
        </a:xfrm>
      </p:grpSpPr>
      <p:sp>
        <p:nvSpPr>
          <p:cNvPr id="243" name="Google Shape;243;p41"/>
          <p:cNvSpPr txBox="1"/>
          <p:nvPr>
            <p:ph idx="1" type="body"/>
          </p:nvPr>
        </p:nvSpPr>
        <p:spPr>
          <a:xfrm>
            <a:off x="311150" y="1655762"/>
            <a:ext cx="8328025" cy="7510462"/>
          </a:xfrm>
          <a:prstGeom prst="rect">
            <a:avLst/>
          </a:prstGeom>
          <a:noFill/>
          <a:ln>
            <a:noFill/>
          </a:ln>
        </p:spPr>
        <p:txBody>
          <a:bodyPr anchorCtr="0" anchor="t" bIns="0" lIns="0" spcFirstLastPara="1" rIns="0" wrap="square" tIns="15875">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Cuando se utilizan cadenas de texto, los operadores "mayor que" (&gt;) y "menor que" (&lt;) siguen un razonamiento no intuitivo: se compara letra a letra comenzando desde la izquierda hasta que se encuentre una diferencia entre las dos cadenas de texto. Para determinar si una letra es mayor o menor que otra, las mayúsculas se consideran menores que las minúsculas y las primeras letras del alfabeto son menores que las últimas (a es menor que b, b es menor que c, A es menor que a, etc.)</a:t>
            </a:r>
            <a:endParaRPr/>
          </a:p>
          <a:p>
            <a:pPr indent="0" lvl="0" marL="0" marR="0" rtl="0" algn="l">
              <a:lnSpc>
                <a:spcPct val="93000"/>
              </a:lnSpc>
              <a:spcBef>
                <a:spcPts val="14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SzPts val="1400"/>
              <a:buNone/>
            </a:pPr>
            <a:r>
              <a:t/>
            </a:r>
            <a:endParaRPr b="1" i="0" sz="1800" u="none" cap="none" strike="noStrike">
              <a:solidFill>
                <a:srgbClr val="000000"/>
              </a:solidFill>
              <a:latin typeface="Arial"/>
              <a:ea typeface="Arial"/>
              <a:cs typeface="Arial"/>
              <a:sym typeface="Arial"/>
            </a:endParaRPr>
          </a:p>
        </p:txBody>
      </p:sp>
      <p:sp>
        <p:nvSpPr>
          <p:cNvPr id="244" name="Google Shape;244;p41"/>
          <p:cNvSpPr txBox="1"/>
          <p:nvPr/>
        </p:nvSpPr>
        <p:spPr>
          <a:xfrm>
            <a:off x="312737" y="304800"/>
            <a:ext cx="8520112" cy="638175"/>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RELACIONALES</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200"/>
              <a:buFont typeface="Arial"/>
              <a:buNone/>
            </a:pPr>
            <a:r>
              <a:t/>
            </a:r>
            <a:endParaRPr b="1" i="0" sz="2200" u="none" cap="none" strike="noStrike">
              <a:solidFill>
                <a:srgbClr val="006699"/>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48" name="Shape 248"/>
        <p:cNvGrpSpPr/>
        <p:nvPr/>
      </p:nvGrpSpPr>
      <p:grpSpPr>
        <a:xfrm>
          <a:off x="0" y="0"/>
          <a:ext cx="0" cy="0"/>
          <a:chOff x="0" y="0"/>
          <a:chExt cx="0" cy="0"/>
        </a:xfrm>
      </p:grpSpPr>
      <p:sp>
        <p:nvSpPr>
          <p:cNvPr id="249" name="Google Shape;249;p42"/>
          <p:cNvSpPr txBox="1"/>
          <p:nvPr>
            <p:ph type="title"/>
          </p:nvPr>
        </p:nvSpPr>
        <p:spPr>
          <a:xfrm>
            <a:off x="311150" y="420687"/>
            <a:ext cx="8520112" cy="407987"/>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ESTRUCTURA DE FLUJO</a:t>
            </a:r>
            <a:endParaRPr/>
          </a:p>
        </p:txBody>
      </p:sp>
      <p:sp>
        <p:nvSpPr>
          <p:cNvPr id="250" name="Google Shape;250;p42"/>
          <p:cNvSpPr txBox="1"/>
          <p:nvPr>
            <p:ph idx="1" type="body"/>
          </p:nvPr>
        </p:nvSpPr>
        <p:spPr>
          <a:xfrm>
            <a:off x="457200" y="1203325"/>
            <a:ext cx="8229600" cy="3559200"/>
          </a:xfrm>
          <a:prstGeom prst="rect">
            <a:avLst/>
          </a:prstGeom>
          <a:noFill/>
          <a:ln>
            <a:noFill/>
          </a:ln>
        </p:spPr>
        <p:txBody>
          <a:bodyPr anchorCtr="0" anchor="t" bIns="0" lIns="0" spcFirstLastPara="1" rIns="0" wrap="square" tIns="15875">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Los programas que se pueden realizar utilizando solamente variables y operadores son una simple sucesión lineal de instrucciones básicas.</a:t>
            </a:r>
            <a:endParaRPr/>
          </a:p>
          <a:p>
            <a:pPr indent="0" lvl="0" marL="0" marR="0" rtl="0" algn="l">
              <a:lnSpc>
                <a:spcPct val="93000"/>
              </a:lnSpc>
              <a:spcBef>
                <a:spcPts val="140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Sin embargo, no se pueden realizar programas que muestren un mensaje si el valor de una variable es igual a un valor determinado y no muestren el mensaje en el resto de casos. Tampoco se puede repetir de forma eficiente una misma instrucción, como por ejemplo sumar un determinado valor a todos los elementos de un array.</a:t>
            </a:r>
            <a:endParaRPr/>
          </a:p>
          <a:p>
            <a:pPr indent="0" lvl="0" marL="0" marR="0" rtl="0" algn="l">
              <a:lnSpc>
                <a:spcPct val="93000"/>
              </a:lnSpc>
              <a:spcBef>
                <a:spcPts val="140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Para realizar este tipo de programas son necesarias las estructuras de control de flujo, que son instrucciones del tipo "si se cumple esta condición, hazlo; si no se cumple, haz esto otro". También existen instrucciones del tipo "repite esto mientras se cumpla esta condición".</a:t>
            </a:r>
            <a:endParaRPr/>
          </a:p>
          <a:p>
            <a:pPr indent="-342900" lvl="0" marL="342900" marR="0" rtl="0" algn="l">
              <a:lnSpc>
                <a:spcPct val="93000"/>
              </a:lnSpc>
              <a:spcBef>
                <a:spcPts val="1400"/>
              </a:spcBef>
              <a:spcAft>
                <a:spcPts val="0"/>
              </a:spcAft>
              <a:buSzPts val="1400"/>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3"/>
          <p:cNvSpPr txBox="1"/>
          <p:nvPr>
            <p:ph type="title"/>
          </p:nvPr>
        </p:nvSpPr>
        <p:spPr>
          <a:xfrm>
            <a:off x="311150" y="744537"/>
            <a:ext cx="8518500" cy="2051100"/>
          </a:xfrm>
          <a:prstGeom prst="rect">
            <a:avLst/>
          </a:prstGeom>
          <a:noFill/>
          <a:ln>
            <a:noFill/>
          </a:ln>
        </p:spPr>
        <p:txBody>
          <a:bodyPr anchorCtr="0" anchor="b" bIns="91425" lIns="91425" spcFirstLastPara="1" rIns="91425" wrap="square" tIns="91425">
            <a:noAutofit/>
          </a:bodyPr>
          <a:lstStyle/>
          <a:p>
            <a:pPr indent="0" lvl="0" marL="0" rtl="0" algn="l">
              <a:lnSpc>
                <a:spcPct val="93000"/>
              </a:lnSpc>
              <a:spcBef>
                <a:spcPts val="0"/>
              </a:spcBef>
              <a:spcAft>
                <a:spcPts val="0"/>
              </a:spcAft>
              <a:buSzPts val="1400"/>
              <a:buNone/>
            </a:pPr>
            <a:r>
              <a:t/>
            </a:r>
            <a:endParaRPr/>
          </a:p>
        </p:txBody>
      </p:sp>
      <p:sp>
        <p:nvSpPr>
          <p:cNvPr id="258" name="Google Shape;258;p43"/>
          <p:cNvSpPr txBox="1"/>
          <p:nvPr>
            <p:ph idx="1" type="body"/>
          </p:nvPr>
        </p:nvSpPr>
        <p:spPr>
          <a:xfrm>
            <a:off x="457200" y="1203325"/>
            <a:ext cx="8228100" cy="3392400"/>
          </a:xfrm>
          <a:prstGeom prst="rect">
            <a:avLst/>
          </a:prstGeom>
          <a:noFill/>
          <a:ln>
            <a:noFill/>
          </a:ln>
        </p:spPr>
        <p:txBody>
          <a:bodyPr anchorCtr="0" anchor="t" bIns="0" lIns="0" spcFirstLastPara="1" rIns="0" wrap="square" tIns="12325">
            <a:noAutofit/>
          </a:bodyPr>
          <a:lstStyle/>
          <a:p>
            <a:pPr indent="0" lvl="0" marL="0" rtl="0" algn="l">
              <a:lnSpc>
                <a:spcPct val="93000"/>
              </a:lnSpc>
              <a:spcBef>
                <a:spcPts val="0"/>
              </a:spcBef>
              <a:spcAft>
                <a:spcPts val="1400"/>
              </a:spcAft>
              <a:buSzPts val="14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62" name="Shape 262"/>
        <p:cNvGrpSpPr/>
        <p:nvPr/>
      </p:nvGrpSpPr>
      <p:grpSpPr>
        <a:xfrm>
          <a:off x="0" y="0"/>
          <a:ext cx="0" cy="0"/>
          <a:chOff x="0" y="0"/>
          <a:chExt cx="0" cy="0"/>
        </a:xfrm>
      </p:grpSpPr>
      <p:sp>
        <p:nvSpPr>
          <p:cNvPr id="263" name="Google Shape;263;p44"/>
          <p:cNvSpPr txBox="1"/>
          <p:nvPr>
            <p:ph type="title"/>
          </p:nvPr>
        </p:nvSpPr>
        <p:spPr>
          <a:xfrm>
            <a:off x="311150" y="420687"/>
            <a:ext cx="8520112" cy="407987"/>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ESTRUCTURA IF</a:t>
            </a:r>
            <a:endParaRPr/>
          </a:p>
        </p:txBody>
      </p:sp>
      <p:sp>
        <p:nvSpPr>
          <p:cNvPr id="264" name="Google Shape;264;p44"/>
          <p:cNvSpPr txBox="1"/>
          <p:nvPr>
            <p:ph idx="1" type="body"/>
          </p:nvPr>
        </p:nvSpPr>
        <p:spPr>
          <a:xfrm>
            <a:off x="457200" y="1203325"/>
            <a:ext cx="8229600" cy="3394075"/>
          </a:xfrm>
          <a:prstGeom prst="rect">
            <a:avLst/>
          </a:prstGeom>
          <a:noFill/>
          <a:ln>
            <a:noFill/>
          </a:ln>
        </p:spPr>
        <p:txBody>
          <a:bodyPr anchorCtr="0" anchor="t" bIns="0" lIns="0" spcFirstLastPara="1" rIns="0" wrap="square" tIns="15875">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La estructura más utilizada en JavaScript y en la mayoría de lenguajes de programación es la estructura if. Se emplea para tomar decisiones en función de una condición. Su definición formal es:</a:t>
            </a:r>
            <a:endParaRPr/>
          </a:p>
          <a:p>
            <a:pPr indent="0" lvl="0" marL="0" marR="0" rtl="0" algn="l">
              <a:lnSpc>
                <a:spcPct val="93000"/>
              </a:lnSpc>
              <a:spcBef>
                <a:spcPts val="140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if(condicion) {</a:t>
            </a:r>
            <a:endParaRPr/>
          </a:p>
          <a:p>
            <a:pPr indent="0" lvl="0" marL="0" marR="0" rtl="0" algn="l">
              <a:lnSpc>
                <a:spcPct val="93000"/>
              </a:lnSpc>
              <a:spcBef>
                <a:spcPts val="140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  ...</a:t>
            </a:r>
            <a:endParaRPr/>
          </a:p>
          <a:p>
            <a:pPr indent="0" lvl="0" marL="0" marR="0" rtl="0" algn="l">
              <a:lnSpc>
                <a:spcPct val="93000"/>
              </a:lnSpc>
              <a:spcBef>
                <a:spcPts val="140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a:t>
            </a:r>
            <a:endParaRPr/>
          </a:p>
          <a:p>
            <a:pPr indent="0" lvl="0" marL="0" marR="0" rtl="0" algn="l">
              <a:lnSpc>
                <a:spcPct val="93000"/>
              </a:lnSpc>
              <a:spcBef>
                <a:spcPts val="140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342900" lvl="0" marL="342900" marR="0" rtl="0" algn="l">
              <a:lnSpc>
                <a:spcPct val="93000"/>
              </a:lnSpc>
              <a:spcBef>
                <a:spcPts val="1400"/>
              </a:spcBef>
              <a:spcAft>
                <a:spcPts val="0"/>
              </a:spcAft>
              <a:buSzPts val="1400"/>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68" name="Shape 268"/>
        <p:cNvGrpSpPr/>
        <p:nvPr/>
      </p:nvGrpSpPr>
      <p:grpSpPr>
        <a:xfrm>
          <a:off x="0" y="0"/>
          <a:ext cx="0" cy="0"/>
          <a:chOff x="0" y="0"/>
          <a:chExt cx="0" cy="0"/>
        </a:xfrm>
      </p:grpSpPr>
      <p:sp>
        <p:nvSpPr>
          <p:cNvPr id="269" name="Google Shape;269;p45"/>
          <p:cNvSpPr txBox="1"/>
          <p:nvPr>
            <p:ph type="title"/>
          </p:nvPr>
        </p:nvSpPr>
        <p:spPr>
          <a:xfrm>
            <a:off x="311150" y="420687"/>
            <a:ext cx="8520112" cy="407987"/>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ESTRUCTURA IF</a:t>
            </a:r>
            <a:endParaRPr/>
          </a:p>
        </p:txBody>
      </p:sp>
      <p:sp>
        <p:nvSpPr>
          <p:cNvPr id="270" name="Google Shape;270;p45"/>
          <p:cNvSpPr txBox="1"/>
          <p:nvPr>
            <p:ph idx="1" type="body"/>
          </p:nvPr>
        </p:nvSpPr>
        <p:spPr>
          <a:xfrm>
            <a:off x="457200" y="1203325"/>
            <a:ext cx="8229600" cy="3394075"/>
          </a:xfrm>
          <a:prstGeom prst="rect">
            <a:avLst/>
          </a:prstGeom>
          <a:noFill/>
          <a:ln>
            <a:noFill/>
          </a:ln>
        </p:spPr>
        <p:txBody>
          <a:bodyPr anchorCtr="0" anchor="t" bIns="0" lIns="0" spcFirstLastPara="1" rIns="0" wrap="square" tIns="15875">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La estructura más utilizada en JavaScript y en la mayoría de lenguajes de programación es la estructura if. Se emplea para tomar decisiones en función de una condición. Su definición formal es:</a:t>
            </a:r>
            <a:endParaRPr/>
          </a:p>
          <a:p>
            <a:pPr indent="0" lvl="0" marL="0" marR="0" rtl="0" algn="l">
              <a:lnSpc>
                <a:spcPct val="93000"/>
              </a:lnSpc>
              <a:spcBef>
                <a:spcPts val="140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if(condicion) {</a:t>
            </a:r>
            <a:endParaRPr/>
          </a:p>
          <a:p>
            <a:pPr indent="0" lvl="0" marL="0" marR="0" rtl="0" algn="l">
              <a:lnSpc>
                <a:spcPct val="93000"/>
              </a:lnSpc>
              <a:spcBef>
                <a:spcPts val="140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  ...</a:t>
            </a:r>
            <a:endParaRPr/>
          </a:p>
          <a:p>
            <a:pPr indent="0" lvl="0" marL="0" marR="0" rtl="0" algn="l">
              <a:lnSpc>
                <a:spcPct val="93000"/>
              </a:lnSpc>
              <a:spcBef>
                <a:spcPts val="140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a:t>
            </a:r>
            <a:endParaRPr/>
          </a:p>
          <a:p>
            <a:pPr indent="0" lvl="0" marL="0" marR="0" rtl="0" algn="l">
              <a:lnSpc>
                <a:spcPct val="93000"/>
              </a:lnSpc>
              <a:spcBef>
                <a:spcPts val="140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342900" lvl="0" marL="342900" marR="0" rtl="0" algn="l">
              <a:lnSpc>
                <a:spcPct val="93000"/>
              </a:lnSpc>
              <a:spcBef>
                <a:spcPts val="1400"/>
              </a:spcBef>
              <a:spcAft>
                <a:spcPts val="0"/>
              </a:spcAft>
              <a:buSzPts val="1400"/>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58" name="Shape 58"/>
        <p:cNvGrpSpPr/>
        <p:nvPr/>
      </p:nvGrpSpPr>
      <p:grpSpPr>
        <a:xfrm>
          <a:off x="0" y="0"/>
          <a:ext cx="0" cy="0"/>
          <a:chOff x="0" y="0"/>
          <a:chExt cx="0" cy="0"/>
        </a:xfrm>
      </p:grpSpPr>
      <p:sp>
        <p:nvSpPr>
          <p:cNvPr id="59" name="Google Shape;59;p10"/>
          <p:cNvSpPr txBox="1"/>
          <p:nvPr>
            <p:ph idx="1" type="body"/>
          </p:nvPr>
        </p:nvSpPr>
        <p:spPr>
          <a:xfrm>
            <a:off x="234950" y="1584325"/>
            <a:ext cx="8520112" cy="7921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El código JavaScript se encierra entre etiquetas &lt;script&gt; y se incluye en cualquier parte del documento. </a:t>
            </a:r>
            <a:endParaRPr/>
          </a:p>
        </p:txBody>
      </p:sp>
      <p:pic>
        <p:nvPicPr>
          <p:cNvPr id="60" name="Google Shape;60;p10"/>
          <p:cNvPicPr preferRelativeResize="0"/>
          <p:nvPr/>
        </p:nvPicPr>
        <p:blipFill rotWithShape="1">
          <a:blip r:embed="rId3">
            <a:alphaModFix/>
          </a:blip>
          <a:srcRect b="0" l="0" r="0" t="0"/>
          <a:stretch/>
        </p:blipFill>
        <p:spPr>
          <a:xfrm>
            <a:off x="2362200" y="2514600"/>
            <a:ext cx="4746625" cy="1981200"/>
          </a:xfrm>
          <a:prstGeom prst="rect">
            <a:avLst/>
          </a:prstGeom>
          <a:noFill/>
          <a:ln>
            <a:noFill/>
          </a:ln>
        </p:spPr>
      </p:pic>
      <p:sp>
        <p:nvSpPr>
          <p:cNvPr id="61" name="Google Shape;61;p10"/>
          <p:cNvSpPr txBox="1"/>
          <p:nvPr/>
        </p:nvSpPr>
        <p:spPr>
          <a:xfrm>
            <a:off x="234950" y="749300"/>
            <a:ext cx="8520112" cy="7921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INCLUIR</a:t>
            </a:r>
            <a:r>
              <a:rPr b="0" i="0" lang="en-US" sz="1800" u="none" cap="none" strike="noStrike">
                <a:solidFill>
                  <a:srgbClr val="006699"/>
                </a:solidFill>
                <a:latin typeface="Arial"/>
                <a:ea typeface="Arial"/>
                <a:cs typeface="Arial"/>
                <a:sym typeface="Arial"/>
              </a:rPr>
              <a:t> </a:t>
            </a:r>
            <a:r>
              <a:rPr b="1" i="0" lang="en-US" sz="2200" u="none" cap="none" strike="noStrike">
                <a:solidFill>
                  <a:srgbClr val="006699"/>
                </a:solidFill>
                <a:latin typeface="Arial"/>
                <a:ea typeface="Arial"/>
                <a:cs typeface="Arial"/>
                <a:sym typeface="Arial"/>
              </a:rPr>
              <a:t>JAVASCRIPT EN DOCUMENTOS HTML</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200"/>
              <a:buFont typeface="Arial"/>
              <a:buNone/>
            </a:pPr>
            <a:r>
              <a:t/>
            </a:r>
            <a:endParaRPr b="1" i="0" sz="2200" u="none" cap="none" strike="noStrike">
              <a:solidFill>
                <a:srgbClr val="006699"/>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74" name="Shape 274"/>
        <p:cNvGrpSpPr/>
        <p:nvPr/>
      </p:nvGrpSpPr>
      <p:grpSpPr>
        <a:xfrm>
          <a:off x="0" y="0"/>
          <a:ext cx="0" cy="0"/>
          <a:chOff x="0" y="0"/>
          <a:chExt cx="0" cy="0"/>
        </a:xfrm>
      </p:grpSpPr>
      <p:sp>
        <p:nvSpPr>
          <p:cNvPr id="275" name="Google Shape;275;p46"/>
          <p:cNvSpPr txBox="1"/>
          <p:nvPr>
            <p:ph type="title"/>
          </p:nvPr>
        </p:nvSpPr>
        <p:spPr>
          <a:xfrm>
            <a:off x="311150" y="420687"/>
            <a:ext cx="8520112" cy="407987"/>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ESTRUCTURA IF</a:t>
            </a:r>
            <a:endParaRPr/>
          </a:p>
        </p:txBody>
      </p:sp>
      <p:sp>
        <p:nvSpPr>
          <p:cNvPr id="276" name="Google Shape;276;p46"/>
          <p:cNvSpPr txBox="1"/>
          <p:nvPr>
            <p:ph idx="1" type="body"/>
          </p:nvPr>
        </p:nvSpPr>
        <p:spPr>
          <a:xfrm>
            <a:off x="457200" y="1203325"/>
            <a:ext cx="8229600" cy="5508625"/>
          </a:xfrm>
          <a:prstGeom prst="rect">
            <a:avLst/>
          </a:prstGeom>
          <a:noFill/>
          <a:ln>
            <a:noFill/>
          </a:ln>
        </p:spPr>
        <p:txBody>
          <a:bodyPr anchorCtr="0" anchor="t" bIns="0" lIns="0" spcFirstLastPara="1" rIns="0" wrap="square" tIns="15875">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var mostrarMensaje = true;</a:t>
            </a:r>
            <a:endParaRPr/>
          </a:p>
          <a:p>
            <a:pPr indent="0" lvl="0" marL="0" marR="0" rtl="0" algn="l">
              <a:lnSpc>
                <a:spcPct val="93000"/>
              </a:lnSpc>
              <a:spcBef>
                <a:spcPts val="140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if(mostrarMensaje) {</a:t>
            </a:r>
            <a:endParaRPr/>
          </a:p>
          <a:p>
            <a:pPr indent="0" lvl="0" marL="0" marR="0" rtl="0" algn="l">
              <a:lnSpc>
                <a:spcPct val="93000"/>
              </a:lnSpc>
              <a:spcBef>
                <a:spcPts val="140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  alert("Hola Mundo");</a:t>
            </a:r>
            <a:endParaRPr/>
          </a:p>
          <a:p>
            <a:pPr indent="0" lvl="0" marL="0" marR="0" rtl="0" algn="l">
              <a:lnSpc>
                <a:spcPct val="93000"/>
              </a:lnSpc>
              <a:spcBef>
                <a:spcPts val="140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a:t>
            </a:r>
            <a:endParaRPr/>
          </a:p>
          <a:p>
            <a:pPr indent="0" lvl="0" marL="0" marR="0" rtl="0" algn="l">
              <a:lnSpc>
                <a:spcPct val="93000"/>
              </a:lnSpc>
              <a:spcBef>
                <a:spcPts val="140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if(mostrarMensaje == true) {</a:t>
            </a:r>
            <a:endParaRPr/>
          </a:p>
          <a:p>
            <a:pPr indent="0" lvl="0" marL="0" marR="0" rtl="0" algn="l">
              <a:lnSpc>
                <a:spcPct val="93000"/>
              </a:lnSpc>
              <a:spcBef>
                <a:spcPts val="140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  alert("Hola Mundo");</a:t>
            </a:r>
            <a:endParaRPr/>
          </a:p>
          <a:p>
            <a:pPr indent="0" lvl="0" marL="0" marR="0" rtl="0" algn="l">
              <a:lnSpc>
                <a:spcPct val="93000"/>
              </a:lnSpc>
              <a:spcBef>
                <a:spcPts val="140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a:t>
            </a:r>
            <a:endParaRPr/>
          </a:p>
          <a:p>
            <a:pPr indent="0" lvl="0" marL="0" marR="0" rtl="0" algn="l">
              <a:lnSpc>
                <a:spcPct val="93000"/>
              </a:lnSpc>
              <a:spcBef>
                <a:spcPts val="1400"/>
              </a:spcBef>
              <a:spcAft>
                <a:spcPts val="0"/>
              </a:spcAft>
              <a:buClr>
                <a:srgbClr val="000000"/>
              </a:buClr>
              <a:buSzPts val="1800"/>
              <a:buFont typeface="Arial"/>
              <a:buNone/>
            </a:pPr>
            <a:r>
              <a:t/>
            </a:r>
            <a:endParaRPr b="1"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1"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1"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342900" lvl="0" marL="342900" marR="0" rtl="0" algn="l">
              <a:lnSpc>
                <a:spcPct val="93000"/>
              </a:lnSpc>
              <a:spcBef>
                <a:spcPts val="1400"/>
              </a:spcBef>
              <a:spcAft>
                <a:spcPts val="0"/>
              </a:spcAft>
              <a:buSzPts val="1400"/>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80" name="Shape 280"/>
        <p:cNvGrpSpPr/>
        <p:nvPr/>
      </p:nvGrpSpPr>
      <p:grpSpPr>
        <a:xfrm>
          <a:off x="0" y="0"/>
          <a:ext cx="0" cy="0"/>
          <a:chOff x="0" y="0"/>
          <a:chExt cx="0" cy="0"/>
        </a:xfrm>
      </p:grpSpPr>
      <p:sp>
        <p:nvSpPr>
          <p:cNvPr id="281" name="Google Shape;281;p47"/>
          <p:cNvSpPr txBox="1"/>
          <p:nvPr>
            <p:ph type="title"/>
          </p:nvPr>
        </p:nvSpPr>
        <p:spPr>
          <a:xfrm>
            <a:off x="311150" y="420687"/>
            <a:ext cx="8520112" cy="407987"/>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ESTRUCTURA IF</a:t>
            </a:r>
            <a:endParaRPr/>
          </a:p>
        </p:txBody>
      </p:sp>
      <p:sp>
        <p:nvSpPr>
          <p:cNvPr id="282" name="Google Shape;282;p47"/>
          <p:cNvSpPr txBox="1"/>
          <p:nvPr>
            <p:ph idx="1" type="body"/>
          </p:nvPr>
        </p:nvSpPr>
        <p:spPr>
          <a:xfrm>
            <a:off x="457200" y="1203325"/>
            <a:ext cx="8229600" cy="6207125"/>
          </a:xfrm>
          <a:prstGeom prst="rect">
            <a:avLst/>
          </a:prstGeom>
          <a:noFill/>
          <a:ln>
            <a:noFill/>
          </a:ln>
        </p:spPr>
        <p:txBody>
          <a:bodyPr anchorCtr="0" anchor="t" bIns="0" lIns="0" spcFirstLastPara="1" rIns="0" wrap="square" tIns="15875">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Los operadores AND y OR permiten encadenar varias condiciones simples para construir condiciones complejas:</a:t>
            </a:r>
            <a:endParaRPr/>
          </a:p>
          <a:p>
            <a:pPr indent="0" lvl="0" marL="0" marR="0" rtl="0" algn="l">
              <a:lnSpc>
                <a:spcPct val="93000"/>
              </a:lnSpc>
              <a:spcBef>
                <a:spcPts val="1400"/>
              </a:spcBef>
              <a:spcAft>
                <a:spcPts val="0"/>
              </a:spcAft>
              <a:buClr>
                <a:srgbClr val="000000"/>
              </a:buClr>
              <a:buSzPts val="1800"/>
              <a:buFont typeface="Arial"/>
              <a:buNone/>
            </a:pPr>
            <a:r>
              <a:t/>
            </a:r>
            <a:endParaRPr b="1"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var mostrado = false;</a:t>
            </a:r>
            <a:endParaRPr/>
          </a:p>
          <a:p>
            <a:pPr indent="0" lvl="0" marL="0" marR="0" rtl="0" algn="l">
              <a:lnSpc>
                <a:spcPct val="93000"/>
              </a:lnSpc>
              <a:spcBef>
                <a:spcPts val="140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var usuarioPermiteMensajes = true;</a:t>
            </a:r>
            <a:endParaRPr/>
          </a:p>
          <a:p>
            <a:pPr indent="0" lvl="0" marL="0" marR="0" rtl="0" algn="l">
              <a:lnSpc>
                <a:spcPct val="93000"/>
              </a:lnSpc>
              <a:spcBef>
                <a:spcPts val="140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 </a:t>
            </a:r>
            <a:endParaRPr/>
          </a:p>
          <a:p>
            <a:pPr indent="0" lvl="0" marL="0" marR="0" rtl="0" algn="l">
              <a:lnSpc>
                <a:spcPct val="93000"/>
              </a:lnSpc>
              <a:spcBef>
                <a:spcPts val="140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if(!mostrado &amp;&amp; usuarioPermiteMensajes) {</a:t>
            </a:r>
            <a:endParaRPr/>
          </a:p>
          <a:p>
            <a:pPr indent="0" lvl="0" marL="0" marR="0" rtl="0" algn="l">
              <a:lnSpc>
                <a:spcPct val="93000"/>
              </a:lnSpc>
              <a:spcBef>
                <a:spcPts val="140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  alert("Es la primera vez que se muestra el mensaje");</a:t>
            </a:r>
            <a:endParaRPr/>
          </a:p>
          <a:p>
            <a:pPr indent="0" lvl="0" marL="0" marR="0" rtl="0" algn="l">
              <a:lnSpc>
                <a:spcPct val="93000"/>
              </a:lnSpc>
              <a:spcBef>
                <a:spcPts val="140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a:t>
            </a:r>
            <a:endParaRPr/>
          </a:p>
          <a:p>
            <a:pPr indent="0" lvl="0" marL="0" marR="0" rtl="0" algn="l">
              <a:lnSpc>
                <a:spcPct val="93000"/>
              </a:lnSpc>
              <a:spcBef>
                <a:spcPts val="1400"/>
              </a:spcBef>
              <a:spcAft>
                <a:spcPts val="0"/>
              </a:spcAft>
              <a:buClr>
                <a:srgbClr val="000000"/>
              </a:buClr>
              <a:buSzPts val="1800"/>
              <a:buFont typeface="Arial"/>
              <a:buNone/>
            </a:pPr>
            <a:r>
              <a:t/>
            </a:r>
            <a:endParaRPr b="1"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1"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1"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1"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342900" lvl="0" marL="342900" marR="0" rtl="0" algn="l">
              <a:lnSpc>
                <a:spcPct val="93000"/>
              </a:lnSpc>
              <a:spcBef>
                <a:spcPts val="1400"/>
              </a:spcBef>
              <a:spcAft>
                <a:spcPts val="0"/>
              </a:spcAft>
              <a:buSzPts val="1400"/>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86" name="Shape 286"/>
        <p:cNvGrpSpPr/>
        <p:nvPr/>
      </p:nvGrpSpPr>
      <p:grpSpPr>
        <a:xfrm>
          <a:off x="0" y="0"/>
          <a:ext cx="0" cy="0"/>
          <a:chOff x="0" y="0"/>
          <a:chExt cx="0" cy="0"/>
        </a:xfrm>
      </p:grpSpPr>
      <p:sp>
        <p:nvSpPr>
          <p:cNvPr id="287" name="Google Shape;287;p48"/>
          <p:cNvSpPr txBox="1"/>
          <p:nvPr>
            <p:ph type="title"/>
          </p:nvPr>
        </p:nvSpPr>
        <p:spPr>
          <a:xfrm>
            <a:off x="311150" y="420687"/>
            <a:ext cx="8520112" cy="407987"/>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ESTRUCTURA IF...ELSE</a:t>
            </a:r>
            <a:endParaRPr/>
          </a:p>
        </p:txBody>
      </p:sp>
      <p:sp>
        <p:nvSpPr>
          <p:cNvPr id="288" name="Google Shape;288;p48"/>
          <p:cNvSpPr txBox="1"/>
          <p:nvPr>
            <p:ph idx="1" type="body"/>
          </p:nvPr>
        </p:nvSpPr>
        <p:spPr>
          <a:xfrm>
            <a:off x="457200" y="1203325"/>
            <a:ext cx="8229600" cy="6413500"/>
          </a:xfrm>
          <a:prstGeom prst="rect">
            <a:avLst/>
          </a:prstGeom>
          <a:noFill/>
          <a:ln>
            <a:noFill/>
          </a:ln>
        </p:spPr>
        <p:txBody>
          <a:bodyPr anchorCtr="0" anchor="t" bIns="0" lIns="0" spcFirstLastPara="1" rIns="0" wrap="square" tIns="15875">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En ocasiones, las decisiones que se deben realizar no son del tipo "si se cumple la condición, hazlo; si no se cumple, no hagas nada". Normalmente las condiciones suelen ser del tipo "si se cumple esta condición, hazlo; si no se cumple, haz esto otro".</a:t>
            </a:r>
            <a:endParaRPr/>
          </a:p>
          <a:p>
            <a:pPr indent="0" lvl="0" marL="0" marR="0" rtl="0" algn="l">
              <a:lnSpc>
                <a:spcPct val="93000"/>
              </a:lnSpc>
              <a:spcBef>
                <a:spcPts val="1400"/>
              </a:spcBef>
              <a:spcAft>
                <a:spcPts val="0"/>
              </a:spcAft>
              <a:buClr>
                <a:srgbClr val="000000"/>
              </a:buClr>
              <a:buSzPts val="1500"/>
              <a:buFont typeface="Arial"/>
              <a:buNone/>
            </a:pPr>
            <a:r>
              <a:rPr b="1" i="0" lang="en-US" sz="1500" u="none">
                <a:solidFill>
                  <a:srgbClr val="000000"/>
                </a:solidFill>
                <a:latin typeface="Arial"/>
                <a:ea typeface="Arial"/>
                <a:cs typeface="Arial"/>
                <a:sym typeface="Arial"/>
              </a:rPr>
              <a:t>var edad = 18;</a:t>
            </a:r>
            <a:endParaRPr/>
          </a:p>
          <a:p>
            <a:pPr indent="0" lvl="0" marL="0" marR="0" rtl="0" algn="l">
              <a:lnSpc>
                <a:spcPct val="93000"/>
              </a:lnSpc>
              <a:spcBef>
                <a:spcPts val="1400"/>
              </a:spcBef>
              <a:spcAft>
                <a:spcPts val="0"/>
              </a:spcAft>
              <a:buClr>
                <a:srgbClr val="000000"/>
              </a:buClr>
              <a:buSzPts val="1500"/>
              <a:buFont typeface="Arial"/>
              <a:buNone/>
            </a:pPr>
            <a:r>
              <a:rPr b="1" i="0" lang="en-US" sz="1500" u="none">
                <a:solidFill>
                  <a:srgbClr val="000000"/>
                </a:solidFill>
                <a:latin typeface="Arial"/>
                <a:ea typeface="Arial"/>
                <a:cs typeface="Arial"/>
                <a:sym typeface="Arial"/>
              </a:rPr>
              <a:t>if(edad &gt;= 18) {</a:t>
            </a:r>
            <a:endParaRPr/>
          </a:p>
          <a:p>
            <a:pPr indent="0" lvl="0" marL="0" marR="0" rtl="0" algn="l">
              <a:lnSpc>
                <a:spcPct val="93000"/>
              </a:lnSpc>
              <a:spcBef>
                <a:spcPts val="1400"/>
              </a:spcBef>
              <a:spcAft>
                <a:spcPts val="0"/>
              </a:spcAft>
              <a:buClr>
                <a:srgbClr val="000000"/>
              </a:buClr>
              <a:buSzPts val="1500"/>
              <a:buFont typeface="Arial"/>
              <a:buNone/>
            </a:pPr>
            <a:r>
              <a:rPr b="1" i="0" lang="en-US" sz="1500" u="none">
                <a:solidFill>
                  <a:srgbClr val="000000"/>
                </a:solidFill>
                <a:latin typeface="Arial"/>
                <a:ea typeface="Arial"/>
                <a:cs typeface="Arial"/>
                <a:sym typeface="Arial"/>
              </a:rPr>
              <a:t>  alert("Eres mayor de edad");</a:t>
            </a:r>
            <a:endParaRPr/>
          </a:p>
          <a:p>
            <a:pPr indent="0" lvl="0" marL="0" marR="0" rtl="0" algn="l">
              <a:lnSpc>
                <a:spcPct val="93000"/>
              </a:lnSpc>
              <a:spcBef>
                <a:spcPts val="1400"/>
              </a:spcBef>
              <a:spcAft>
                <a:spcPts val="0"/>
              </a:spcAft>
              <a:buClr>
                <a:srgbClr val="000000"/>
              </a:buClr>
              <a:buSzPts val="1500"/>
              <a:buFont typeface="Arial"/>
              <a:buNone/>
            </a:pPr>
            <a:r>
              <a:rPr b="1" i="0" lang="en-US" sz="1500" u="none">
                <a:solidFill>
                  <a:srgbClr val="000000"/>
                </a:solidFill>
                <a:latin typeface="Arial"/>
                <a:ea typeface="Arial"/>
                <a:cs typeface="Arial"/>
                <a:sym typeface="Arial"/>
              </a:rPr>
              <a:t>}</a:t>
            </a:r>
            <a:endParaRPr/>
          </a:p>
          <a:p>
            <a:pPr indent="0" lvl="0" marL="0" marR="0" rtl="0" algn="l">
              <a:lnSpc>
                <a:spcPct val="93000"/>
              </a:lnSpc>
              <a:spcBef>
                <a:spcPts val="1400"/>
              </a:spcBef>
              <a:spcAft>
                <a:spcPts val="0"/>
              </a:spcAft>
              <a:buClr>
                <a:srgbClr val="000000"/>
              </a:buClr>
              <a:buSzPts val="1500"/>
              <a:buFont typeface="Arial"/>
              <a:buNone/>
            </a:pPr>
            <a:r>
              <a:rPr b="1" i="0" lang="en-US" sz="1500" u="none">
                <a:solidFill>
                  <a:srgbClr val="000000"/>
                </a:solidFill>
                <a:latin typeface="Arial"/>
                <a:ea typeface="Arial"/>
                <a:cs typeface="Arial"/>
                <a:sym typeface="Arial"/>
              </a:rPr>
              <a:t>else {</a:t>
            </a:r>
            <a:endParaRPr/>
          </a:p>
          <a:p>
            <a:pPr indent="0" lvl="0" marL="0" marR="0" rtl="0" algn="l">
              <a:lnSpc>
                <a:spcPct val="93000"/>
              </a:lnSpc>
              <a:spcBef>
                <a:spcPts val="1400"/>
              </a:spcBef>
              <a:spcAft>
                <a:spcPts val="0"/>
              </a:spcAft>
              <a:buClr>
                <a:srgbClr val="000000"/>
              </a:buClr>
              <a:buSzPts val="1500"/>
              <a:buFont typeface="Arial"/>
              <a:buNone/>
            </a:pPr>
            <a:r>
              <a:rPr b="1" i="0" lang="en-US" sz="1500" u="none">
                <a:solidFill>
                  <a:srgbClr val="000000"/>
                </a:solidFill>
                <a:latin typeface="Arial"/>
                <a:ea typeface="Arial"/>
                <a:cs typeface="Arial"/>
                <a:sym typeface="Arial"/>
              </a:rPr>
              <a:t>  alert("Todavía eres menor de edad");</a:t>
            </a:r>
            <a:endParaRPr/>
          </a:p>
          <a:p>
            <a:pPr indent="0" lvl="0" marL="0" marR="0" rtl="0" algn="l">
              <a:lnSpc>
                <a:spcPct val="93000"/>
              </a:lnSpc>
              <a:spcBef>
                <a:spcPts val="1400"/>
              </a:spcBef>
              <a:spcAft>
                <a:spcPts val="0"/>
              </a:spcAft>
              <a:buClr>
                <a:srgbClr val="000000"/>
              </a:buClr>
              <a:buSzPts val="1500"/>
              <a:buFont typeface="Arial"/>
              <a:buNone/>
            </a:pPr>
            <a:r>
              <a:rPr b="1" i="0" lang="en-US" sz="1500" u="none">
                <a:solidFill>
                  <a:srgbClr val="000000"/>
                </a:solidFill>
                <a:latin typeface="Arial"/>
                <a:ea typeface="Arial"/>
                <a:cs typeface="Arial"/>
                <a:sym typeface="Arial"/>
              </a:rPr>
              <a:t>}</a:t>
            </a:r>
            <a:endParaRPr/>
          </a:p>
          <a:p>
            <a:pPr indent="0" lvl="0" marL="0" marR="0" rtl="0" algn="l">
              <a:lnSpc>
                <a:spcPct val="93000"/>
              </a:lnSpc>
              <a:spcBef>
                <a:spcPts val="1400"/>
              </a:spcBef>
              <a:spcAft>
                <a:spcPts val="0"/>
              </a:spcAft>
              <a:buClr>
                <a:srgbClr val="000000"/>
              </a:buClr>
              <a:buSzPts val="1800"/>
              <a:buFont typeface="Arial"/>
              <a:buNone/>
            </a:pPr>
            <a:r>
              <a:t/>
            </a:r>
            <a:endParaRPr b="1"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1"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1"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1"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342900" lvl="0" marL="342900" marR="0" rtl="0" algn="l">
              <a:lnSpc>
                <a:spcPct val="93000"/>
              </a:lnSpc>
              <a:spcBef>
                <a:spcPts val="1400"/>
              </a:spcBef>
              <a:spcAft>
                <a:spcPts val="0"/>
              </a:spcAft>
              <a:buSzPts val="1400"/>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92" name="Shape 292"/>
        <p:cNvGrpSpPr/>
        <p:nvPr/>
      </p:nvGrpSpPr>
      <p:grpSpPr>
        <a:xfrm>
          <a:off x="0" y="0"/>
          <a:ext cx="0" cy="0"/>
          <a:chOff x="0" y="0"/>
          <a:chExt cx="0" cy="0"/>
        </a:xfrm>
      </p:grpSpPr>
      <p:sp>
        <p:nvSpPr>
          <p:cNvPr id="293" name="Google Shape;293;p49"/>
          <p:cNvSpPr txBox="1"/>
          <p:nvPr>
            <p:ph type="title"/>
          </p:nvPr>
        </p:nvSpPr>
        <p:spPr>
          <a:xfrm>
            <a:off x="311150" y="420687"/>
            <a:ext cx="8520112" cy="407987"/>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ESTRUCTURA IF...ELSE</a:t>
            </a:r>
            <a:endParaRPr/>
          </a:p>
        </p:txBody>
      </p:sp>
      <p:sp>
        <p:nvSpPr>
          <p:cNvPr id="294" name="Google Shape;294;p49"/>
          <p:cNvSpPr txBox="1"/>
          <p:nvPr>
            <p:ph idx="1" type="body"/>
          </p:nvPr>
        </p:nvSpPr>
        <p:spPr>
          <a:xfrm>
            <a:off x="499375" y="828675"/>
            <a:ext cx="8229600" cy="8615400"/>
          </a:xfrm>
          <a:prstGeom prst="rect">
            <a:avLst/>
          </a:prstGeom>
          <a:noFill/>
          <a:ln>
            <a:noFill/>
          </a:ln>
        </p:spPr>
        <p:txBody>
          <a:bodyPr anchorCtr="0" anchor="t" bIns="0" lIns="0" spcFirstLastPara="1" rIns="0" wrap="square" tIns="15875">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La estructura if...else se puede encadenar para realizar varias comprobaciones seguidas:</a:t>
            </a:r>
            <a:endParaRPr/>
          </a:p>
          <a:p>
            <a:pPr indent="0" lvl="0" marL="0" marR="0" rtl="0" algn="l">
              <a:lnSpc>
                <a:spcPct val="93000"/>
              </a:lnSpc>
              <a:spcBef>
                <a:spcPts val="140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if(edad &lt; 12) {</a:t>
            </a:r>
            <a:endParaRPr/>
          </a:p>
          <a:p>
            <a:pPr indent="0" lvl="0" marL="0" marR="0" rtl="0" algn="l">
              <a:lnSpc>
                <a:spcPct val="93000"/>
              </a:lnSpc>
              <a:spcBef>
                <a:spcPts val="140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  alert("Todavía eres muy pequeño");</a:t>
            </a:r>
            <a:endParaRPr/>
          </a:p>
          <a:p>
            <a:pPr indent="0" lvl="0" marL="0" marR="0" rtl="0" algn="l">
              <a:lnSpc>
                <a:spcPct val="93000"/>
              </a:lnSpc>
              <a:spcBef>
                <a:spcPts val="140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a:t>
            </a:r>
            <a:endParaRPr/>
          </a:p>
          <a:p>
            <a:pPr indent="0" lvl="0" marL="0" marR="0" rtl="0" algn="l">
              <a:lnSpc>
                <a:spcPct val="93000"/>
              </a:lnSpc>
              <a:spcBef>
                <a:spcPts val="140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else if(edad &lt; 19) {</a:t>
            </a:r>
            <a:endParaRPr/>
          </a:p>
          <a:p>
            <a:pPr indent="0" lvl="0" marL="0" marR="0" rtl="0" algn="l">
              <a:lnSpc>
                <a:spcPct val="93000"/>
              </a:lnSpc>
              <a:spcBef>
                <a:spcPts val="140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  alert("Eres un adolescente");</a:t>
            </a:r>
            <a:endParaRPr/>
          </a:p>
          <a:p>
            <a:pPr indent="0" lvl="0" marL="0" marR="0" rtl="0" algn="l">
              <a:lnSpc>
                <a:spcPct val="93000"/>
              </a:lnSpc>
              <a:spcBef>
                <a:spcPts val="140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a:t>
            </a:r>
            <a:endParaRPr/>
          </a:p>
          <a:p>
            <a:pPr indent="0" lvl="0" marL="0" marR="0" rtl="0" algn="l">
              <a:lnSpc>
                <a:spcPct val="93000"/>
              </a:lnSpc>
              <a:spcBef>
                <a:spcPts val="140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else if (edad &lt; 35) {</a:t>
            </a:r>
            <a:endParaRPr/>
          </a:p>
          <a:p>
            <a:pPr indent="0" lvl="0" marL="0" marR="0" rtl="0" algn="l">
              <a:lnSpc>
                <a:spcPct val="93000"/>
              </a:lnSpc>
              <a:spcBef>
                <a:spcPts val="140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  alert("Aun sigues siendo joven");</a:t>
            </a:r>
            <a:endParaRPr b="1"/>
          </a:p>
          <a:p>
            <a:pPr indent="0" lvl="0" marL="0" marR="0" rtl="0" algn="l">
              <a:lnSpc>
                <a:spcPct val="93000"/>
              </a:lnSpc>
              <a:spcBef>
                <a:spcPts val="140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a:t>
            </a:r>
            <a:endParaRPr/>
          </a:p>
          <a:p>
            <a:pPr indent="0" lvl="0" marL="0" marR="0" rtl="0" algn="l">
              <a:lnSpc>
                <a:spcPct val="93000"/>
              </a:lnSpc>
              <a:spcBef>
                <a:spcPts val="140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1"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1"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1"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1"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342900" lvl="0" marL="342900" marR="0" rtl="0" algn="l">
              <a:lnSpc>
                <a:spcPct val="93000"/>
              </a:lnSpc>
              <a:spcBef>
                <a:spcPts val="1400"/>
              </a:spcBef>
              <a:spcAft>
                <a:spcPts val="0"/>
              </a:spcAft>
              <a:buSzPts val="1400"/>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50"/>
          <p:cNvSpPr txBox="1"/>
          <p:nvPr>
            <p:ph type="title"/>
          </p:nvPr>
        </p:nvSpPr>
        <p:spPr>
          <a:xfrm>
            <a:off x="311150" y="744537"/>
            <a:ext cx="8518500" cy="2051100"/>
          </a:xfrm>
          <a:prstGeom prst="rect">
            <a:avLst/>
          </a:prstGeom>
          <a:noFill/>
          <a:ln>
            <a:noFill/>
          </a:ln>
        </p:spPr>
        <p:txBody>
          <a:bodyPr anchorCtr="0" anchor="b" bIns="91425" lIns="91425" spcFirstLastPara="1" rIns="91425" wrap="square" tIns="91425">
            <a:noAutofit/>
          </a:bodyPr>
          <a:lstStyle/>
          <a:p>
            <a:pPr indent="0" lvl="0" marL="0" rtl="0" algn="l">
              <a:lnSpc>
                <a:spcPct val="93000"/>
              </a:lnSpc>
              <a:spcBef>
                <a:spcPts val="0"/>
              </a:spcBef>
              <a:spcAft>
                <a:spcPts val="0"/>
              </a:spcAft>
              <a:buSzPts val="1400"/>
              <a:buNone/>
            </a:pPr>
            <a:r>
              <a:t/>
            </a:r>
            <a:endParaRPr/>
          </a:p>
        </p:txBody>
      </p:sp>
      <p:sp>
        <p:nvSpPr>
          <p:cNvPr id="302" name="Google Shape;302;p50"/>
          <p:cNvSpPr txBox="1"/>
          <p:nvPr>
            <p:ph idx="1" type="body"/>
          </p:nvPr>
        </p:nvSpPr>
        <p:spPr>
          <a:xfrm>
            <a:off x="457200" y="1203325"/>
            <a:ext cx="8228100" cy="3392400"/>
          </a:xfrm>
          <a:prstGeom prst="rect">
            <a:avLst/>
          </a:prstGeom>
          <a:noFill/>
          <a:ln>
            <a:noFill/>
          </a:ln>
        </p:spPr>
        <p:txBody>
          <a:bodyPr anchorCtr="0" anchor="t" bIns="0" lIns="0" spcFirstLastPara="1" rIns="0" wrap="square" tIns="12325">
            <a:noAutofit/>
          </a:bodyPr>
          <a:lstStyle/>
          <a:p>
            <a:pPr indent="0" lvl="0" marL="0" rtl="0" algn="l">
              <a:lnSpc>
                <a:spcPct val="93000"/>
              </a:lnSpc>
              <a:spcBef>
                <a:spcPts val="0"/>
              </a:spcBef>
              <a:spcAft>
                <a:spcPts val="1400"/>
              </a:spcAft>
              <a:buSzPts val="14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306" name="Shape 306"/>
        <p:cNvGrpSpPr/>
        <p:nvPr/>
      </p:nvGrpSpPr>
      <p:grpSpPr>
        <a:xfrm>
          <a:off x="0" y="0"/>
          <a:ext cx="0" cy="0"/>
          <a:chOff x="0" y="0"/>
          <a:chExt cx="0" cy="0"/>
        </a:xfrm>
      </p:grpSpPr>
      <p:sp>
        <p:nvSpPr>
          <p:cNvPr id="307" name="Google Shape;307;p51"/>
          <p:cNvSpPr txBox="1"/>
          <p:nvPr>
            <p:ph type="title"/>
          </p:nvPr>
        </p:nvSpPr>
        <p:spPr>
          <a:xfrm>
            <a:off x="311150" y="420687"/>
            <a:ext cx="8520112" cy="407987"/>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ESTRUCTURA FOR</a:t>
            </a:r>
            <a:endParaRPr/>
          </a:p>
        </p:txBody>
      </p:sp>
      <p:sp>
        <p:nvSpPr>
          <p:cNvPr id="308" name="Google Shape;308;p51"/>
          <p:cNvSpPr txBox="1"/>
          <p:nvPr>
            <p:ph idx="1" type="body"/>
          </p:nvPr>
        </p:nvSpPr>
        <p:spPr>
          <a:xfrm>
            <a:off x="457200" y="1079500"/>
            <a:ext cx="8229600" cy="8364537"/>
          </a:xfrm>
          <a:prstGeom prst="rect">
            <a:avLst/>
          </a:prstGeom>
          <a:noFill/>
          <a:ln>
            <a:noFill/>
          </a:ln>
        </p:spPr>
        <p:txBody>
          <a:bodyPr anchorCtr="0" anchor="t" bIns="0" lIns="0" spcFirstLastPara="1" rIns="0" wrap="square" tIns="15875">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La estructura for permite realizar este tipo de repeticiones (también llamadas bucles) de una forma muy sencilla. No obstante, su definición formal no es tan sencilla como la de if():</a:t>
            </a:r>
            <a:endParaRPr/>
          </a:p>
          <a:p>
            <a:pPr indent="0" lvl="0" marL="0" marR="0" rtl="0" algn="l">
              <a:lnSpc>
                <a:spcPct val="93000"/>
              </a:lnSpc>
              <a:spcBef>
                <a:spcPts val="140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var dias = ["Lunes", "Martes", "Miércoles", "Jueves", "Viernes", "Sábado", "Domingo"];</a:t>
            </a:r>
            <a:endParaRPr/>
          </a:p>
          <a:p>
            <a:pPr indent="0" lvl="0" marL="0" marR="0" rtl="0" algn="l">
              <a:lnSpc>
                <a:spcPct val="93000"/>
              </a:lnSpc>
              <a:spcBef>
                <a:spcPts val="140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 </a:t>
            </a:r>
            <a:endParaRPr/>
          </a:p>
          <a:p>
            <a:pPr indent="0" lvl="0" marL="0" marR="0" rtl="0" algn="l">
              <a:lnSpc>
                <a:spcPct val="93000"/>
              </a:lnSpc>
              <a:spcBef>
                <a:spcPts val="140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for(var i=0; i&lt;7; i++) {</a:t>
            </a:r>
            <a:endParaRPr/>
          </a:p>
          <a:p>
            <a:pPr indent="0" lvl="0" marL="0" marR="0" rtl="0" algn="l">
              <a:lnSpc>
                <a:spcPct val="93000"/>
              </a:lnSpc>
              <a:spcBef>
                <a:spcPts val="140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  alert(dias[i]);</a:t>
            </a:r>
            <a:endParaRPr/>
          </a:p>
          <a:p>
            <a:pPr indent="0" lvl="0" marL="0" marR="0" rtl="0" algn="l">
              <a:lnSpc>
                <a:spcPct val="93000"/>
              </a:lnSpc>
              <a:spcBef>
                <a:spcPts val="140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a:t>
            </a:r>
            <a:endParaRPr/>
          </a:p>
          <a:p>
            <a:pPr indent="0" lvl="0" marL="0" marR="0" rtl="0" algn="l">
              <a:lnSpc>
                <a:spcPct val="93000"/>
              </a:lnSpc>
              <a:spcBef>
                <a:spcPts val="1400"/>
              </a:spcBef>
              <a:spcAft>
                <a:spcPts val="0"/>
              </a:spcAft>
              <a:buClr>
                <a:srgbClr val="000000"/>
              </a:buClr>
              <a:buSzPts val="1400"/>
              <a:buFont typeface="Arial"/>
              <a:buNone/>
            </a:pPr>
            <a:r>
              <a:t/>
            </a:r>
            <a:endParaRPr b="1" i="0" sz="14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400"/>
              <a:buFont typeface="Arial"/>
              <a:buNone/>
            </a:pPr>
            <a:r>
              <a:t/>
            </a:r>
            <a:endParaRPr b="1" i="0" sz="14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1"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1"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1"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1"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342900" lvl="0" marL="342900" marR="0" rtl="0" algn="l">
              <a:lnSpc>
                <a:spcPct val="93000"/>
              </a:lnSpc>
              <a:spcBef>
                <a:spcPts val="1400"/>
              </a:spcBef>
              <a:spcAft>
                <a:spcPts val="0"/>
              </a:spcAft>
              <a:buSzPts val="1400"/>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312" name="Shape 312"/>
        <p:cNvGrpSpPr/>
        <p:nvPr/>
      </p:nvGrpSpPr>
      <p:grpSpPr>
        <a:xfrm>
          <a:off x="0" y="0"/>
          <a:ext cx="0" cy="0"/>
          <a:chOff x="0" y="0"/>
          <a:chExt cx="0" cy="0"/>
        </a:xfrm>
      </p:grpSpPr>
      <p:sp>
        <p:nvSpPr>
          <p:cNvPr id="313" name="Google Shape;313;p52"/>
          <p:cNvSpPr txBox="1"/>
          <p:nvPr>
            <p:ph type="title"/>
          </p:nvPr>
        </p:nvSpPr>
        <p:spPr>
          <a:xfrm>
            <a:off x="311150" y="420687"/>
            <a:ext cx="8520112" cy="407987"/>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ESTRUCTURA FOR...IN</a:t>
            </a:r>
            <a:endParaRPr/>
          </a:p>
        </p:txBody>
      </p:sp>
      <p:sp>
        <p:nvSpPr>
          <p:cNvPr id="314" name="Google Shape;314;p52"/>
          <p:cNvSpPr txBox="1"/>
          <p:nvPr>
            <p:ph idx="1" type="body"/>
          </p:nvPr>
        </p:nvSpPr>
        <p:spPr>
          <a:xfrm>
            <a:off x="457200" y="1079500"/>
            <a:ext cx="8470900" cy="8364537"/>
          </a:xfrm>
          <a:prstGeom prst="rect">
            <a:avLst/>
          </a:prstGeom>
          <a:noFill/>
          <a:ln>
            <a:noFill/>
          </a:ln>
        </p:spPr>
        <p:txBody>
          <a:bodyPr anchorCtr="0" anchor="t" bIns="0" lIns="0" spcFirstLastPara="1" rIns="0" wrap="square" tIns="15875">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Una estructura de control derivada de for es la estructura for...in. Su definición exacta implica el uso de objetos, que es un elemento de programación avanzada que no se va a estudiar. Por tanto, solamente se va a presentar la estructura for...in adaptada a su uso en arrays. Su definición formal adaptada a los arrays es:</a:t>
            </a:r>
            <a:endParaRPr/>
          </a:p>
          <a:p>
            <a:pPr indent="0" lvl="0" marL="0" marR="0" rtl="0" algn="l">
              <a:lnSpc>
                <a:spcPct val="93000"/>
              </a:lnSpc>
              <a:spcBef>
                <a:spcPts val="1400"/>
              </a:spcBef>
              <a:spcAft>
                <a:spcPts val="0"/>
              </a:spcAft>
              <a:buClr>
                <a:srgbClr val="000000"/>
              </a:buClr>
              <a:buSzPts val="1400"/>
              <a:buFont typeface="Arial"/>
              <a:buNone/>
            </a:pPr>
            <a:r>
              <a:t/>
            </a:r>
            <a:endParaRPr b="1" i="0" sz="14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var dias = ["Lunes", "Martes", "Miércoles", "Jueves", "Viernes", "Sábado", "Domingo"];</a:t>
            </a:r>
            <a:endParaRPr/>
          </a:p>
          <a:p>
            <a:pPr indent="0" lvl="0" marL="0" marR="0" rtl="0" algn="l">
              <a:lnSpc>
                <a:spcPct val="93000"/>
              </a:lnSpc>
              <a:spcBef>
                <a:spcPts val="140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 </a:t>
            </a:r>
            <a:endParaRPr/>
          </a:p>
          <a:p>
            <a:pPr indent="0" lvl="0" marL="0" marR="0" rtl="0" algn="l">
              <a:lnSpc>
                <a:spcPct val="93000"/>
              </a:lnSpc>
              <a:spcBef>
                <a:spcPts val="140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for(i in dias) {</a:t>
            </a:r>
            <a:endParaRPr/>
          </a:p>
          <a:p>
            <a:pPr indent="0" lvl="0" marL="0" marR="0" rtl="0" algn="l">
              <a:lnSpc>
                <a:spcPct val="93000"/>
              </a:lnSpc>
              <a:spcBef>
                <a:spcPts val="140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  alert(dias[i]);</a:t>
            </a:r>
            <a:endParaRPr/>
          </a:p>
          <a:p>
            <a:pPr indent="0" lvl="0" marL="0" marR="0" rtl="0" algn="l">
              <a:lnSpc>
                <a:spcPct val="93000"/>
              </a:lnSpc>
              <a:spcBef>
                <a:spcPts val="140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a:t>
            </a:r>
            <a:endParaRPr/>
          </a:p>
          <a:p>
            <a:pPr indent="0" lvl="0" marL="0" marR="0" rtl="0" algn="l">
              <a:lnSpc>
                <a:spcPct val="93000"/>
              </a:lnSpc>
              <a:spcBef>
                <a:spcPts val="140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400"/>
              <a:buFont typeface="Arial"/>
              <a:buNone/>
            </a:pPr>
            <a:r>
              <a:t/>
            </a:r>
            <a:endParaRPr b="1" i="0" sz="14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400"/>
              <a:buFont typeface="Arial"/>
              <a:buNone/>
            </a:pPr>
            <a:r>
              <a:t/>
            </a:r>
            <a:endParaRPr b="1" i="0" sz="14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1"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1"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1"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1" i="0" sz="1800" u="non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342900" lvl="0" marL="342900" marR="0" rtl="0" algn="l">
              <a:lnSpc>
                <a:spcPct val="93000"/>
              </a:lnSpc>
              <a:spcBef>
                <a:spcPts val="1400"/>
              </a:spcBef>
              <a:spcAft>
                <a:spcPts val="0"/>
              </a:spcAft>
              <a:buSzPts val="1400"/>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65" name="Shape 65"/>
        <p:cNvGrpSpPr/>
        <p:nvPr/>
      </p:nvGrpSpPr>
      <p:grpSpPr>
        <a:xfrm>
          <a:off x="0" y="0"/>
          <a:ext cx="0" cy="0"/>
          <a:chOff x="0" y="0"/>
          <a:chExt cx="0" cy="0"/>
        </a:xfrm>
      </p:grpSpPr>
      <p:sp>
        <p:nvSpPr>
          <p:cNvPr id="66" name="Google Shape;66;p11"/>
          <p:cNvSpPr txBox="1"/>
          <p:nvPr>
            <p:ph idx="1" type="body"/>
          </p:nvPr>
        </p:nvSpPr>
        <p:spPr>
          <a:xfrm>
            <a:off x="311150" y="2016125"/>
            <a:ext cx="8520112" cy="107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Las instrucciones JavaScript se pueden incluir en un archivo externo de tipo JavaScript que los documentos XHTML enlazan mediante la etiqueta &lt;script&gt;.</a:t>
            </a:r>
            <a:endParaRPr/>
          </a:p>
        </p:txBody>
      </p:sp>
      <p:pic>
        <p:nvPicPr>
          <p:cNvPr id="67" name="Google Shape;67;p11"/>
          <p:cNvPicPr preferRelativeResize="0"/>
          <p:nvPr/>
        </p:nvPicPr>
        <p:blipFill rotWithShape="1">
          <a:blip r:embed="rId3">
            <a:alphaModFix/>
          </a:blip>
          <a:srcRect b="0" l="0" r="0" t="0"/>
          <a:stretch/>
        </p:blipFill>
        <p:spPr>
          <a:xfrm>
            <a:off x="2078037" y="3370262"/>
            <a:ext cx="5224462" cy="598487"/>
          </a:xfrm>
          <a:prstGeom prst="rect">
            <a:avLst/>
          </a:prstGeom>
          <a:noFill/>
          <a:ln>
            <a:noFill/>
          </a:ln>
        </p:spPr>
      </p:pic>
      <p:sp>
        <p:nvSpPr>
          <p:cNvPr id="68" name="Google Shape;68;p11"/>
          <p:cNvSpPr txBox="1"/>
          <p:nvPr/>
        </p:nvSpPr>
        <p:spPr>
          <a:xfrm>
            <a:off x="417512" y="985837"/>
            <a:ext cx="7791450" cy="454025"/>
          </a:xfrm>
          <a:prstGeom prst="rect">
            <a:avLst/>
          </a:prstGeom>
          <a:noFill/>
          <a:ln>
            <a:noFill/>
          </a:ln>
        </p:spPr>
        <p:txBody>
          <a:bodyPr anchorCtr="0" anchor="t" bIns="45000" lIns="90000" spcFirstLastPara="1" rIns="90000" wrap="square" tIns="64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DEFINIR JAVASCRIPT EN UN ARCHIVO EXTERNO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72" name="Shape 72"/>
        <p:cNvGrpSpPr/>
        <p:nvPr/>
      </p:nvGrpSpPr>
      <p:grpSpPr>
        <a:xfrm>
          <a:off x="0" y="0"/>
          <a:ext cx="0" cy="0"/>
          <a:chOff x="0" y="0"/>
          <a:chExt cx="0" cy="0"/>
        </a:xfrm>
      </p:grpSpPr>
      <p:sp>
        <p:nvSpPr>
          <p:cNvPr id="73" name="Google Shape;73;p12"/>
          <p:cNvSpPr txBox="1"/>
          <p:nvPr>
            <p:ph type="title"/>
          </p:nvPr>
        </p:nvSpPr>
        <p:spPr>
          <a:xfrm>
            <a:off x="311150" y="412750"/>
            <a:ext cx="8520112" cy="638175"/>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PROGRAMACIÓN BÁSICA</a:t>
            </a:r>
            <a:br>
              <a:rPr b="1" i="0" lang="en-US" sz="2200" u="none" cap="none" strike="noStrike">
                <a:solidFill>
                  <a:srgbClr val="006699"/>
                </a:solidFill>
                <a:latin typeface="Arial"/>
                <a:ea typeface="Arial"/>
                <a:cs typeface="Arial"/>
                <a:sym typeface="Arial"/>
              </a:rPr>
            </a:br>
            <a:endParaRPr/>
          </a:p>
        </p:txBody>
      </p:sp>
      <p:sp>
        <p:nvSpPr>
          <p:cNvPr id="74" name="Google Shape;74;p12"/>
          <p:cNvSpPr txBox="1"/>
          <p:nvPr>
            <p:ph idx="1" type="body"/>
          </p:nvPr>
        </p:nvSpPr>
        <p:spPr>
          <a:xfrm>
            <a:off x="311150" y="1216025"/>
            <a:ext cx="8520112" cy="431800"/>
          </a:xfrm>
          <a:prstGeom prst="rect">
            <a:avLst/>
          </a:prstGeom>
          <a:noFill/>
          <a:ln>
            <a:noFill/>
          </a:ln>
        </p:spPr>
        <p:txBody>
          <a:bodyPr anchorCtr="0" anchor="t" bIns="0" lIns="0" spcFirstLastPara="1" rIns="0" wrap="square" tIns="19400">
            <a:noAutofit/>
          </a:bodyPr>
          <a:lstStyle/>
          <a:p>
            <a:pPr indent="0" lvl="0" marL="0" marR="0" rtl="0" algn="l">
              <a:lnSpc>
                <a:spcPct val="93000"/>
              </a:lnSpc>
              <a:spcBef>
                <a:spcPts val="0"/>
              </a:spcBef>
              <a:spcAft>
                <a:spcPts val="0"/>
              </a:spcAft>
              <a:buClr>
                <a:srgbClr val="006699"/>
              </a:buClr>
              <a:buSzPts val="2200"/>
              <a:buFont typeface="Arial"/>
              <a:buNone/>
            </a:pPr>
            <a:r>
              <a:rPr b="1" i="0" lang="en-US" sz="2200" u="none" cap="none" strike="noStrike">
                <a:solidFill>
                  <a:srgbClr val="006699"/>
                </a:solidFill>
                <a:latin typeface="Arial"/>
                <a:ea typeface="Arial"/>
                <a:cs typeface="Arial"/>
                <a:sym typeface="Arial"/>
              </a:rPr>
              <a:t>Variables</a:t>
            </a:r>
            <a:endParaRPr/>
          </a:p>
        </p:txBody>
      </p:sp>
      <p:sp>
        <p:nvSpPr>
          <p:cNvPr id="75" name="Google Shape;75;p12"/>
          <p:cNvSpPr txBox="1"/>
          <p:nvPr/>
        </p:nvSpPr>
        <p:spPr>
          <a:xfrm>
            <a:off x="376237" y="1725612"/>
            <a:ext cx="8370887" cy="2397125"/>
          </a:xfrm>
          <a:prstGeom prst="rect">
            <a:avLst/>
          </a:prstGeom>
          <a:noFill/>
          <a:ln>
            <a:noFill/>
          </a:ln>
        </p:spPr>
        <p:txBody>
          <a:bodyPr anchorCtr="0" anchor="t" bIns="45000" lIns="90000" spcFirstLastPara="1" rIns="90000" wrap="square" tIns="60875">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Las variables en los lenguajes de programación siguen una lógica similar a las variables utilizadas en otros ámbitos como las matemáticas. Una variable es un elemento que se emplea para almacenar y hacer referencia a otro valor. Gracias a las variables es posible crear "programas genéricos", es decir, programas que funcionan siempre igual independientemente de los valores concretos utilizados.</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De la misma forma que si en Matemáticas no existieran las variables no se podrían definir las ecuaciones y fórmulas, en programación no se podrían hacer programas realmente útiles sin las variables.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79" name="Shape 79"/>
        <p:cNvGrpSpPr/>
        <p:nvPr/>
      </p:nvGrpSpPr>
      <p:grpSpPr>
        <a:xfrm>
          <a:off x="0" y="0"/>
          <a:ext cx="0" cy="0"/>
          <a:chOff x="0" y="0"/>
          <a:chExt cx="0" cy="0"/>
        </a:xfrm>
      </p:grpSpPr>
      <p:sp>
        <p:nvSpPr>
          <p:cNvPr id="80" name="Google Shape;80;p13"/>
          <p:cNvSpPr txBox="1"/>
          <p:nvPr>
            <p:ph idx="1" type="body"/>
          </p:nvPr>
        </p:nvSpPr>
        <p:spPr>
          <a:xfrm>
            <a:off x="311150" y="1152525"/>
            <a:ext cx="8520112" cy="3803650"/>
          </a:xfrm>
          <a:prstGeom prst="rect">
            <a:avLst/>
          </a:prstGeom>
          <a:noFill/>
          <a:ln>
            <a:noFill/>
          </a:ln>
        </p:spPr>
        <p:txBody>
          <a:bodyPr anchorCtr="0" anchor="t" bIns="0" lIns="0" spcFirstLastPara="1" rIns="0" wrap="square" tIns="15875">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Si no existieran variables, un programa que suma dos números podría escribirse como:</a:t>
            </a:r>
            <a:endParaRPr/>
          </a:p>
          <a:p>
            <a:pPr indent="0" lvl="0" marL="0" marR="0" rtl="0" algn="ctr">
              <a:lnSpc>
                <a:spcPct val="93000"/>
              </a:lnSpc>
              <a:spcBef>
                <a:spcPts val="140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Resultado = 3 + 1</a:t>
            </a:r>
            <a:endParaRPr/>
          </a:p>
          <a:p>
            <a:pPr indent="0" lvl="0" marL="0" marR="0" rtl="0" algn="ctr">
              <a:lnSpc>
                <a:spcPct val="93000"/>
              </a:lnSpc>
              <a:spcBef>
                <a:spcPts val="140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Sin embargo, el programa se puede rehacer de la siguiente manera utilizando variables para almacenar y referirse a cada número:</a:t>
            </a:r>
            <a:endParaRPr/>
          </a:p>
          <a:p>
            <a:pPr indent="0" lvl="0" marL="0" marR="0" rtl="0" algn="ctr">
              <a:lnSpc>
                <a:spcPct val="93000"/>
              </a:lnSpc>
              <a:spcBef>
                <a:spcPts val="140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numero_1 = 3</a:t>
            </a:r>
            <a:endParaRPr/>
          </a:p>
          <a:p>
            <a:pPr indent="0" lvl="0" marL="0" marR="0" rtl="0" algn="ctr">
              <a:lnSpc>
                <a:spcPct val="93000"/>
              </a:lnSpc>
              <a:spcBef>
                <a:spcPts val="140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numero_2 = 1</a:t>
            </a:r>
            <a:endParaRPr/>
          </a:p>
          <a:p>
            <a:pPr indent="0" lvl="0" marL="0" marR="0" rtl="0" algn="ctr">
              <a:lnSpc>
                <a:spcPct val="93000"/>
              </a:lnSpc>
              <a:spcBef>
                <a:spcPts val="140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resultado = numero_1 + numero_2</a:t>
            </a:r>
            <a:endParaRPr/>
          </a:p>
          <a:p>
            <a:pPr indent="0" lvl="0" marL="0" marR="0" rtl="0" algn="ctr">
              <a:lnSpc>
                <a:spcPct val="93000"/>
              </a:lnSpc>
              <a:spcBef>
                <a:spcPts val="140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SzPts val="1400"/>
              <a:buNone/>
            </a:pPr>
            <a:r>
              <a:t/>
            </a:r>
            <a:endParaRPr b="1" i="0" sz="1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84" name="Shape 84"/>
        <p:cNvGrpSpPr/>
        <p:nvPr/>
      </p:nvGrpSpPr>
      <p:grpSpPr>
        <a:xfrm>
          <a:off x="0" y="0"/>
          <a:ext cx="0" cy="0"/>
          <a:chOff x="0" y="0"/>
          <a:chExt cx="0" cy="0"/>
        </a:xfrm>
      </p:grpSpPr>
      <p:sp>
        <p:nvSpPr>
          <p:cNvPr id="85" name="Google Shape;85;p14"/>
          <p:cNvSpPr txBox="1"/>
          <p:nvPr>
            <p:ph idx="1" type="body"/>
          </p:nvPr>
        </p:nvSpPr>
        <p:spPr>
          <a:xfrm>
            <a:off x="311150" y="1152525"/>
            <a:ext cx="8520112" cy="3416300"/>
          </a:xfrm>
          <a:prstGeom prst="rect">
            <a:avLst/>
          </a:prstGeom>
          <a:noFill/>
          <a:ln>
            <a:noFill/>
          </a:ln>
        </p:spPr>
        <p:txBody>
          <a:bodyPr anchorCtr="0" anchor="t" bIns="0" lIns="0" spcFirstLastPara="1" rIns="0" wrap="square" tIns="15875">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Las variables en JavaScript se crean mediante la palabra reservada var. De esta forma, el ejemplo anterior se puede realizar en JavaScript de la siguiente manera:</a:t>
            </a:r>
            <a:endParaRPr/>
          </a:p>
          <a:p>
            <a:pPr indent="0" lvl="0" marL="0" marR="0" rtl="0" algn="l">
              <a:lnSpc>
                <a:spcPct val="93000"/>
              </a:lnSpc>
              <a:spcBef>
                <a:spcPts val="14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var numero_1 = 3;</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var numero_2 = 1;</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var resultado = numero_1 + numero_2;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89" name="Shape 89"/>
        <p:cNvGrpSpPr/>
        <p:nvPr/>
      </p:nvGrpSpPr>
      <p:grpSpPr>
        <a:xfrm>
          <a:off x="0" y="0"/>
          <a:ext cx="0" cy="0"/>
          <a:chOff x="0" y="0"/>
          <a:chExt cx="0" cy="0"/>
        </a:xfrm>
      </p:grpSpPr>
      <p:sp>
        <p:nvSpPr>
          <p:cNvPr id="90" name="Google Shape;90;p15"/>
          <p:cNvSpPr txBox="1"/>
          <p:nvPr>
            <p:ph type="title"/>
          </p:nvPr>
        </p:nvSpPr>
        <p:spPr>
          <a:xfrm>
            <a:off x="311150" y="444500"/>
            <a:ext cx="8520112" cy="573087"/>
          </a:xfrm>
          <a:prstGeom prst="rect">
            <a:avLst/>
          </a:prstGeom>
          <a:noFill/>
          <a:ln>
            <a:noFill/>
          </a:ln>
        </p:spPr>
        <p:txBody>
          <a:bodyPr anchorCtr="0" anchor="ctr" bIns="0" lIns="0" spcFirstLastPara="1" rIns="0" wrap="square" tIns="19400">
            <a:noAutofit/>
          </a:bodyPr>
          <a:lstStyle/>
          <a:p>
            <a:pPr indent="0" lvl="0" marL="0" marR="0" rtl="0" algn="l">
              <a:lnSpc>
                <a:spcPct val="93000"/>
              </a:lnSpc>
              <a:spcBef>
                <a:spcPts val="0"/>
              </a:spcBef>
              <a:spcAft>
                <a:spcPts val="0"/>
              </a:spcAft>
              <a:buClr>
                <a:srgbClr val="FF6600"/>
              </a:buClr>
              <a:buSzPts val="2200"/>
              <a:buFont typeface="Arial"/>
              <a:buNone/>
            </a:pPr>
            <a:r>
              <a:rPr b="1" i="0" lang="en-US" sz="2200" u="none" cap="none" strike="noStrike">
                <a:solidFill>
                  <a:srgbClr val="FF6600"/>
                </a:solidFill>
                <a:latin typeface="Arial"/>
                <a:ea typeface="Arial"/>
                <a:cs typeface="Arial"/>
                <a:sym typeface="Arial"/>
              </a:rPr>
              <a:t>ERROR</a:t>
            </a:r>
            <a:endParaRPr/>
          </a:p>
        </p:txBody>
      </p:sp>
      <p:sp>
        <p:nvSpPr>
          <p:cNvPr id="91" name="Google Shape;91;p15"/>
          <p:cNvSpPr txBox="1"/>
          <p:nvPr>
            <p:ph idx="1" type="body"/>
          </p:nvPr>
        </p:nvSpPr>
        <p:spPr>
          <a:xfrm>
            <a:off x="311150" y="1152525"/>
            <a:ext cx="8520112" cy="3416300"/>
          </a:xfrm>
          <a:prstGeom prst="rect">
            <a:avLst/>
          </a:prstGeom>
          <a:noFill/>
          <a:ln>
            <a:noFill/>
          </a:ln>
        </p:spPr>
        <p:txBody>
          <a:bodyPr anchorCtr="0" anchor="t" bIns="0" lIns="0" spcFirstLastPara="1" rIns="0" wrap="square" tIns="12325">
            <a:noAutofit/>
          </a:bodyPr>
          <a:lstStyle/>
          <a:p>
            <a:pPr indent="0" lvl="0" marL="0" marR="0" rtl="0" algn="l">
              <a:lnSpc>
                <a:spcPct val="93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var numero_1 = 3</a:t>
            </a:r>
            <a:r>
              <a:rPr b="0" i="0" lang="en-US" sz="1400" u="none" cap="none" strike="noStrike">
                <a:solidFill>
                  <a:srgbClr val="000000"/>
                </a:solidFill>
                <a:latin typeface="Arial"/>
                <a:ea typeface="Arial"/>
                <a:cs typeface="Arial"/>
                <a:sym typeface="Arial"/>
              </a:rPr>
              <a:t>;</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var numero_2 = 1;</a:t>
            </a:r>
            <a:endParaRPr/>
          </a:p>
          <a:p>
            <a:pPr indent="0" lvl="0" marL="0" marR="0" rtl="0" algn="l">
              <a:lnSpc>
                <a:spcPct val="93000"/>
              </a:lnSpc>
              <a:spcBef>
                <a:spcPts val="140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var resultado = var numero_1 + var numero_2;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