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4" r:id="rId6"/>
    <p:sldId id="265" r:id="rId7"/>
    <p:sldId id="266" r:id="rId8"/>
    <p:sldId id="267" r:id="rId9"/>
    <p:sldId id="269" r:id="rId10"/>
    <p:sldId id="260" r:id="rId11"/>
    <p:sldId id="268" r:id="rId12"/>
    <p:sldId id="270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  <a:noFill/>
          <a:effectLst>
            <a:softEdge rad="31750"/>
          </a:effectLst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53C03-C60F-4FF5-BBBF-078D44B72E7D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6D9D-9483-42E7-8CD7-15EDE1A4DDC4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5F10-92B8-46C7-A107-1CF6EB1C2F18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9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0BF0-453F-47A9-9012-5AED3B22E7A1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6906E3-B742-4986-90B6-990F07048832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372C-B131-4034-B61F-BCF761990A4F}" type="datetime1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524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524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0B50-D705-4567-8892-606DA8DDC082}" type="datetime1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B8A-AC5E-448D-90F1-5F90DC8C0860}" type="datetime1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D57-1DF2-4CE0-A88F-4398D994BF4C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098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598612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598612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26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1A79-789F-42C6-A798-E2703A37BA23}" type="datetime1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71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232426" y="482600"/>
            <a:ext cx="60435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671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4BA6-2CAA-43FD-B6CB-325C80A91D3E}" type="datetime1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1609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0D141A01-0FF1-467E-B344-8F7D0706474A}" type="datetime1">
              <a:rPr lang="en-US" smtClean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1609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1609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007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Bargain Baubles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Andrea Clare</a:t>
            </a:r>
            <a:br>
              <a:rPr lang="en-US" dirty="0" smtClean="0"/>
            </a:br>
            <a:r>
              <a:rPr lang="en-US" dirty="0" smtClean="0"/>
              <a:t>Mohammad </a:t>
            </a:r>
            <a:r>
              <a:rPr lang="en-US" dirty="0" err="1" smtClean="0"/>
              <a:t>Sherwani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5" y="1600200"/>
            <a:ext cx="7053028" cy="5257800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create we made a Sell Product system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This system lets a user upload/advertise a product</a:t>
            </a:r>
          </a:p>
          <a:p>
            <a:pPr lvl="2"/>
            <a:r>
              <a:rPr lang="en-US" sz="3200" dirty="0" smtClean="0">
                <a:solidFill>
                  <a:schemeClr val="tx1"/>
                </a:solidFill>
              </a:rPr>
              <a:t>Once submitted everything goes into the Database</a:t>
            </a:r>
            <a:br>
              <a:rPr lang="en-US" sz="3200" dirty="0" smtClean="0">
                <a:solidFill>
                  <a:schemeClr val="tx1"/>
                </a:solidFill>
              </a:rPr>
            </a:br>
            <a:endParaRPr lang="en-US" sz="3200" dirty="0" smtClean="0">
              <a:solidFill>
                <a:schemeClr val="tx1"/>
              </a:solidFill>
            </a:endParaRPr>
          </a:p>
          <a:p>
            <a:pPr lvl="2"/>
            <a:r>
              <a:rPr lang="en-US" sz="3200" dirty="0" smtClean="0">
                <a:solidFill>
                  <a:schemeClr val="tx1"/>
                </a:solidFill>
              </a:rPr>
              <a:t>Our systems lets you upload an image from anywhere on your computer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912" y="1417637"/>
            <a:ext cx="3793913" cy="54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8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5" y="1600200"/>
            <a:ext cx="8424935" cy="5257800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site picks up the products that where uploaded and displays them on the Products page 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 The Products details page is separate pages that displays each product individually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820" y="797718"/>
            <a:ext cx="2171700" cy="5581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61" y="4382960"/>
            <a:ext cx="3204832" cy="251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4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5" y="1600200"/>
            <a:ext cx="8424935" cy="5257800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have two examples of Update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3600" dirty="0" smtClean="0">
                <a:solidFill>
                  <a:schemeClr val="tx1"/>
                </a:solidFill>
              </a:rPr>
              <a:t>When an item goes out of stock &amp;&amp;</a:t>
            </a:r>
            <a:endParaRPr lang="en-US" sz="3600" dirty="0">
              <a:solidFill>
                <a:schemeClr val="tx1"/>
              </a:solidFill>
            </a:endParaRPr>
          </a:p>
          <a:p>
            <a:pPr lvl="1"/>
            <a:r>
              <a:rPr lang="en-US" sz="3600" dirty="0" smtClean="0">
                <a:solidFill>
                  <a:schemeClr val="tx1"/>
                </a:solidFill>
              </a:rPr>
              <a:t>When a user buys an item and their funds decrease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112" y="1417637"/>
            <a:ext cx="1692250" cy="7233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113" y="2356729"/>
            <a:ext cx="1692248" cy="741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009" y="5545161"/>
            <a:ext cx="2667061" cy="9248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009" y="4666818"/>
            <a:ext cx="6573752" cy="7870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546" y="5600215"/>
            <a:ext cx="3096088" cy="81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9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5" y="1600200"/>
            <a:ext cx="5616623" cy="5257800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delete feature can only be used by the admin:</a:t>
            </a:r>
          </a:p>
          <a:p>
            <a:pPr lvl="1"/>
            <a:r>
              <a:rPr lang="en-US" sz="3600" dirty="0" smtClean="0"/>
              <a:t>It lets the admin delete anything from a single product from its ID to an entire users account.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588" y="548680"/>
            <a:ext cx="4176464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5" y="1600200"/>
            <a:ext cx="10034352" cy="5257800"/>
          </a:xfrm>
        </p:spPr>
        <p:txBody>
          <a:bodyPr>
            <a:normAutofit/>
          </a:bodyPr>
          <a:lstStyle/>
          <a:p>
            <a:pPr lvl="0"/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on the upload form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that redirects you to homepage each time you incorrectly complete a field</a:t>
            </a:r>
          </a:p>
          <a:p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 validator on the Add funds:</a:t>
            </a:r>
          </a:p>
          <a:p>
            <a:pPr lvl="1"/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Makes sure the users card number is correct per user account</a:t>
            </a:r>
          </a:p>
        </p:txBody>
      </p:sp>
    </p:spTree>
    <p:extLst>
      <p:ext uri="{BB962C8B-B14F-4D97-AF65-F5344CB8AC3E}">
        <p14:creationId xmlns:p14="http://schemas.microsoft.com/office/powerpoint/2010/main" val="240821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7" y="1600200"/>
            <a:ext cx="7237280" cy="5257800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chemeClr val="tx1"/>
                </a:solidFill>
              </a:rPr>
              <a:t>A</a:t>
            </a:r>
            <a:r>
              <a:rPr lang="en-US" sz="3200" dirty="0" smtClean="0">
                <a:solidFill>
                  <a:schemeClr val="tx1"/>
                </a:solidFill>
              </a:rPr>
              <a:t>dded four new tables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we connected the tables successfully</a:t>
            </a:r>
            <a:b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Primary/Foreign Keys</a:t>
            </a:r>
          </a:p>
          <a:p>
            <a:pPr lvl="2"/>
            <a:r>
              <a:rPr lang="en-US" sz="3200" u="sng" dirty="0" smtClean="0">
                <a:solidFill>
                  <a:schemeClr val="tx1"/>
                </a:solidFill>
              </a:rPr>
              <a:t>Credit Table: 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2"/>
            <a:r>
              <a:rPr lang="en-US" sz="3200" u="sng" dirty="0" smtClean="0">
                <a:solidFill>
                  <a:schemeClr val="tx1"/>
                </a:solidFill>
              </a:rPr>
              <a:t>Feedback Table:</a:t>
            </a:r>
          </a:p>
          <a:p>
            <a:pPr lvl="2"/>
            <a:r>
              <a:rPr lang="en-US" sz="3200" u="sng" dirty="0" smtClean="0">
                <a:solidFill>
                  <a:schemeClr val="tx1"/>
                </a:solidFill>
              </a:rPr>
              <a:t>Product Table:</a:t>
            </a:r>
          </a:p>
          <a:p>
            <a:pPr lvl="2"/>
            <a:r>
              <a:rPr lang="en-US" sz="3200" u="sng" dirty="0" smtClean="0">
                <a:solidFill>
                  <a:schemeClr val="tx1"/>
                </a:solidFill>
              </a:rPr>
              <a:t>Purchase Table: </a:t>
            </a:r>
            <a:endParaRPr lang="en-US" sz="3200" u="sng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716" y="1600200"/>
            <a:ext cx="352154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9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5" y="1600200"/>
            <a:ext cx="10034352" cy="5257800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We have two show features, one that reveals content on the homepage and one that reveals the reviews, which is a </a:t>
            </a:r>
            <a:r>
              <a:rPr lang="en-US" sz="3200" dirty="0" err="1" smtClean="0">
                <a:solidFill>
                  <a:schemeClr val="tx1"/>
                </a:solidFill>
              </a:rPr>
              <a:t>slideToggle</a:t>
            </a:r>
            <a:r>
              <a:rPr lang="en-US" sz="3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The hide feature we added hides reviews one by one</a:t>
            </a:r>
          </a:p>
          <a:p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Fade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We have a gif that when its clicked it fades away and a button to bring it back</a:t>
            </a:r>
          </a:p>
          <a:p>
            <a:pPr lvl="1"/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05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5" y="1417637"/>
            <a:ext cx="10034352" cy="52578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Slideshow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 Changes between pictures by JQuery</a:t>
            </a:r>
          </a:p>
          <a:p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Animate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We have a feature that moves a gif across the </a:t>
            </a:r>
            <a:r>
              <a:rPr lang="en-US" sz="3200" dirty="0" smtClean="0">
                <a:solidFill>
                  <a:schemeClr val="tx1"/>
                </a:solidFill>
              </a:rPr>
              <a:t>screen, that can stop and revert back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Timeout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A one minute timer that gives you an alert</a:t>
            </a:r>
          </a:p>
          <a:p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 to Top button 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When you scroll down this directs you to the top</a:t>
            </a:r>
          </a:p>
        </p:txBody>
      </p:sp>
    </p:spTree>
    <p:extLst>
      <p:ext uri="{BB962C8B-B14F-4D97-AF65-F5344CB8AC3E}">
        <p14:creationId xmlns:p14="http://schemas.microsoft.com/office/powerpoint/2010/main" val="351627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owflakes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nowflakes design slides.potx" id="{DEE1F0AD-706A-4F4C-823D-ADFE5851E3EA}" vid="{52425298-8660-4232-B133-1A88C14B38E6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15ED37-D514-41C3-9B3C-B262145D17B7}">
  <ds:schemaRefs>
    <ds:schemaRef ds:uri="http://purl.org/dc/elements/1.1/"/>
    <ds:schemaRef ds:uri="http://schemas.microsoft.com/office/2006/metadata/properties"/>
    <ds:schemaRef ds:uri="a4f35948-e619-41b3-aa29-22878b09cfd2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Snowflakes design slides</Template>
  <TotalTime>330</TotalTime>
  <Words>276</Words>
  <Application>Microsoft Office PowerPoint</Application>
  <PresentationFormat>Custom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Euphemia</vt:lpstr>
      <vt:lpstr>Snowflakes design template</vt:lpstr>
      <vt:lpstr>Bargain Baubles</vt:lpstr>
      <vt:lpstr>Create</vt:lpstr>
      <vt:lpstr>Read</vt:lpstr>
      <vt:lpstr>Update</vt:lpstr>
      <vt:lpstr>Delete</vt:lpstr>
      <vt:lpstr>Validation</vt:lpstr>
      <vt:lpstr>XML</vt:lpstr>
      <vt:lpstr>JQuery</vt:lpstr>
      <vt:lpstr>JQuery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Bargain Baubles</dc:title>
  <dc:creator>Andrea Clare</dc:creator>
  <cp:lastModifiedBy>Andrea Clare</cp:lastModifiedBy>
  <cp:revision>16</cp:revision>
  <dcterms:created xsi:type="dcterms:W3CDTF">2017-12-08T23:44:34Z</dcterms:created>
  <dcterms:modified xsi:type="dcterms:W3CDTF">2017-12-10T20:24:42Z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