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koban.info/?1_1" TargetMode="External"/><Relationship Id="rId2" Type="http://schemas.openxmlformats.org/officeDocument/2006/relationships/hyperlink" Target="https://www.wikihow.com/Solve-the-Water-Jug-Riddle-from-Die-Hard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7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0AF0-C0D8-DB19-8507-A05CB8E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Practice </a:t>
            </a:r>
            <a:r>
              <a:rPr lang="da-DK" dirty="0" err="1"/>
              <a:t>lecture</a:t>
            </a:r>
            <a:r>
              <a:rPr lang="da-DK" dirty="0"/>
              <a:t> </a:t>
            </a:r>
            <a:br>
              <a:rPr lang="da-DK" dirty="0"/>
            </a:b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anything</a:t>
            </a:r>
            <a:r>
              <a:rPr lang="da-DK" sz="3200" dirty="0"/>
              <a:t> from </a:t>
            </a:r>
            <a:r>
              <a:rPr lang="da-DK" sz="3200" dirty="0" err="1"/>
              <a:t>previous</a:t>
            </a:r>
            <a:r>
              <a:rPr lang="da-DK" sz="3200" dirty="0"/>
              <a:t> </a:t>
            </a:r>
            <a:r>
              <a:rPr lang="da-DK" sz="3200" dirty="0" err="1"/>
              <a:t>lectures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580B-A036-75FB-FD89-3B58CF60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Work in pairs </a:t>
            </a:r>
            <a:r>
              <a:rPr lang="da-DK" dirty="0"/>
              <a:t>– I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come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and </a:t>
            </a:r>
            <a:r>
              <a:rPr lang="da-DK" dirty="0" err="1"/>
              <a:t>discuss</a:t>
            </a:r>
            <a:r>
              <a:rPr lang="da-DK" dirty="0"/>
              <a:t>/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you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a small game</a:t>
            </a:r>
            <a:r>
              <a:rPr lang="en-US" dirty="0"/>
              <a:t>.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a graphical program to </a:t>
            </a:r>
            <a:r>
              <a:rPr lang="en-US" i="1" dirty="0"/>
              <a:t>play </a:t>
            </a:r>
            <a:r>
              <a:rPr lang="en-US" dirty="0"/>
              <a:t>with the</a:t>
            </a:r>
            <a:r>
              <a:rPr lang="en-US" b="1" dirty="0"/>
              <a:t> 3 jugs puzzle: </a:t>
            </a:r>
            <a:br>
              <a:rPr lang="en-US" b="1" dirty="0"/>
            </a:br>
            <a:r>
              <a:rPr lang="en-US" dirty="0"/>
              <a:t>def and possible solution </a:t>
            </a:r>
            <a:r>
              <a:rPr lang="en-US" dirty="0">
                <a:hlinkClick r:id="rId2"/>
              </a:rPr>
              <a:t>https://www.wikihow.com/Solve-the-Water-Jug-Riddle-from-Die-Hard-3</a:t>
            </a:r>
            <a:r>
              <a:rPr lang="en-US" dirty="0"/>
              <a:t> </a:t>
            </a:r>
            <a:endParaRPr lang="da-DK" dirty="0"/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b="1" dirty="0"/>
              <a:t>[CHALLENGE]</a:t>
            </a:r>
            <a:r>
              <a:rPr lang="da-DK" dirty="0"/>
              <a:t> Remake 1 </a:t>
            </a:r>
            <a:r>
              <a:rPr lang="da-DK" dirty="0" err="1"/>
              <a:t>level</a:t>
            </a:r>
            <a:r>
              <a:rPr lang="da-DK" dirty="0"/>
              <a:t> of SOKOBAN (</a:t>
            </a:r>
            <a:r>
              <a:rPr lang="da-DK" dirty="0" err="1"/>
              <a:t>see</a:t>
            </a:r>
            <a:r>
              <a:rPr lang="da-DK" dirty="0"/>
              <a:t>/</a:t>
            </a:r>
            <a:r>
              <a:rPr lang="da-DK" dirty="0" err="1"/>
              <a:t>play</a:t>
            </a:r>
            <a:r>
              <a:rPr lang="da-DK" dirty="0"/>
              <a:t> </a:t>
            </a:r>
            <a:r>
              <a:rPr lang="da-DK" dirty="0">
                <a:hlinkClick r:id="rId3"/>
              </a:rPr>
              <a:t>https://sokoban.info/?1_1</a:t>
            </a:r>
            <a:r>
              <a:rPr lang="da-DK" dirty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6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EDE-09A9-FD40-DDFB-8043A1B2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will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work</a:t>
            </a:r>
            <a:r>
              <a:rPr lang="da-DK" dirty="0">
                <a:solidFill>
                  <a:srgbClr val="FF0000"/>
                </a:solidFill>
              </a:rPr>
              <a:t> like </a:t>
            </a:r>
            <a:r>
              <a:rPr lang="da-DK" dirty="0" err="1">
                <a:solidFill>
                  <a:srgbClr val="FF0000"/>
                </a:solidFill>
              </a:rPr>
              <a:t>this</a:t>
            </a:r>
            <a:r>
              <a:rPr lang="da-DK" dirty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6E2EC-7AAF-A5F8-5A60-EC34B510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Write a </a:t>
            </a:r>
            <a:r>
              <a:rPr lang="da-DK" dirty="0" err="1"/>
              <a:t>description</a:t>
            </a:r>
            <a:r>
              <a:rPr lang="da-DK" dirty="0"/>
              <a:t> of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Perform a </a:t>
            </a:r>
            <a:r>
              <a:rPr lang="da-DK" dirty="0" err="1"/>
              <a:t>verb-noun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 to find 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attributes</a:t>
            </a:r>
            <a:r>
              <a:rPr lang="da-DK" dirty="0"/>
              <a:t>, </a:t>
            </a:r>
            <a:r>
              <a:rPr lang="da-DK" dirty="0" err="1"/>
              <a:t>methods</a:t>
            </a:r>
            <a:r>
              <a:rPr lang="da-DK" dirty="0"/>
              <a:t>, and relation (</a:t>
            </a:r>
            <a:r>
              <a:rPr lang="da-DK" dirty="0" err="1"/>
              <a:t>inheritance</a:t>
            </a:r>
            <a:r>
              <a:rPr lang="da-DK" dirty="0"/>
              <a:t> and/or association)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Design the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app -&gt; UML 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Design </a:t>
            </a:r>
            <a:r>
              <a:rPr lang="da-DK" dirty="0" err="1"/>
              <a:t>your</a:t>
            </a:r>
            <a:r>
              <a:rPr lang="da-DK" dirty="0"/>
              <a:t> GUI -&gt; wireframe (or </a:t>
            </a:r>
            <a:r>
              <a:rPr lang="da-DK" dirty="0" err="1"/>
              <a:t>take</a:t>
            </a:r>
            <a:r>
              <a:rPr lang="da-DK" dirty="0"/>
              <a:t> a snapshot of the GUI editor in </a:t>
            </a:r>
            <a:r>
              <a:rPr lang="da-DK" dirty="0" err="1"/>
              <a:t>visual</a:t>
            </a:r>
            <a:r>
              <a:rPr lang="da-DK" dirty="0"/>
              <a:t> studio)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Code </a:t>
            </a:r>
            <a:r>
              <a:rPr lang="da-DK" dirty="0" err="1"/>
              <a:t>your</a:t>
            </a:r>
            <a:r>
              <a:rPr lang="da-DK" dirty="0"/>
              <a:t> solution as a </a:t>
            </a:r>
            <a:r>
              <a:rPr lang="da-DK" b="1" dirty="0"/>
              <a:t>WPF app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Test/</a:t>
            </a:r>
            <a:r>
              <a:rPr lang="da-DK" dirty="0" err="1"/>
              <a:t>play</a:t>
            </a:r>
            <a:r>
              <a:rPr lang="da-DK" dirty="0"/>
              <a:t> it</a:t>
            </a:r>
          </a:p>
          <a:p>
            <a:pPr marL="514350" indent="-514350">
              <a:buFont typeface="+mj-lt"/>
              <a:buAutoNum type="arabicPeriod"/>
            </a:pPr>
            <a:r>
              <a:rPr lang="da-DK" i="1" dirty="0">
                <a:solidFill>
                  <a:srgbClr val="00B0F0"/>
                </a:solidFill>
              </a:rPr>
              <a:t>Extra: save/load </a:t>
            </a:r>
            <a:r>
              <a:rPr lang="da-DK" i="1" dirty="0" err="1">
                <a:solidFill>
                  <a:srgbClr val="00B0F0"/>
                </a:solidFill>
              </a:rPr>
              <a:t>levels</a:t>
            </a:r>
            <a:r>
              <a:rPr lang="da-DK" i="1" dirty="0">
                <a:solidFill>
                  <a:srgbClr val="00B0F0"/>
                </a:solidFill>
              </a:rPr>
              <a:t>, or save/load </a:t>
            </a:r>
            <a:r>
              <a:rPr lang="da-DK" i="1" dirty="0" err="1">
                <a:solidFill>
                  <a:srgbClr val="00B0F0"/>
                </a:solidFill>
              </a:rPr>
              <a:t>best</a:t>
            </a:r>
            <a:r>
              <a:rPr lang="da-DK" i="1" dirty="0">
                <a:solidFill>
                  <a:srgbClr val="00B0F0"/>
                </a:solidFill>
              </a:rPr>
              <a:t> scores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AB70B8-43D5-0578-27A5-34BF0D27FC99}"/>
              </a:ext>
            </a:extLst>
          </p:cNvPr>
          <p:cNvSpPr/>
          <p:nvPr/>
        </p:nvSpPr>
        <p:spPr>
          <a:xfrm>
            <a:off x="10420865" y="5507982"/>
            <a:ext cx="1318054" cy="1215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Rest of the time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69E947-F04B-3C1C-F9C9-A83BAC190714}"/>
              </a:ext>
            </a:extLst>
          </p:cNvPr>
          <p:cNvGrpSpPr/>
          <p:nvPr/>
        </p:nvGrpSpPr>
        <p:grpSpPr>
          <a:xfrm>
            <a:off x="7615237" y="258440"/>
            <a:ext cx="3999744" cy="1474359"/>
            <a:chOff x="7615237" y="258440"/>
            <a:chExt cx="3999744" cy="14743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4BDB56-79E5-7678-313F-ACF471F5F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5237" y="258440"/>
              <a:ext cx="1394089" cy="106319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4CE9F0-A798-72C1-26E1-5F6CA039545A}"/>
                </a:ext>
              </a:extLst>
            </p:cNvPr>
            <p:cNvCxnSpPr/>
            <p:nvPr/>
          </p:nvCxnSpPr>
          <p:spPr>
            <a:xfrm flipV="1">
              <a:off x="8938056" y="407236"/>
              <a:ext cx="1150637" cy="11506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F84F5E-35E6-D85B-BFAF-BF912238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2869" y="880311"/>
              <a:ext cx="1822112" cy="852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45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75E0-79C4-D062-1992-62976292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accent6"/>
                </a:solidFill>
              </a:rPr>
              <a:t>Next</a:t>
            </a:r>
            <a:r>
              <a:rPr lang="da-DK" dirty="0">
                <a:solidFill>
                  <a:schemeClr val="accent6"/>
                </a:solidFill>
              </a:rPr>
              <a:t> time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7234-4492-9C3C-73C6-2FADD125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accent6"/>
                </a:solidFill>
              </a:rPr>
              <a:t>We</a:t>
            </a:r>
            <a:r>
              <a:rPr lang="da-DK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chemeClr val="accent6"/>
                </a:solidFill>
              </a:rPr>
              <a:t>will</a:t>
            </a:r>
            <a:r>
              <a:rPr lang="da-DK" dirty="0">
                <a:solidFill>
                  <a:schemeClr val="accent6"/>
                </a:solidFill>
              </a:rPr>
              <a:t> start with </a:t>
            </a:r>
            <a:r>
              <a:rPr lang="da-DK" dirty="0" err="1">
                <a:solidFill>
                  <a:schemeClr val="accent6"/>
                </a:solidFill>
              </a:rPr>
              <a:t>working</a:t>
            </a:r>
            <a:r>
              <a:rPr lang="da-DK" dirty="0">
                <a:solidFill>
                  <a:schemeClr val="accent6"/>
                </a:solidFill>
              </a:rPr>
              <a:t> on </a:t>
            </a:r>
            <a:r>
              <a:rPr lang="da-DK" b="1" dirty="0">
                <a:solidFill>
                  <a:schemeClr val="accent6"/>
                </a:solidFill>
              </a:rPr>
              <a:t>SQL </a:t>
            </a:r>
            <a:r>
              <a:rPr lang="da-DK" b="1" dirty="0" err="1">
                <a:solidFill>
                  <a:schemeClr val="accent6"/>
                </a:solidFill>
              </a:rPr>
              <a:t>connection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6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205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Applikationsudvikling II</vt:lpstr>
      <vt:lpstr>Practice lecture  Use anything from previous lectures</vt:lpstr>
      <vt:lpstr>You will work like this: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880</cp:revision>
  <dcterms:created xsi:type="dcterms:W3CDTF">2023-04-04T17:00:34Z</dcterms:created>
  <dcterms:modified xsi:type="dcterms:W3CDTF">2023-04-25T13:49:38Z</dcterms:modified>
</cp:coreProperties>
</file>