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E4C9C-2DA7-CE04-6CCC-2D6CEF132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75BF9-64A6-741E-808E-E81A9DD15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B1079-799C-6C9E-B461-C46B43BB8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FC5A-F1CB-49FC-B21B-8F9BE06AAC2A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2FFFD-EA35-87E5-2A9F-A9FDE4120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395B8-A776-B679-0309-B928FF2CA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E00F-9CEB-4F84-9D49-F01981D4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3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E9023-D019-BCE2-CB77-5A94F11BB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BB6207-4F13-2590-B341-A22AC189C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97B47-5D35-FC88-E710-F8F67D961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FC5A-F1CB-49FC-B21B-8F9BE06AAC2A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7F979-DCD1-FDB7-E1A7-9A4809D5F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2B2A9-D050-1DE0-ED9C-966EC46FB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E00F-9CEB-4F84-9D49-F01981D4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6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31DDA2-3B3A-EC9A-FD31-BC818DE322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B6497D-1FFE-8CC0-377A-1B2FA3C03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99EDC-52AA-ACA0-0063-94989816F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FC5A-F1CB-49FC-B21B-8F9BE06AAC2A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2E653-5359-BC29-259F-F5AD2632F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BE3D3-3844-8374-A2CC-E224EA09C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E00F-9CEB-4F84-9D49-F01981D4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7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75578-71E2-0535-93FC-EB9020D2B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B3E39-A2B7-0D90-EB53-4B6A94FCD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B0AFF-F557-7F1A-536A-1680386C6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FC5A-F1CB-49FC-B21B-8F9BE06AAC2A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8ADDE-C1A2-3704-4B5F-0F8856594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0BB6B-F738-5D63-C69F-86187B4CA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E00F-9CEB-4F84-9D49-F01981D4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27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DC16D-A00A-4383-2C43-AAB2F324E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47908-3D2C-B1AF-556F-A432482F5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F3798-79E8-FE7B-F177-4D5D08774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FC5A-F1CB-49FC-B21B-8F9BE06AAC2A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39B66-4FD3-B26A-8CC4-D08F2C859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A5F20-EB12-A9B3-7F75-5E3C1C63C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E00F-9CEB-4F84-9D49-F01981D4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3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46CDF-411E-3C40-6F78-9393B6839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40288-35F7-E246-DBC9-166EDCB90C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B213B-3088-3ABD-53B5-216348CBF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32823-D984-8712-5EAF-038960E40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FC5A-F1CB-49FC-B21B-8F9BE06AAC2A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3744A-C5CF-052D-2A54-90A5C9F03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BEF07-CC6D-94E5-382E-65B472CD8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E00F-9CEB-4F84-9D49-F01981D4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85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456CF-5613-5FA0-2DDC-E38E6ED2E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12D1E-348B-DE59-A47E-4AF0B5130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C9B86-5352-8F2F-87D7-2A7CF613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1949E4-9BB1-8E6A-9CC2-0BD595BA22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A98897-F3D0-DE68-3EEE-BFD4D8E722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FD3C58-E734-3E8C-324B-F2BD6B843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FC5A-F1CB-49FC-B21B-8F9BE06AAC2A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5D4768-B5BD-F4E3-35DB-1DEE8C0F0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00A00E-19AF-7B2C-8F94-64A84DE2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E00F-9CEB-4F84-9D49-F01981D4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76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952B8-EF49-FAE6-04EE-872C2FA7C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36F8F-04A9-E255-C992-CD749983F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FC5A-F1CB-49FC-B21B-8F9BE06AAC2A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6C4106-D1D9-0172-E3E4-786FE93BB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3F39C6-0DC0-880B-5AF1-494F1DFCE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E00F-9CEB-4F84-9D49-F01981D4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22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177D49-E7A9-2578-B797-69A4A30BD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FC5A-F1CB-49FC-B21B-8F9BE06AAC2A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4ED897-4999-588E-349F-14F474116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F8439-9982-DB2C-2071-C17F211F6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E00F-9CEB-4F84-9D49-F01981D4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82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088F-E0E4-DA79-9B57-9A275206B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7B75A-C38E-E681-C648-45591D53B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FC39F-E773-DED3-20B0-7AB192E90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7164E-2E68-06C5-3D7B-42A3C7C50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FC5A-F1CB-49FC-B21B-8F9BE06AAC2A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17A2A-CEEF-F80D-8928-CE4D2F621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321B9-CDB9-7C61-75DE-A2BC306CC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E00F-9CEB-4F84-9D49-F01981D4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25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2EAFF-ED96-6B3E-0387-50840080A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9C38AC-67CB-846B-BE6A-FC5E86C570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D62E44-A612-7D77-3301-698A5F525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E6276-B86E-634C-85CB-6770FDE2B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FC5A-F1CB-49FC-B21B-8F9BE06AAC2A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F6E0F-223C-18E4-26A5-703252D76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93B6F-6E25-5E64-797A-E56881F49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E00F-9CEB-4F84-9D49-F01981D4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45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9AC22E-E826-0A17-FB82-3EC4D8FB9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D2D81-2052-EBE2-BB5E-BC844F7C8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0E5B6-544B-658F-920D-22248FD221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4FC5A-F1CB-49FC-B21B-8F9BE06AAC2A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DB965-9BF1-117B-5AD7-CE306F3FB8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15186-ED59-CEB4-2539-AEE1BC8992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9E00F-9CEB-4F84-9D49-F01981D4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95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D7873FD-D857-76C6-82F4-1BF6EB5D7DE8}"/>
              </a:ext>
            </a:extLst>
          </p:cNvPr>
          <p:cNvGrpSpPr/>
          <p:nvPr/>
        </p:nvGrpSpPr>
        <p:grpSpPr>
          <a:xfrm>
            <a:off x="972065" y="271849"/>
            <a:ext cx="2306594" cy="1639328"/>
            <a:chOff x="972065" y="271849"/>
            <a:chExt cx="2306594" cy="163932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8FA7553-9306-303E-B868-CF2485DA3637}"/>
                </a:ext>
              </a:extLst>
            </p:cNvPr>
            <p:cNvSpPr/>
            <p:nvPr/>
          </p:nvSpPr>
          <p:spPr>
            <a:xfrm>
              <a:off x="972065" y="271849"/>
              <a:ext cx="2306594" cy="543697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i="1" dirty="0" err="1"/>
                <a:t>Character</a:t>
              </a:r>
              <a:endParaRPr lang="en-US" i="1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036315F-0408-8422-7A55-B835FEECEEA5}"/>
                </a:ext>
              </a:extLst>
            </p:cNvPr>
            <p:cNvSpPr/>
            <p:nvPr/>
          </p:nvSpPr>
          <p:spPr>
            <a:xfrm>
              <a:off x="972065" y="815546"/>
              <a:ext cx="2306594" cy="543697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i="1" dirty="0" err="1"/>
                <a:t>name</a:t>
              </a:r>
              <a:r>
                <a:rPr lang="da-DK" i="1" dirty="0"/>
                <a:t>, xp, </a:t>
              </a:r>
              <a:r>
                <a:rPr lang="da-DK" i="1" dirty="0" err="1"/>
                <a:t>hp</a:t>
              </a:r>
              <a:endParaRPr lang="en-US" i="1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01ACEE5-5EB0-CB67-3618-5DB2EC51B54E}"/>
                </a:ext>
              </a:extLst>
            </p:cNvPr>
            <p:cNvSpPr/>
            <p:nvPr/>
          </p:nvSpPr>
          <p:spPr>
            <a:xfrm>
              <a:off x="972065" y="1367480"/>
              <a:ext cx="2306594" cy="543697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600" i="1" dirty="0" err="1"/>
                <a:t>string</a:t>
              </a:r>
              <a:r>
                <a:rPr lang="da-DK" sz="1600" i="1" dirty="0"/>
                <a:t> </a:t>
              </a:r>
              <a:r>
                <a:rPr lang="da-DK" sz="1600" i="1" dirty="0" err="1"/>
                <a:t>DoSomething</a:t>
              </a:r>
              <a:r>
                <a:rPr lang="da-DK" sz="1600" i="1" dirty="0"/>
                <a:t>()</a:t>
              </a:r>
            </a:p>
            <a:p>
              <a:pPr algn="ctr"/>
              <a:r>
                <a:rPr lang="da-DK" sz="1600" dirty="0" err="1"/>
                <a:t>bool</a:t>
              </a:r>
              <a:r>
                <a:rPr lang="da-DK" sz="1600" dirty="0"/>
                <a:t> </a:t>
              </a:r>
              <a:r>
                <a:rPr lang="da-DK" sz="1600" dirty="0" err="1"/>
                <a:t>IsDead</a:t>
              </a:r>
              <a:r>
                <a:rPr lang="da-DK" sz="1600" dirty="0"/>
                <a:t>()</a:t>
              </a:r>
              <a:endParaRPr lang="en-US" sz="1600" dirty="0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F747E39B-42FE-A978-5B20-35A217CC4EE9}"/>
              </a:ext>
            </a:extLst>
          </p:cNvPr>
          <p:cNvSpPr/>
          <p:nvPr/>
        </p:nvSpPr>
        <p:spPr>
          <a:xfrm>
            <a:off x="972065" y="2401330"/>
            <a:ext cx="2306594" cy="543697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i="1" dirty="0" err="1"/>
              <a:t>SingleCharacter</a:t>
            </a:r>
            <a:endParaRPr lang="en-US" i="1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EFB0D98-42C6-DD6F-8B7E-6653C2C3F4A1}"/>
              </a:ext>
            </a:extLst>
          </p:cNvPr>
          <p:cNvGrpSpPr/>
          <p:nvPr/>
        </p:nvGrpSpPr>
        <p:grpSpPr>
          <a:xfrm>
            <a:off x="185352" y="4098328"/>
            <a:ext cx="4798542" cy="2343665"/>
            <a:chOff x="185352" y="2945027"/>
            <a:chExt cx="4798542" cy="234366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53E856E-601E-A860-B0E6-BAC2629ACCC8}"/>
                </a:ext>
              </a:extLst>
            </p:cNvPr>
            <p:cNvSpPr/>
            <p:nvPr/>
          </p:nvSpPr>
          <p:spPr>
            <a:xfrm>
              <a:off x="185352" y="3641125"/>
              <a:ext cx="1412789" cy="54369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i="1" dirty="0"/>
                <a:t>Human</a:t>
              </a:r>
              <a:endParaRPr lang="en-US" i="1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3FB1855-7FAC-C72E-6703-EC9EB498059A}"/>
                </a:ext>
              </a:extLst>
            </p:cNvPr>
            <p:cNvSpPr/>
            <p:nvPr/>
          </p:nvSpPr>
          <p:spPr>
            <a:xfrm>
              <a:off x="1893169" y="3641124"/>
              <a:ext cx="1412789" cy="54369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dirty="0" err="1"/>
                <a:t>Dwarf</a:t>
              </a:r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B700255-5357-CB8F-8997-6942A5F7429B}"/>
                </a:ext>
              </a:extLst>
            </p:cNvPr>
            <p:cNvSpPr/>
            <p:nvPr/>
          </p:nvSpPr>
          <p:spPr>
            <a:xfrm>
              <a:off x="3571104" y="3641124"/>
              <a:ext cx="1412789" cy="54369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dirty="0" err="1"/>
                <a:t>Werewolf</a:t>
              </a:r>
              <a:endParaRPr lang="en-US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4E8388A-0883-F22F-5622-6B43E750E130}"/>
                </a:ext>
              </a:extLst>
            </p:cNvPr>
            <p:cNvGrpSpPr/>
            <p:nvPr/>
          </p:nvGrpSpPr>
          <p:grpSpPr>
            <a:xfrm>
              <a:off x="891746" y="2945027"/>
              <a:ext cx="3385754" cy="696099"/>
              <a:chOff x="891746" y="2945027"/>
              <a:chExt cx="3385754" cy="696099"/>
            </a:xfrm>
          </p:grpSpPr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D49BEB02-18A7-52E9-90DD-C6A0E8B06886}"/>
                  </a:ext>
                </a:extLst>
              </p:cNvPr>
              <p:cNvSpPr/>
              <p:nvPr/>
            </p:nvSpPr>
            <p:spPr>
              <a:xfrm>
                <a:off x="1893169" y="2953264"/>
                <a:ext cx="456145" cy="255373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Connector: Elbow 28">
                <a:extLst>
                  <a:ext uri="{FF2B5EF4-FFF2-40B4-BE49-F238E27FC236}">
                    <a16:creationId xmlns:a16="http://schemas.microsoft.com/office/drawing/2014/main" id="{3399DB3D-AC85-3A5B-9E66-456F6BF91FBC}"/>
                  </a:ext>
                </a:extLst>
              </p:cNvPr>
              <p:cNvCxnSpPr>
                <a:stCxn id="23" idx="0"/>
                <a:endCxn id="9" idx="2"/>
              </p:cNvCxnSpPr>
              <p:nvPr/>
            </p:nvCxnSpPr>
            <p:spPr>
              <a:xfrm rot="5400000" flipH="1" flipV="1">
                <a:off x="1160505" y="2676269"/>
                <a:ext cx="696098" cy="1233615"/>
              </a:xfrm>
              <a:prstGeom prst="bentConnector3">
                <a:avLst/>
              </a:prstGeom>
              <a:ln w="762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Connector: Elbow 29">
                <a:extLst>
                  <a:ext uri="{FF2B5EF4-FFF2-40B4-BE49-F238E27FC236}">
                    <a16:creationId xmlns:a16="http://schemas.microsoft.com/office/drawing/2014/main" id="{CB2D33F1-45D4-7C54-AFC1-E53ABF624518}"/>
                  </a:ext>
                </a:extLst>
              </p:cNvPr>
              <p:cNvCxnSpPr>
                <a:cxnSpLocks/>
                <a:stCxn id="24" idx="0"/>
                <a:endCxn id="9" idx="2"/>
              </p:cNvCxnSpPr>
              <p:nvPr/>
            </p:nvCxnSpPr>
            <p:spPr>
              <a:xfrm rot="16200000" flipV="1">
                <a:off x="2014415" y="3055975"/>
                <a:ext cx="696097" cy="474202"/>
              </a:xfrm>
              <a:prstGeom prst="bentConnector3">
                <a:avLst/>
              </a:prstGeom>
              <a:ln w="762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Connector: Elbow 32">
                <a:extLst>
                  <a:ext uri="{FF2B5EF4-FFF2-40B4-BE49-F238E27FC236}">
                    <a16:creationId xmlns:a16="http://schemas.microsoft.com/office/drawing/2014/main" id="{0E255BF8-90B3-3BF3-1366-206A4976687C}"/>
                  </a:ext>
                </a:extLst>
              </p:cNvPr>
              <p:cNvCxnSpPr>
                <a:cxnSpLocks/>
                <a:stCxn id="27" idx="0"/>
                <a:endCxn id="9" idx="2"/>
              </p:cNvCxnSpPr>
              <p:nvPr/>
            </p:nvCxnSpPr>
            <p:spPr>
              <a:xfrm rot="16200000" flipV="1">
                <a:off x="2853383" y="2217007"/>
                <a:ext cx="696097" cy="2152137"/>
              </a:xfrm>
              <a:prstGeom prst="bentConnector3">
                <a:avLst>
                  <a:gd name="adj1" fmla="val 50000"/>
                </a:avLst>
              </a:prstGeom>
              <a:ln w="762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60E2F3F-9C40-E58E-84E0-19969C97AFB6}"/>
                </a:ext>
              </a:extLst>
            </p:cNvPr>
            <p:cNvSpPr/>
            <p:nvPr/>
          </p:nvSpPr>
          <p:spPr>
            <a:xfrm>
              <a:off x="185352" y="4744995"/>
              <a:ext cx="1412789" cy="54369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400" dirty="0" err="1"/>
                <a:t>string</a:t>
              </a:r>
              <a:r>
                <a:rPr lang="da-DK" sz="1400" dirty="0"/>
                <a:t> </a:t>
              </a:r>
              <a:r>
                <a:rPr lang="da-DK" sz="1400" dirty="0" err="1"/>
                <a:t>DoSomething</a:t>
              </a:r>
              <a:r>
                <a:rPr lang="da-DK" sz="1400" dirty="0"/>
                <a:t>()</a:t>
              </a:r>
              <a:endParaRPr lang="en-US" sz="1400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D097C36-1DE7-B8B1-CF79-CE2F2956CED5}"/>
                </a:ext>
              </a:extLst>
            </p:cNvPr>
            <p:cNvSpPr/>
            <p:nvPr/>
          </p:nvSpPr>
          <p:spPr>
            <a:xfrm>
              <a:off x="185352" y="4193060"/>
              <a:ext cx="1412789" cy="54369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88AA334-864E-FA8F-B1F5-7E46DF323A66}"/>
                </a:ext>
              </a:extLst>
            </p:cNvPr>
            <p:cNvSpPr/>
            <p:nvPr/>
          </p:nvSpPr>
          <p:spPr>
            <a:xfrm>
              <a:off x="1893169" y="4736756"/>
              <a:ext cx="1412789" cy="54369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400" dirty="0" err="1"/>
                <a:t>string</a:t>
              </a:r>
              <a:r>
                <a:rPr lang="da-DK" sz="1400" dirty="0"/>
                <a:t> </a:t>
              </a:r>
              <a:r>
                <a:rPr lang="da-DK" sz="1400" dirty="0" err="1"/>
                <a:t>DoSomething</a:t>
              </a:r>
              <a:r>
                <a:rPr lang="da-DK" sz="1400" dirty="0"/>
                <a:t>()</a:t>
              </a:r>
              <a:endParaRPr lang="en-US" sz="1400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1005F2F-4AE3-BC67-9478-B87E271596CF}"/>
                </a:ext>
              </a:extLst>
            </p:cNvPr>
            <p:cNvSpPr/>
            <p:nvPr/>
          </p:nvSpPr>
          <p:spPr>
            <a:xfrm>
              <a:off x="1893169" y="4184821"/>
              <a:ext cx="1412789" cy="54369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A726FDE-D0F7-A401-9436-BC329CCAD190}"/>
                </a:ext>
              </a:extLst>
            </p:cNvPr>
            <p:cNvSpPr/>
            <p:nvPr/>
          </p:nvSpPr>
          <p:spPr>
            <a:xfrm>
              <a:off x="3571105" y="4736756"/>
              <a:ext cx="1412789" cy="54369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400" dirty="0" err="1"/>
                <a:t>string</a:t>
              </a:r>
              <a:r>
                <a:rPr lang="da-DK" sz="1400" dirty="0"/>
                <a:t> </a:t>
              </a:r>
              <a:r>
                <a:rPr lang="da-DK" sz="1400" dirty="0" err="1"/>
                <a:t>DoSomething</a:t>
              </a:r>
              <a:r>
                <a:rPr lang="da-DK" sz="1400" dirty="0"/>
                <a:t>()</a:t>
              </a:r>
              <a:endParaRPr lang="en-US" sz="1400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131E40C-1FC4-D242-875D-E5F7F2F3F57F}"/>
                </a:ext>
              </a:extLst>
            </p:cNvPr>
            <p:cNvSpPr/>
            <p:nvPr/>
          </p:nvSpPr>
          <p:spPr>
            <a:xfrm>
              <a:off x="3571105" y="4184821"/>
              <a:ext cx="1412789" cy="54369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C0294F38-4024-7BD3-6529-46DE45C84B95}"/>
              </a:ext>
            </a:extLst>
          </p:cNvPr>
          <p:cNvSpPr/>
          <p:nvPr/>
        </p:nvSpPr>
        <p:spPr>
          <a:xfrm>
            <a:off x="5824151" y="2392844"/>
            <a:ext cx="3682313" cy="55218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Party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D7C1EDA-6AAC-4D03-9285-53B32807CE0F}"/>
              </a:ext>
            </a:extLst>
          </p:cNvPr>
          <p:cNvSpPr/>
          <p:nvPr/>
        </p:nvSpPr>
        <p:spPr>
          <a:xfrm>
            <a:off x="5824152" y="3477741"/>
            <a:ext cx="3682313" cy="1250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b="1" dirty="0"/>
              <a:t>Party </a:t>
            </a:r>
            <a:r>
              <a:rPr lang="da-DK" b="1" dirty="0" err="1"/>
              <a:t>MakePartyOfType</a:t>
            </a:r>
            <a:r>
              <a:rPr lang="da-DK" b="1" dirty="0"/>
              <a:t>(</a:t>
            </a:r>
            <a:r>
              <a:rPr lang="da-DK" b="1" dirty="0" err="1"/>
              <a:t>typeName</a:t>
            </a:r>
            <a:r>
              <a:rPr lang="da-DK" b="1" dirty="0"/>
              <a:t>)</a:t>
            </a:r>
          </a:p>
          <a:p>
            <a:pPr algn="ctr"/>
            <a:r>
              <a:rPr lang="da-DK" dirty="0" err="1"/>
              <a:t>Add</a:t>
            </a:r>
            <a:r>
              <a:rPr lang="da-DK" dirty="0"/>
              <a:t>(</a:t>
            </a:r>
            <a:r>
              <a:rPr lang="da-DK" dirty="0" err="1"/>
              <a:t>Character</a:t>
            </a:r>
            <a:r>
              <a:rPr lang="da-DK" dirty="0"/>
              <a:t>)</a:t>
            </a:r>
            <a:br>
              <a:rPr lang="da-DK" dirty="0"/>
            </a:br>
            <a:r>
              <a:rPr lang="da-DK" dirty="0" err="1"/>
              <a:t>int</a:t>
            </a:r>
            <a:r>
              <a:rPr lang="da-DK" dirty="0"/>
              <a:t> </a:t>
            </a:r>
            <a:r>
              <a:rPr lang="en-US" dirty="0" err="1"/>
              <a:t>HeadCount</a:t>
            </a:r>
            <a:r>
              <a:rPr lang="en-US" dirty="0"/>
              <a:t>()</a:t>
            </a:r>
            <a:endParaRPr lang="da-DK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535F2CA-E060-9874-D191-ACAF4FD361E7}"/>
              </a:ext>
            </a:extLst>
          </p:cNvPr>
          <p:cNvSpPr/>
          <p:nvPr/>
        </p:nvSpPr>
        <p:spPr>
          <a:xfrm>
            <a:off x="5824152" y="2936541"/>
            <a:ext cx="3682313" cy="55218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err="1"/>
              <a:t>members</a:t>
            </a:r>
            <a:endParaRPr lang="en-US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18CAAE4-C0EC-6C81-08C5-A43A7A01CE79}"/>
              </a:ext>
            </a:extLst>
          </p:cNvPr>
          <p:cNvGrpSpPr/>
          <p:nvPr/>
        </p:nvGrpSpPr>
        <p:grpSpPr>
          <a:xfrm>
            <a:off x="1913904" y="1884425"/>
            <a:ext cx="5751405" cy="593085"/>
            <a:chOff x="1913904" y="1884425"/>
            <a:chExt cx="5751405" cy="59308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410FC6E-8DB7-6A8B-E930-508EEC5568C4}"/>
                </a:ext>
              </a:extLst>
            </p:cNvPr>
            <p:cNvGrpSpPr/>
            <p:nvPr/>
          </p:nvGrpSpPr>
          <p:grpSpPr>
            <a:xfrm>
              <a:off x="1913904" y="1884425"/>
              <a:ext cx="414677" cy="593085"/>
              <a:chOff x="1913904" y="1911177"/>
              <a:chExt cx="414677" cy="490153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ADD470F7-F23B-91AA-CB66-407C803B964A}"/>
                  </a:ext>
                </a:extLst>
              </p:cNvPr>
              <p:cNvSpPr/>
              <p:nvPr/>
            </p:nvSpPr>
            <p:spPr>
              <a:xfrm>
                <a:off x="1913904" y="1918216"/>
                <a:ext cx="414677" cy="191865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FF09F1E1-AD96-61F1-CD20-75B4FD384E9A}"/>
                  </a:ext>
                </a:extLst>
              </p:cNvPr>
              <p:cNvCxnSpPr>
                <a:cxnSpLocks/>
                <a:stCxn id="9" idx="0"/>
                <a:endCxn id="6" idx="2"/>
              </p:cNvCxnSpPr>
              <p:nvPr/>
            </p:nvCxnSpPr>
            <p:spPr>
              <a:xfrm flipV="1">
                <a:off x="2125362" y="1911177"/>
                <a:ext cx="0" cy="490153"/>
              </a:xfrm>
              <a:prstGeom prst="line">
                <a:avLst/>
              </a:prstGeom>
              <a:ln w="762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13CAA984-1C3B-EAA7-1CC8-273775431EF8}"/>
                </a:ext>
              </a:extLst>
            </p:cNvPr>
            <p:cNvCxnSpPr>
              <a:cxnSpLocks/>
              <a:stCxn id="43" idx="0"/>
              <a:endCxn id="6" idx="2"/>
            </p:cNvCxnSpPr>
            <p:nvPr/>
          </p:nvCxnSpPr>
          <p:spPr>
            <a:xfrm rot="16200000" flipV="1">
              <a:off x="4654502" y="-617962"/>
              <a:ext cx="481667" cy="5539946"/>
            </a:xfrm>
            <a:prstGeom prst="bentConnector3">
              <a:avLst>
                <a:gd name="adj1" fmla="val 50000"/>
              </a:avLst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D44E1962-1727-2456-0DFA-3D6E41EB4F3C}"/>
              </a:ext>
            </a:extLst>
          </p:cNvPr>
          <p:cNvCxnSpPr>
            <a:cxnSpLocks/>
            <a:stCxn id="45" idx="3"/>
            <a:endCxn id="4" idx="3"/>
          </p:cNvCxnSpPr>
          <p:nvPr/>
        </p:nvCxnSpPr>
        <p:spPr>
          <a:xfrm flipH="1" flipV="1">
            <a:off x="3278659" y="543698"/>
            <a:ext cx="6227806" cy="2668935"/>
          </a:xfrm>
          <a:prstGeom prst="curvedConnector3">
            <a:avLst>
              <a:gd name="adj1" fmla="val -3671"/>
            </a:avLst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28DB748-0F00-546C-2BA7-9ECB9B9262C6}"/>
              </a:ext>
            </a:extLst>
          </p:cNvPr>
          <p:cNvSpPr txBox="1"/>
          <p:nvPr/>
        </p:nvSpPr>
        <p:spPr>
          <a:xfrm>
            <a:off x="9764951" y="29228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1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A2B79EB-6F4C-2082-CA3E-522499D053F5}"/>
              </a:ext>
            </a:extLst>
          </p:cNvPr>
          <p:cNvSpPr txBox="1"/>
          <p:nvPr/>
        </p:nvSpPr>
        <p:spPr>
          <a:xfrm>
            <a:off x="3318316" y="17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*</a:t>
            </a:r>
            <a:endParaRPr lang="en-US" dirty="0"/>
          </a:p>
        </p:txBody>
      </p:sp>
      <p:sp>
        <p:nvSpPr>
          <p:cNvPr id="63" name="Speech Bubble: Oval 62">
            <a:extLst>
              <a:ext uri="{FF2B5EF4-FFF2-40B4-BE49-F238E27FC236}">
                <a16:creationId xmlns:a16="http://schemas.microsoft.com/office/drawing/2014/main" id="{8EB1174D-347B-8BCB-C156-13ABE046C42A}"/>
              </a:ext>
            </a:extLst>
          </p:cNvPr>
          <p:cNvSpPr/>
          <p:nvPr/>
        </p:nvSpPr>
        <p:spPr>
          <a:xfrm>
            <a:off x="8443785" y="5824151"/>
            <a:ext cx="3468130" cy="799071"/>
          </a:xfrm>
          <a:prstGeom prst="wedgeEllipseCallout">
            <a:avLst>
              <a:gd name="adj1" fmla="val -39835"/>
              <a:gd name="adj2" fmla="val -673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MakePartyOfType</a:t>
            </a:r>
            <a:r>
              <a:rPr lang="da-DK" dirty="0"/>
              <a:t>(type) is </a:t>
            </a:r>
            <a:r>
              <a:rPr lang="da-DK" b="1" dirty="0" err="1"/>
              <a:t>static</a:t>
            </a:r>
            <a:endParaRPr lang="en-US" b="1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2B72379-DD8F-E881-85FA-B3D10F7D8606}"/>
              </a:ext>
            </a:extLst>
          </p:cNvPr>
          <p:cNvSpPr/>
          <p:nvPr/>
        </p:nvSpPr>
        <p:spPr>
          <a:xfrm>
            <a:off x="972065" y="2926248"/>
            <a:ext cx="2306594" cy="543697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3677BCB-21EB-DA2E-D941-AD2AF30ED6FD}"/>
              </a:ext>
            </a:extLst>
          </p:cNvPr>
          <p:cNvSpPr/>
          <p:nvPr/>
        </p:nvSpPr>
        <p:spPr>
          <a:xfrm>
            <a:off x="972065" y="3478182"/>
            <a:ext cx="2306594" cy="543697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/>
              <a:t>Attack(</a:t>
            </a:r>
            <a:r>
              <a:rPr lang="da-DK" sz="1600" dirty="0" err="1"/>
              <a:t>SingleCharacter</a:t>
            </a:r>
            <a:r>
              <a:rPr lang="da-DK" sz="1600" dirty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99660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52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Valente</dc:creator>
  <cp:lastModifiedBy>Andrea Valente</cp:lastModifiedBy>
  <cp:revision>28</cp:revision>
  <dcterms:created xsi:type="dcterms:W3CDTF">2023-05-17T18:13:30Z</dcterms:created>
  <dcterms:modified xsi:type="dcterms:W3CDTF">2023-05-17T19:18:21Z</dcterms:modified>
</cp:coreProperties>
</file>