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09575"/>
            <a:ext cx="43053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038225" y="1366531"/>
            <a:ext cx="4343400" cy="895350"/>
            <a:chOff x="266700" y="1133475"/>
            <a:chExt cx="4343400" cy="8953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" y="1219200"/>
              <a:ext cx="1704975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133475"/>
              <a:ext cx="2476500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000125" y="2456837"/>
            <a:ext cx="4410075" cy="895350"/>
            <a:chOff x="228600" y="2271712"/>
            <a:chExt cx="4410075" cy="8953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271712"/>
              <a:ext cx="3429000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9050" y="2276475"/>
              <a:ext cx="809625" cy="85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547144"/>
            <a:ext cx="4448176" cy="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6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1</cp:revision>
  <dcterms:created xsi:type="dcterms:W3CDTF">2006-08-16T00:00:00Z</dcterms:created>
  <dcterms:modified xsi:type="dcterms:W3CDTF">2020-04-29T14:52:10Z</dcterms:modified>
</cp:coreProperties>
</file>